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41"/>
  </p:notesMasterIdLst>
  <p:handoutMasterIdLst>
    <p:handoutMasterId r:id="rId142"/>
  </p:handoutMasterIdLst>
  <p:sldIdLst>
    <p:sldId id="279" r:id="rId5"/>
    <p:sldId id="281" r:id="rId6"/>
    <p:sldId id="287" r:id="rId7"/>
    <p:sldId id="288" r:id="rId8"/>
    <p:sldId id="289" r:id="rId9"/>
    <p:sldId id="280" r:id="rId10"/>
    <p:sldId id="294" r:id="rId11"/>
    <p:sldId id="313" r:id="rId12"/>
    <p:sldId id="282" r:id="rId13"/>
    <p:sldId id="283" r:id="rId14"/>
    <p:sldId id="284" r:id="rId15"/>
    <p:sldId id="290" r:id="rId16"/>
    <p:sldId id="285" r:id="rId17"/>
    <p:sldId id="367" r:id="rId18"/>
    <p:sldId id="368" r:id="rId19"/>
    <p:sldId id="369" r:id="rId20"/>
    <p:sldId id="370" r:id="rId21"/>
    <p:sldId id="371" r:id="rId22"/>
    <p:sldId id="372" r:id="rId23"/>
    <p:sldId id="373" r:id="rId24"/>
    <p:sldId id="374" r:id="rId25"/>
    <p:sldId id="375" r:id="rId26"/>
    <p:sldId id="292" r:id="rId27"/>
    <p:sldId id="344" r:id="rId28"/>
    <p:sldId id="345" r:id="rId29"/>
    <p:sldId id="346" r:id="rId30"/>
    <p:sldId id="347" r:id="rId31"/>
    <p:sldId id="348" r:id="rId32"/>
    <p:sldId id="349" r:id="rId33"/>
    <p:sldId id="379" r:id="rId34"/>
    <p:sldId id="380" r:id="rId35"/>
    <p:sldId id="381" r:id="rId36"/>
    <p:sldId id="382" r:id="rId37"/>
    <p:sldId id="311" r:id="rId38"/>
    <p:sldId id="350" r:id="rId39"/>
    <p:sldId id="351" r:id="rId40"/>
    <p:sldId id="314" r:id="rId41"/>
    <p:sldId id="425" r:id="rId42"/>
    <p:sldId id="426" r:id="rId43"/>
    <p:sldId id="424" r:id="rId44"/>
    <p:sldId id="428" r:id="rId45"/>
    <p:sldId id="432" r:id="rId46"/>
    <p:sldId id="429" r:id="rId47"/>
    <p:sldId id="430" r:id="rId48"/>
    <p:sldId id="431" r:id="rId49"/>
    <p:sldId id="315" r:id="rId50"/>
    <p:sldId id="427" r:id="rId51"/>
    <p:sldId id="293" r:id="rId52"/>
    <p:sldId id="316" r:id="rId53"/>
    <p:sldId id="317" r:id="rId54"/>
    <p:sldId id="318" r:id="rId55"/>
    <p:sldId id="319" r:id="rId56"/>
    <p:sldId id="291" r:id="rId57"/>
    <p:sldId id="295" r:id="rId58"/>
    <p:sldId id="296" r:id="rId59"/>
    <p:sldId id="322" r:id="rId60"/>
    <p:sldId id="320" r:id="rId61"/>
    <p:sldId id="321" r:id="rId62"/>
    <p:sldId id="359" r:id="rId63"/>
    <p:sldId id="360" r:id="rId64"/>
    <p:sldId id="361" r:id="rId65"/>
    <p:sldId id="384" r:id="rId66"/>
    <p:sldId id="385" r:id="rId67"/>
    <p:sldId id="386" r:id="rId68"/>
    <p:sldId id="387" r:id="rId69"/>
    <p:sldId id="388" r:id="rId70"/>
    <p:sldId id="389" r:id="rId71"/>
    <p:sldId id="390" r:id="rId72"/>
    <p:sldId id="392" r:id="rId73"/>
    <p:sldId id="393" r:id="rId74"/>
    <p:sldId id="391" r:id="rId75"/>
    <p:sldId id="394" r:id="rId76"/>
    <p:sldId id="400" r:id="rId77"/>
    <p:sldId id="396" r:id="rId78"/>
    <p:sldId id="397" r:id="rId79"/>
    <p:sldId id="401" r:id="rId80"/>
    <p:sldId id="402" r:id="rId81"/>
    <p:sldId id="403" r:id="rId82"/>
    <p:sldId id="405" r:id="rId83"/>
    <p:sldId id="406" r:id="rId84"/>
    <p:sldId id="407" r:id="rId85"/>
    <p:sldId id="408" r:id="rId86"/>
    <p:sldId id="409" r:id="rId87"/>
    <p:sldId id="410" r:id="rId88"/>
    <p:sldId id="411" r:id="rId89"/>
    <p:sldId id="412" r:id="rId90"/>
    <p:sldId id="413" r:id="rId91"/>
    <p:sldId id="398" r:id="rId92"/>
    <p:sldId id="404" r:id="rId93"/>
    <p:sldId id="399" r:id="rId94"/>
    <p:sldId id="416" r:id="rId95"/>
    <p:sldId id="417" r:id="rId96"/>
    <p:sldId id="418" r:id="rId97"/>
    <p:sldId id="414" r:id="rId98"/>
    <p:sldId id="419" r:id="rId99"/>
    <p:sldId id="420" r:id="rId100"/>
    <p:sldId id="421" r:id="rId101"/>
    <p:sldId id="415" r:id="rId102"/>
    <p:sldId id="422" r:id="rId103"/>
    <p:sldId id="423" r:id="rId104"/>
    <p:sldId id="433" r:id="rId105"/>
    <p:sldId id="297" r:id="rId106"/>
    <p:sldId id="298" r:id="rId107"/>
    <p:sldId id="299" r:id="rId108"/>
    <p:sldId id="300" r:id="rId109"/>
    <p:sldId id="302" r:id="rId110"/>
    <p:sldId id="301" r:id="rId111"/>
    <p:sldId id="307" r:id="rId112"/>
    <p:sldId id="303" r:id="rId113"/>
    <p:sldId id="304" r:id="rId114"/>
    <p:sldId id="306" r:id="rId115"/>
    <p:sldId id="308" r:id="rId116"/>
    <p:sldId id="362" r:id="rId117"/>
    <p:sldId id="363" r:id="rId118"/>
    <p:sldId id="309" r:id="rId119"/>
    <p:sldId id="310" r:id="rId120"/>
    <p:sldId id="364" r:id="rId121"/>
    <p:sldId id="365" r:id="rId122"/>
    <p:sldId id="324" r:id="rId123"/>
    <p:sldId id="325" r:id="rId124"/>
    <p:sldId id="352" r:id="rId125"/>
    <p:sldId id="353" r:id="rId126"/>
    <p:sldId id="326" r:id="rId127"/>
    <p:sldId id="327" r:id="rId128"/>
    <p:sldId id="354" r:id="rId129"/>
    <p:sldId id="328" r:id="rId130"/>
    <p:sldId id="355" r:id="rId131"/>
    <p:sldId id="329" r:id="rId132"/>
    <p:sldId id="356" r:id="rId133"/>
    <p:sldId id="330" r:id="rId134"/>
    <p:sldId id="331" r:id="rId135"/>
    <p:sldId id="332" r:id="rId136"/>
    <p:sldId id="333" r:id="rId137"/>
    <p:sldId id="334" r:id="rId138"/>
    <p:sldId id="335" r:id="rId139"/>
    <p:sldId id="336" r:id="rId1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4" autoAdjust="0"/>
    <p:restoredTop sz="86287" autoAdjust="0"/>
  </p:normalViewPr>
  <p:slideViewPr>
    <p:cSldViewPr>
      <p:cViewPr>
        <p:scale>
          <a:sx n="80" d="100"/>
          <a:sy n="80" d="100"/>
        </p:scale>
        <p:origin x="-1140" y="4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5" Type="http://schemas.openxmlformats.org/officeDocument/2006/relationships/image" Target="../media/image103.wmf"/><Relationship Id="rId4" Type="http://schemas.openxmlformats.org/officeDocument/2006/relationships/image" Target="../media/image10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16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 Id="rId4" Type="http://schemas.openxmlformats.org/officeDocument/2006/relationships/image" Target="../media/image2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image" Target="../media/image238.wmf"/><Relationship Id="rId4" Type="http://schemas.openxmlformats.org/officeDocument/2006/relationships/image" Target="../media/image24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243.wmf"/><Relationship Id="rId4" Type="http://schemas.openxmlformats.org/officeDocument/2006/relationships/image" Target="../media/image24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56.wmf"/><Relationship Id="rId7" Type="http://schemas.openxmlformats.org/officeDocument/2006/relationships/image" Target="../media/image260.wmf"/><Relationship Id="rId2" Type="http://schemas.openxmlformats.org/officeDocument/2006/relationships/image" Target="../media/image255.wmf"/><Relationship Id="rId1" Type="http://schemas.openxmlformats.org/officeDocument/2006/relationships/image" Target="../media/image254.wmf"/><Relationship Id="rId6" Type="http://schemas.openxmlformats.org/officeDocument/2006/relationships/image" Target="../media/image259.wmf"/><Relationship Id="rId5" Type="http://schemas.openxmlformats.org/officeDocument/2006/relationships/image" Target="../media/image258.wmf"/><Relationship Id="rId4" Type="http://schemas.openxmlformats.org/officeDocument/2006/relationships/image" Target="../media/image25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5ACDBE5-5D5B-4F1E-9F97-8EAA2390A486}" type="datetimeFigureOut">
              <a:rPr lang="en-US" smtClean="0"/>
              <a:t>16-Jun-22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C348A12-9AB5-4889-8150-53378749C75C}" type="slidenum">
              <a:rPr lang="en-US" smtClean="0"/>
              <a:t>‹#›</a:t>
            </a:fld>
            <a:endParaRPr lang="en-US"/>
          </a:p>
        </p:txBody>
      </p:sp>
    </p:spTree>
    <p:extLst>
      <p:ext uri="{BB962C8B-B14F-4D97-AF65-F5344CB8AC3E}">
        <p14:creationId xmlns:p14="http://schemas.microsoft.com/office/powerpoint/2010/main" val="7827791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09:07:11.5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186 0,'0'0</inkml:trace>
</inkml:ink>
</file>

<file path=ppt/ink/ink1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29:42.38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01D7095-216A-4F1A-91A5-7E8AE92B2D5C}" emma:medium="tactile" emma:mode="ink">
          <msink:context xmlns:msink="http://schemas.microsoft.com/ink/2010/main" type="inkDrawing" rotatedBoundingBox="6023,10962 6173,5327 6299,5330 6149,10966" semanticType="callout" shapeName="Other">
            <msink:sourceLink direction="with" ref="{21171C73-5F8E-43DD-B6E2-4755C9154763}"/>
            <msink:sourceLink direction="with" ref="{6503E0B0-05BF-41E6-8FC6-762A982C68BC}"/>
          </msink:context>
        </emma:interpretation>
      </emma:emma>
    </inkml:annotationXML>
    <inkml:trace contextRef="#ctx0" brushRef="#br0">0 5633,'0'0,"0"0,0 0,0 0,0 0,0-17,5-9,5-24,5-32,2-39,-2-23,0-19,-1-21,1-17,0-7,0 12,-8-5,3 7,0 3,0 4,0 8,-1 6,-4 3,-5 7,0 9,-5 1,0 4,1-2,-11 4,7-2,-4 1,7 3,0 1,5 10,0 11,5-7,0 5,0-3,5 3,0 11,0 13,-6 6,1 13,0 11,3 9,-1 15,-2 7,0 11,5 6,0 9</inkml:trace>
  </inkml:traceGroup>
</inkml:ink>
</file>

<file path=ppt/ink/ink10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27:34.9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E81B01D-FE3A-4812-931D-4EFBFEADEE15}" emma:medium="tactile" emma:mode="ink">
          <msink:context xmlns:msink="http://schemas.microsoft.com/ink/2010/main" type="inkDrawing" rotatedBoundingBox="1616,9363 7183,9676 7179,9744 1613,9431" shapeName="Other"/>
        </emma:interpretation>
      </emma:emma>
    </inkml:annotationXML>
    <inkml:trace contextRef="#ctx0" brushRef="#br0">0 0,'0'0,"0"0,0 0,0 0,0 0,0 0,0 0,0 0,0 0,22 13,22-3,36 1,38-1,28 9,35-9,37 9,32-3,33 7,31 1,18 0,23-3,11-2,11-4,2-4,-5 2,-27-2,-20-6,-35 6,-39 2,-44 3,-41 10,-39-5</inkml:trace>
  </inkml:traceGroup>
</inkml:ink>
</file>

<file path=ppt/ink/ink10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27:35.4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5B04190-DCCB-418B-9B9A-4EA667B6F8D1}" emma:medium="tactile" emma:mode="ink">
          <msink:context xmlns:msink="http://schemas.microsoft.com/ink/2010/main" type="inkDrawing" rotatedBoundingBox="2088,9399 7050,10134 7046,10165 2083,9429" shapeName="Other"/>
        </emma:interpretation>
      </emma:emma>
    </inkml:annotationXML>
    <inkml:trace contextRef="#ctx0" brushRef="#br0">0 0,'0'0,"0"0,0 0,0 0,0 0,13 0,7 0,32 5,41 5,37 9,40 2,39 8,28 8,32 3,14 4,14 1,17 3,13 2,1-3,-4 1,-5-3,-14-6,-19 1,-33 2,-33-8,-35-7,-42 2,-33 0,-36-13</inkml:trace>
  </inkml:traceGroup>
</inkml:ink>
</file>

<file path=ppt/ink/ink10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27:38.3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C6D0025-0C9D-459F-84F6-95E33142F4E1}" emma:medium="tactile" emma:mode="ink">
          <msink:context xmlns:msink="http://schemas.microsoft.com/ink/2010/main" type="inkDrawing" rotatedBoundingBox="3387,10463 3897,13412 3025,13563 2515,10613" shapeName="Other">
            <msink:destinationLink direction="with" ref="{0866999F-2F50-4997-A610-71B5DCD10467}"/>
          </msink:context>
        </emma:interpretation>
      </emma:emma>
    </inkml:annotationXML>
    <inkml:trace contextRef="#ctx0" brushRef="#br0">160 0,'0'0,"0"0,0 0,0 0,0 0,0 0,0 0,0 0,0 16,0 23,-11 35,-8 37,-3 31,-5 27,-6 8,5-5,9-27,13-45,23-45,35-60,33-50,31-24,8-14,13 14,-13 26,-11 53,-39 69,-36 65,-38 54,-38 47,-36 26,-6-5,-3-13,20-37,25-40,24-53,33-36,25-27,28-3,2 17</inkml:trace>
  </inkml:traceGroup>
</inkml:ink>
</file>

<file path=ppt/ink/ink10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27:40.4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866999F-2F50-4997-A610-71B5DCD10467}" emma:medium="tactile" emma:mode="ink">
          <msink:context xmlns:msink="http://schemas.microsoft.com/ink/2010/main" type="inkDrawing" rotatedBoundingBox="1707,10821 2086,13926 1742,13968 1363,10863" semanticType="callout" shapeName="Other">
            <msink:sourceLink direction="with" ref="{6C6D0025-0C9D-459F-84F6-95E33142F4E1}"/>
          </msink:context>
        </emma:interpretation>
      </emma:emma>
    </inkml:annotationXML>
    <inkml:trace contextRef="#ctx0" brushRef="#br0">24 0,'0'0,"0"0,0 0,0 0,0 0,0 0,0 0,0 0,0 19,0 10,0 24,0 26,-5 37,-1 21,1 13,2 6,3-21,8-24,14-30,19-36,9-29,19-16,-3-5,-3 5,-19 45,-16 50,-20 45,-27 52,-20 25,-5 12,3-12,19-20,16-41,20-37,14-37,10-24,12-8,7 21,-2 35</inkml:trace>
  </inkml:traceGroup>
</inkml:ink>
</file>

<file path=ppt/ink/ink10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2:04.07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04DF245-C903-4AD0-94E4-19AA824851E7}" emma:medium="tactile" emma:mode="ink">
          <msink:context xmlns:msink="http://schemas.microsoft.com/ink/2010/main" type="writingRegion" rotatedBoundingBox="7206,15595 7238,16273 6682,16300 6650,15622"/>
        </emma:interpretation>
      </emma:emma>
    </inkml:annotationXML>
    <inkml:traceGroup>
      <inkml:annotationXML>
        <emma:emma xmlns:emma="http://www.w3.org/2003/04/emma" version="1.0">
          <emma:interpretation id="{4AC43139-8617-49C6-9960-F240B85BC8E9}" emma:medium="tactile" emma:mode="ink">
            <msink:context xmlns:msink="http://schemas.microsoft.com/ink/2010/main" type="paragraph" rotatedBoundingBox="7206,15595 7238,16273 6682,16300 6650,15622" alignmentLevel="1"/>
          </emma:interpretation>
        </emma:emma>
      </inkml:annotationXML>
      <inkml:traceGroup>
        <inkml:annotationXML>
          <emma:emma xmlns:emma="http://www.w3.org/2003/04/emma" version="1.0">
            <emma:interpretation id="{57DD3B39-5B8A-450C-934B-2B1FABAE993F}" emma:medium="tactile" emma:mode="ink">
              <msink:context xmlns:msink="http://schemas.microsoft.com/ink/2010/main" type="line" rotatedBoundingBox="7206,15595 7238,16273 6682,16300 6650,15622"/>
            </emma:interpretation>
          </emma:emma>
        </inkml:annotationXML>
        <inkml:traceGroup>
          <inkml:annotationXML>
            <emma:emma xmlns:emma="http://www.w3.org/2003/04/emma" version="1.0">
              <emma:interpretation id="{CEB6932D-0375-4CA6-A502-B2F51A946B02}" emma:medium="tactile" emma:mode="ink">
                <msink:context xmlns:msink="http://schemas.microsoft.com/ink/2010/main" type="inkWord" rotatedBoundingBox="7206,15595 7238,16273 6682,16300 6650,15622"/>
              </emma:interpretation>
              <emma:one-of disjunction-type="recognition" id="oneOf0">
                <emma:interpretation id="interp0" emma:lang="en-IN" emma:confidence="0">
                  <emma:literal>or</emma:literal>
                </emma:interpretation>
                <emma:interpretation id="interp1" emma:lang="en-IN" emma:confidence="0">
                  <emma:literal>for</emma:literal>
                </emma:interpretation>
                <emma:interpretation id="interp2" emma:lang="en-IN" emma:confidence="0">
                  <emma:literal>For</emma:literal>
                </emma:interpretation>
                <emma:interpretation id="interp3" emma:lang="en-IN" emma:confidence="0">
                  <emma:literal>or.</emma:literal>
                </emma:interpretation>
                <emma:interpretation id="interp4" emma:lang="en-IN" emma:confidence="0">
                  <emma:literal>for.</emma:literal>
                </emma:interpretation>
              </emma:one-of>
            </emma:emma>
          </inkml:annotationXML>
          <inkml:trace contextRef="#ctx0" brushRef="#br0">351 147,'0'0,"0"0,0 0,0 0,0 0,0 0,0 0,-11 0,0 0,0 0,11 0,0 0,0 14,0-4,6 1,-1 7,1-2,-6 8,0-1,-11 1,-9-3,-7-2,-6-9,-17-4,6-12,-8-9,8-15,8-14,14-9,30-5,12 8,15 2,9 19,14 19,14 25,-1 20,-7 17,-7 22,-13 13,-8 6,-19-1,-17-7,-11-14,-11-26,-3-29,-3-32,1-29,-3-21,13-13,6-8,19-3,6 8</inkml:trace>
          <inkml:trace contextRef="#ctx0" brushRef="#br0" timeOffset="172812.91">-4 258,'0'0,"0"0,0 0,0 0,0 0,0 0,0 0,0 0,0 0,17 0,5 0,8-5,-3 5,1 0,-3 10,-9 9,-10 2,-12 13,-10 6,-9 13,-3-6,1-7,-3-14,8-7,5-19,6-14,0 4,6-6,5-2,5 2,12 5,5 3,8 3,8 5,1 0,2 5,-8 3,0 3,-11-6,-5 0,-17 6</inkml:trace>
        </inkml:traceGroup>
      </inkml:traceGroup>
    </inkml:traceGroup>
  </inkml:traceGroup>
</inkml:ink>
</file>

<file path=ppt/ink/ink10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26:27.974"/>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96DA507-9C02-4C98-B635-BB30569C7E6A}" emma:medium="tactile" emma:mode="ink">
          <msink:context xmlns:msink="http://schemas.microsoft.com/ink/2010/main" type="inkDrawing" rotatedBoundingBox="7468,5501 11478,5376 11536,7244 7527,7369" hotPoints="11594,6592 9529,7419 7590,6329 9655,5502" semanticType="enclosure" shapeName="Ellipse"/>
        </emma:interpretation>
      </emma:emma>
    </inkml:annotationXML>
    <inkml:trace contextRef="#ctx0" brushRef="#br0">-5644 453,'0'0,"0"0,0 0,0 0,0 0,0 0,0 0,6 11,10 0,12 7,27 3,11 3,27 2,14-5,20 8,10-7,9 1,16-7,9 3,8-9,2 1,9 5,-3-16,3 0,0-6,-9-10,3-5,-8-8,-2-16,-15-5,-19-16,-16-8,-28-2,-24-9,-20-7,-30 2,-22-5,-27 8,-31-2,-8 7,-25-8,-22 6,-10-6,-20 13,-11-2,-11 18,-9 3,-2 16,-8 11,3 1,5 12,5 10,-2-2,8 4,2 6,15 6,8 4,5-2,11 16,3 10,6 24,2 16,6 10,13 11,20 3,11-3,24 8,14-11,31 14</inkml:trace>
    <inkml:trace contextRef="#ctx0" brushRef="#br1" timeOffset="-45502.46">-4593 556,'0'0,"0"0,0 0,0 0,-11 8,-6 0,-5-3,-19 3,-20 3,-24 2,-19-8,-17-5,-9-5,-10-13,11-9,-6-15,17-21,11-24,16-11,19-15,31-17,36-7,35-16,25 3,38 2,28 8,20 16,26 21,20 21,28 24,8 24,16 23,19 16,6 14,3 7,-5 9,-4 28,-13 0,-17 19,-33 16,-35 13,-39 13,-52 13,-53 13,-54-2,-59 2,-48-4,-42-14,-55-19,-33-26,-28-31,-10-27,-18-29,-4-29,8-22,24-12,20-24,44-21,38-27,58-26,63-26,75-37</inkml:trace>
  </inkml:traceGroup>
</inkml:ink>
</file>

<file path=ppt/ink/ink10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2:56.2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FD03065-577F-4B9B-BA39-955EF7FE732F}" emma:medium="tactile" emma:mode="ink">
          <msink:context xmlns:msink="http://schemas.microsoft.com/ink/2010/main" type="inkDrawing" rotatedBoundingBox="13982,6006 13982,6080 13967,6080 13967,6006" shapeName="Other"/>
        </emma:interpretation>
      </emma:emma>
    </inkml:annotationXML>
    <inkml:trace contextRef="#ctx0" brushRef="#br0">434-557,'0'0,"0"0,0 0,0 10,0 14,0 16</inkml:trace>
  </inkml:traceGroup>
</inkml:ink>
</file>

<file path=ppt/ink/ink10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2:56.4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B8193C0-F977-43AE-9580-0A76C2588131}" emma:medium="tactile" emma:mode="ink">
          <msink:context xmlns:msink="http://schemas.microsoft.com/ink/2010/main" type="inkDrawing" rotatedBoundingBox="13548,6775 14476,6562 14480,6576 13551,6789" shapeName="Other"/>
        </emma:interpretation>
      </emma:emma>
    </inkml:annotationXML>
    <inkml:trace contextRef="#ctx0" brushRef="#br0">0 213,'0'0,"0"0,0 0,0 0,0 0,0 0,0 0,22 0,35-13,53-5,72-22,71-21,52-20</inkml:trace>
  </inkml:traceGroup>
</inkml:ink>
</file>

<file path=ppt/ink/ink10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2:59.71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136606E-8FCE-4E93-8D1A-57608403C6D9}" emma:medium="tactile" emma:mode="ink">
          <msink:context xmlns:msink="http://schemas.microsoft.com/ink/2010/main" type="inkDrawing" rotatedBoundingBox="4065,8690 8874,7933 9188,9929 4379,10686" hotPoints="9258,8655 6740,9935 3954,9464 6473,8184" semanticType="enclosure" shapeName="Ellipse"/>
        </emma:interpretation>
      </emma:emma>
    </inkml:annotationXML>
    <inkml:trace contextRef="#ctx0" brushRef="#br0">603 1043,'0'0,"0"0,0 0,0 0,0 0,0 0,9 15,24 1,16 13,25 11,23 10,26 11,23-6,25 1,18 4,7-10,15-5,12-5,5-9,9-25,8-17,5-20,3-14,0-24,-11-23,-16-17,-17-22,-28-7,-27-4,-38-9,-45 9,-41 10,-46 11,-58 18,-53 23,-52 22,-52 29,-49 24,-42 16,-33 12,-21 6,-15 0,3 6,17-9,22 3,32 8,40 13,32 19,52 23,42 24,44 32,52 29,41 29,55 18,50 6,55-17,63-28,71-50,31-43,3-39</inkml:trace>
  </inkml:traceGroup>
</inkml:ink>
</file>

<file path=ppt/ink/ink10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4:41.6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1FAF4DA-8F4F-4062-8946-04620F6D8FCE}" emma:medium="tactile" emma:mode="ink">
          <msink:context xmlns:msink="http://schemas.microsoft.com/ink/2010/main" type="inkDrawing" rotatedBoundingBox="1463,4792 5906,4178 6150,5949 1708,6562" hotPoints="6206,4712 4560,6113 2432,5741 4077,4341" semanticType="enclosure" shapeName="Ellipse"/>
        </emma:interpretation>
      </emma:emma>
    </inkml:annotationXML>
    <inkml:trace contextRef="#ctx0" brushRef="#br0">0 949,'0'0,"0"0,0 0,0 0,0 0,0 0,5-13,17-3,25-16,33-13,47-15,40-20,48-1,38-9,33 8,30-8,14 9,11 1,6 12,-17 12,-6 6,-29 29,-26 21,-38 29,-49 19,-48 18,-40 15,-47 22,-58 27,-42 15,-40 0,-31 8,-35 8,-31 0,-25 0,-2-11,-28-18,-13-16,-9-26,0-19,0-36,9-35,13-35,11-36,14-24,25-26,14-30,27-15,35-24,29-26,40-22</inkml:trace>
  </inkml:traceGroup>
</inkml:ink>
</file>

<file path=ppt/ink/ink1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0:49.63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4418686-20A0-40B3-8951-655EBD196EBA}" emma:medium="tactile" emma:mode="ink">
          <msink:context xmlns:msink="http://schemas.microsoft.com/ink/2010/main" type="inkDrawing" rotatedBoundingBox="18552,5760 19574,4577 19595,4595 18573,5778" semanticType="callout" shapeName="Other">
            <msink:sourceLink direction="with" ref="{643745DB-AF90-451C-98F1-681569AE10CA}"/>
            <msink:sourceLink direction="with" ref="{A6149212-6BAE-4B39-A6CD-C68195444C7C}"/>
          </msink:context>
        </emma:interpretation>
      </emma:emma>
    </inkml:annotationXML>
    <inkml:trace contextRef="#ctx0" brushRef="#br0">1027 0,'0'0,"0"0,0 0,0 0,0 0,-10 12,-15 7,-4 9,-28 24,-19 28,-15 22,-18 23,-9 19,2 0,-4-4,14-10,15-15,12-27</inkml:trace>
  </inkml:traceGroup>
</inkml:ink>
</file>

<file path=ppt/ink/ink11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4:44.2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3DDD1C4-AD59-4880-9DC1-9D26DFB6EDA4}" emma:medium="tactile" emma:mode="ink">
          <msink:context xmlns:msink="http://schemas.microsoft.com/ink/2010/main" type="inkDrawing" rotatedBoundingBox="17054,10990 21062,6897 22841,8639 18833,12731" hotPoints="17650,11604 0,0 22642,8628" semanticType="enclosure" shapeName="RightTriangle">
            <msink:sourceLink direction="with" ref="{07D4372F-6EE3-4825-8067-3D10AF8BDDC9}"/>
          </msink:context>
        </emma:interpretation>
      </emma:emma>
    </inkml:annotationXML>
    <inkml:trace contextRef="#ctx0" brushRef="#br0">0 2906,'0'0,"0"0,0 0,0 0,0 0,0 0,0 0,0 0,0 0,0 0,0 0,11-14,11-1,11-9,11-3,14-10,22-7,16-14,14-11,3-10,13-16,6 5,6-8,-3 6,5 0,-11 2,0 3,-10-5,7 4,-5 4,-8-3,3 8,5-8,-9 2,9 3,6-5,-9-5,-2-3,-6 0,-14 16,-16 5,-17 11,-19 18,-11 13,-6 11,-16 8,-11 13,0 0,6-16,5-8,11-10,8-11,3-10,0-14,3-2,-9 10,-5 11,-2 8,-4 13,-5 10,-11 19,0 0</inkml:trace>
    <inkml:trace contextRef="#ctx0" brushRef="#br0" timeOffset="38266.28">-327 2911,'0'0,"0"0,0 0,0 0,0 0,0 0,0 0,0 0,22-11,11-12,30-17,28-26,38-24,39-26,36-26,32-25,28-17,28-17,18-15,1-3,17-6,10 6,-14 14,-18 9,-26 19,-32 24,-45 27,-41 25,-43 28,-40 28,-26 16,-31 15,-22 14,0 0,-22 14,-9-1,-2-8,-5 0,-3-5,2 0,-8 0,-2-5,-6-3,-3-16,-13-2,-9-14,-11-12,-2-6,-12-16,-8-13,-8-16,0-5,3-6,-3-7,6 5,13-1,8 15,15 4,18 19,9 13,19 16,3 15,13 14,12 8,5 13,0 0,0 13,0-13,0 11,-6 12,-10 9,-6 31,-17 19,-10 34,-26 30,-10 28,-33 29,-17 37,-19 32,-19 26,-14 21,-9 24,4 11,-3 10,2-2,23-11,13-29,11-37,22-48,17-47,30-47</inkml:trace>
  </inkml:traceGroup>
</inkml:ink>
</file>

<file path=ppt/ink/ink11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4:54.97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4A4D464-7238-45DF-889D-38CD44584D5F}" emma:medium="tactile" emma:mode="ink">
          <msink:context xmlns:msink="http://schemas.microsoft.com/ink/2010/main" type="inkDrawing" rotatedBoundingBox="18003,12004 22850,8188 23185,8613 18337,12428" semanticType="strikethrough" shapeName="Other">
            <msink:sourceLink direction="with" ref="{07D4372F-6EE3-4825-8067-3D10AF8BDDC9}"/>
            <msink:destinationLink direction="with" ref="{8B3304FE-1D5E-406C-92E8-94112FB01FCE}"/>
          </msink:context>
        </emma:interpretation>
      </emma:emma>
    </inkml:annotationXML>
    <inkml:trace contextRef="#ctx0" brushRef="#br0">0 3523,'0'0,"0"0,0 0,0 0,0 0,0 0,0 0,0 0,0 0,0 0,11-6,5-4,14-4,3-7,14-10,14-4,16-9,2-12,12-15,5 2,9-7,-9 2,9 5,-1 1,-8-1,1 0,-7 1,-2 2,-2 5,-1-2,-5-1,-3 6,-6 3,3 0,6 4,-6 1,9-10,-3-1,-6-2,6-1,8-4,3-6,-1-3,1 3,8-8,3-2,0-8,-6 2,8 3,-2 0,-3 5,0 11,-3-6,1 3,-7 6,-2-6,3 0,-6 0,-5 0,3 3,-17 8,-3 7,-11 9,-8 7,3 6,-9-1,-5 6,-11 11,-5 7,-6-2,0 8,-11 5,0 0,0 0,0 0,0 0,0 0,0 0,0 0,0 0,0 0,0 0,0 0,-11 5,0 3,0 3,-11 4,-17 17,-5 13,-19 18,-22 19,-17 8,-22 15,-10 4,-18 15,1 8,-14 10,-14 3,3 6,-2-6,2 5,-3 1,3-9,3 3,2-2,3 2,3-3,3-4,-3-1,5 3,6-3,3-5,11-5,8-11,11-21,19-8,9-19,21-10,12-18,21-11,9-13,19-8,11-8,16-19,15-2,13-8,16-5,9-8,2-3,15-13,4-6,9-4,17-9,2 3,17-10,5-8,22-14,9-13,19-13,13-10,17-19,17-13,5-8,11-14,11-4,3-6,2 3,-10 13,-6 5,-28 21,-16 22,-38 23,-34 19,-35 34,-33 16,-28 29,-24 10</inkml:trace>
  </inkml:traceGroup>
</inkml:ink>
</file>

<file path=ppt/ink/ink11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4:59.2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CAEEBF9-53B1-4480-B7C5-F4D642338E0E}" emma:medium="tactile" emma:mode="ink">
          <msink:context xmlns:msink="http://schemas.microsoft.com/ink/2010/main" type="inkDrawing" rotatedBoundingBox="1191,2685 13523,3818 12958,9968 625,8835" hotPoints="14034,7151 6983,8475 1001,4513 8052,3190" semanticType="enclosure" shapeName="Ellipse">
            <msink:destinationLink direction="with" ref="{4068EDE4-569F-4526-B246-EA0690F3378B}"/>
            <msink:destinationLink direction="to" ref="{F3ED7C9C-95F6-426D-B67A-23556E159B00}"/>
          </msink:context>
        </emma:interpretation>
      </emma:emma>
    </inkml:annotationXML>
    <inkml:trace contextRef="#ctx0" brushRef="#br0">897 5323,'0'0,"0"0,0 0,0 0,0 0,0 0,11 6,17-1,24 8,36-2,25 5,41 2,35 3,29 3,26 2,29-10,15 0,26 2,-1-2,29 3,12-3,15 2,13-2,-5 18,16-2,3 7,6 6,-9-5,6 2,-9-8,-7-7,-12 2,-5-13,-11-3,-20-13,-13-5,-14-19,-8-5,-20-16,-16-13,-19-11,-22-10,-14-13,-17-14,-13-7,-28-9,-19-10,-27 11,-25-22,-17 1,-25-3,-21 2,-23-2,-21-3,-20-2,-19-8,-25-9,-32-2,-18 3,-26 0,-29 0,-21 5,-14 0,-11 0,-17-5,-10-1,-3 1,-12-3,-7 3,-12-6,-10 1,-6-3,-14 7,-11 6,0 14,-5 15,0 18,-11 14,-1 23,6 19,1 16,-1 8,11 13,14 10,6 6,7 10,20 6,11 5,6 10,18 16,4 19,10 15,6 30,11 26,6 21,10 32,6 23,25 19,13 21,17 16,28 18,24 11,22 8,25 5,42 11,21 5,41 5,15-2,35-14,22 1,35-20,31-14,58-28,11-33</inkml:trace>
  </inkml:traceGroup>
</inkml:ink>
</file>

<file path=ppt/ink/ink11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4:57.8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812D9D4-8613-43AF-9B9E-4185EF9E8397}" emma:medium="tactile" emma:mode="ink">
          <msink:context xmlns:msink="http://schemas.microsoft.com/ink/2010/main" type="inkDrawing" rotatedBoundingBox="4582,8676 4597,8676 4597,8691 4582,8691" shapeName="Other"/>
        </emma:interpretation>
      </emma:emma>
    </inkml:annotationXML>
    <inkml:trace contextRef="#ctx0" brushRef="#br0">0 0,'0'0</inkml:trace>
  </inkml:traceGroup>
</inkml:ink>
</file>

<file path=ppt/ink/ink11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4:57.7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5721522-ECA9-49B9-B750-E01875316E9E}" emma:medium="tactile" emma:mode="ink">
          <msink:context xmlns:msink="http://schemas.microsoft.com/ink/2010/main" type="inkDrawing" rotatedBoundingBox="5291,8927 5306,8927 5306,8942 5291,8942" shapeName="Other"/>
        </emma:interpretation>
      </emma:emma>
    </inkml:annotationXML>
    <inkml:trace contextRef="#ctx0" brushRef="#br0">0 0,'0'0</inkml:trace>
  </inkml:traceGroup>
</inkml:ink>
</file>

<file path=ppt/ink/ink11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5:10.3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068EDE4-569F-4526-B246-EA0690F3378B}" emma:medium="tactile" emma:mode="ink">
          <msink:context xmlns:msink="http://schemas.microsoft.com/ink/2010/main" type="inkDrawing" rotatedBoundingBox="12781,6305 17075,3765 17993,5317 13700,7857" semanticType="callout" shapeName="Other">
            <msink:sourceLink direction="with" ref="{1CAEEBF9-53B1-4480-B7C5-F4D642338E0E}"/>
            <msink:sourceLink direction="with" ref="{CB7D481E-D2A6-4DA1-8B16-E8C86914E4B8}"/>
          </msink:context>
        </emma:interpretation>
      </emma:emma>
    </inkml:annotationXML>
    <inkml:trace contextRef="#ctx0" brushRef="#br0">0 2682,'0'0,"0"0,0 0,0 0,0 0,0 13,0 3,6 10,10 0,6 9,17-1,24-5,28-24,27-28,28-28,35-46,39-54,33-49,33-40,14-43,22-23,11-5,-9 7,-13 25,-19 52,-34 45,-32 47,-39 66,-42 75,-43 78,-36 82,-55 82,-55 103,-38 51,-15 4,1-18</inkml:trace>
  </inkml:traceGroup>
</inkml:ink>
</file>

<file path=ppt/ink/ink11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5:00.63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3304FE-1D5E-406C-92E8-94112FB01FCE}" emma:medium="tactile" emma:mode="ink">
          <msink:context xmlns:msink="http://schemas.microsoft.com/ink/2010/main" type="inkDrawing" rotatedBoundingBox="18018,12175 22718,8704 22879,8923 18179,12394" semanticType="callout" shapeName="Other">
            <msink:sourceLink direction="with" ref="{44A4D464-7238-45DF-889D-38CD44584D5F}"/>
          </msink:context>
        </emma:interpretation>
      </emma:emma>
    </inkml:annotationXML>
    <inkml:trace contextRef="#ctx0" brushRef="#br0">4703 0,'0'0,"0"0,0 0,0 0,0 0,-11 5,-5 8,-17 8,-25 14,-33 12,-33 22,-43 21,-31 23,-44 19,-22 18,-17 17,-19 17,-5 12,0 15,2 16,6 13,14 8,24-3,17-10,22-21,33-29,25-38,38-33,28-32,25-24,32-32,14-13</inkml:trace>
  </inkml:traceGroup>
</inkml:ink>
</file>

<file path=ppt/ink/ink11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5:12.3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3ED7C9C-95F6-426D-B67A-23556E159B00}" emma:medium="tactile" emma:mode="ink">
          <msink:context xmlns:msink="http://schemas.microsoft.com/ink/2010/main" type="inkDrawing" rotatedBoundingBox="7970,10525 9394,14493 7497,15174 6072,11207" semanticType="callout" shapeName="Other">
            <msink:sourceLink direction="to" ref="{1CAEEBF9-53B1-4480-B7C5-F4D642338E0E}"/>
            <msink:sourceLink direction="to" ref="{CB7D481E-D2A6-4DA1-8B16-E8C86914E4B8}"/>
          </msink:context>
        </emma:interpretation>
      </emma:emma>
    </inkml:annotationXML>
    <inkml:trace contextRef="#ctx0" brushRef="#br0">787 1681,'0'0,"0"0,0 0,-11 11,-5 15,-12 24,-21 35,-14 55,-9 55,-8 53,17 37,14 13,32-2,34-35,32-39,14-56,12-61,2-65,2-66,-2-67,-19-60,-19-61,-23-49,-21-49,-34-34,-19-31,-19-19,-13 3,-12 21,0 39,3 54,14 52,11 61,19 57,8 59,14 61,11 63,16 60,20 43,22 34,22 37,27 21,28 19,30 5,27 10,28 4,6-15,7-22,4-33,-12-36,-18-40,-20-50,-31-40,-21-42,-28-53,-24-52,-14-25</inkml:trace>
  </inkml:traceGroup>
</inkml:ink>
</file>

<file path=ppt/ink/ink11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5:13.5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A5AAD68-4A25-4556-B6ED-053A801532C0}" emma:medium="tactile" emma:mode="ink">
          <msink:context xmlns:msink="http://schemas.microsoft.com/ink/2010/main" type="writingRegion" rotatedBoundingBox="8489,12452 15379,5832 16643,7147 9752,13767"/>
        </emma:interpretation>
      </emma:emma>
    </inkml:annotationXML>
    <inkml:traceGroup>
      <inkml:annotationXML>
        <emma:emma xmlns:emma="http://www.w3.org/2003/04/emma" version="1.0">
          <emma:interpretation id="{46A0331F-F0C7-4CDA-AB91-4B15A2B0074E}" emma:medium="tactile" emma:mode="ink">
            <msink:context xmlns:msink="http://schemas.microsoft.com/ink/2010/main" type="paragraph" rotatedBoundingBox="8489,12452 15379,5832 16643,7147 9752,13767" alignmentLevel="1"/>
          </emma:interpretation>
        </emma:emma>
      </inkml:annotationXML>
      <inkml:traceGroup>
        <inkml:annotationXML>
          <emma:emma xmlns:emma="http://www.w3.org/2003/04/emma" version="1.0">
            <emma:interpretation id="{546F0C30-8263-4AAD-9CA2-9997C6866F04}" emma:medium="tactile" emma:mode="ink">
              <msink:context xmlns:msink="http://schemas.microsoft.com/ink/2010/main" type="line" rotatedBoundingBox="8489,12452 15379,5832 16643,7147 9752,13767"/>
            </emma:interpretation>
          </emma:emma>
        </inkml:annotationXML>
        <inkml:traceGroup>
          <inkml:annotationXML>
            <emma:emma xmlns:emma="http://www.w3.org/2003/04/emma" version="1.0">
              <emma:interpretation id="{CB7D481E-D2A6-4DA1-8B16-E8C86914E4B8}" emma:medium="tactile" emma:mode="ink">
                <msink:context xmlns:msink="http://schemas.microsoft.com/ink/2010/main" type="inkWord" rotatedBoundingBox="10345,10669 15379,5832 16643,7147 11608,11984">
                  <msink:destinationLink direction="with" ref="{4068EDE4-569F-4526-B246-EA0690F3378B}"/>
                  <msink:destinationLink direction="to" ref="{F3ED7C9C-95F6-426D-B67A-23556E159B00}"/>
                  <msink:destinationLink direction="with" ref="{3F5E71C8-29D8-4B26-B74B-E8919D3B63B6}"/>
                  <msink:destinationLink direction="with" ref="{7BA3F6A2-D09E-4B01-AA68-1A583439658D}"/>
                </msink:context>
              </emma:interpretation>
              <emma:one-of disjunction-type="recognition" id="oneOf0">
                <emma:interpretation id="interp0" emma:lang="en-IN" emma:confidence="0">
                  <emma:literal>=txcosi</emma:literal>
                </emma:interpretation>
                <emma:interpretation id="interp1" emma:lang="en-IN" emma:confidence="0">
                  <emma:literal>= 16x105",</emma:literal>
                </emma:interpretation>
                <emma:interpretation id="interp2" emma:lang="en-IN" emma:confidence="0">
                  <emma:literal>= .6xcosi</emma:literal>
                </emma:interpretation>
                <emma:interpretation id="interp3" emma:lang="en-IN" emma:confidence="0">
                  <emma:literal>= 16x505",</emma:literal>
                </emma:interpretation>
                <emma:interpretation id="interp4" emma:lang="en-IN" emma:confidence="0">
                  <emma:literal>= 16x405",</emma:literal>
                </emma:interpretation>
              </emma:one-of>
            </emma:emma>
          </inkml:annotationXML>
          <inkml:trace contextRef="#ctx0" brushRef="#br0">1551-1029,'0'0,"0"0,0 0,0 0,0 0,0 16,0-6,5 6,6 8,0 0,0-3,0-3,-2-7,-9-11,-9-11,-7-12,-6-6,-6-6,-2-7</inkml:trace>
          <inkml:trace contextRef="#ctx0" brushRef="#br0" timeOffset="609.13">2244-2818,'0'0,"0"0,0 0,0 0,0 0,-6 10,1 14,-3 16,8 36,8 25,3 38,5 22,17 16,14 13,8-8,19-8,14-26,3-21,5-27,1-39,10-37,-11-35,-10-34,-26-21,-16-18,-27-16,-23 10,-27-3,-27 20,-15 17,-15 24,-12 22,-14 31,1 27,2 15,8 19,15 7,15 17,29-1</inkml:trace>
          <inkml:trace contextRef="#ctx0" brushRef="#br0" timeOffset="4528.72">3633-2979,'0'0,"0"0,0 0,0 0,0 0,0 0,0 16,5 13,15 18,2 22,5 23,3 16,-2 14,-6 4,0-2,-3 3</inkml:trace>
          <inkml:trace contextRef="#ctx0" brushRef="#br0" timeOffset="4231.55">3388-2858,'0'0,"0"0,0 0,0 0,0 0,0 0,17 0,16 0,30-5,30 0,26-3,18 3,6-1,-5 1,-15 0,-15-1,-31-2</inkml:trace>
          <inkml:trace contextRef="#ctx0" brushRef="#br0" timeOffset="4967.22">4384-4011,'0'0,"0"0,0 0,0 0,0 0,-6 11,-5 7,-3 11,9 24,5 21,5 18,15 11,2 0,11-5,19-11,11-21,9-16,16-34,2-27,-4-31</inkml:trace>
          <inkml:trace contextRef="#ctx0" brushRef="#br0" timeOffset="5363.13">5019-4367,'0'0,"0"0,0 0,0 0,0 0,0 13,0 8,5 19,6 26,11 13,9 8,2 3,2-9,4-17,-6-19,-3-30,-8-25,-11-35,-5-18,-17-14,-11-2,-14 5,-8 11,-8 13,-17 26,-3 29,-10 24,13 21,11 16</inkml:trace>
          <inkml:trace contextRef="#ctx0" brushRef="#br0" timeOffset="5759.4">5217-5056,'0'0,"0"0,0 0,0 0,0 0,-6 11,1 12,-6 17,0 26,5 13,6 13,11-2,11-3,20-18,13-19,11-18,8-17,6-7,-6-8,-13 0,-1 6,-16 4,-19 19,-20 11,-16 13,-13 10,-4-8</inkml:trace>
          <inkml:trace contextRef="#ctx0" brushRef="#br0" timeOffset="5984.42">5756-5473,'0'0,"0"0,0 0,0 0,0 0,11 11,14 7,13 8,26 19,21 27</inkml:trace>
          <inkml:trace contextRef="#ctx0" brushRef="#br0" timeOffset="6487.4">6105-5510,'0'0,"0"0,0 0,0 0,0 0,22-24,31-26</inkml:trace>
          <inkml:trace contextRef="#ctx0" brushRef="#br0" timeOffset="6310.31">6383-5710,'0'0,"0"0,0 0,0 0,0 10,6 1,16 7,5 14,17-3,19-3,12 3,4-2,-2-4,-8 9,-8 2,-9 6,-25 15,-27 14</inkml:trace>
          <inkml:trace contextRef="#ctx0" brushRef="#br0" timeOffset="-707.54">-295 525,'0'0,"0"0,0 0,0 0,0 0,0 0,0 0,0 0,17-18,13-16,20-19,13-8,11-15,0-4,-5 9,-11 10,-14 17,-8 17</inkml:trace>
          <inkml:trace contextRef="#ctx0" brushRef="#br0" timeOffset="-420.15">0 1151,'0'0,"0"0,0 0,0 0,0 0,13-13,12-8,25-32,29-34,23-40,25-21,2-18,9 5,-12 13,-16 19,-19 31</inkml:trace>
        </inkml:traceGroup>
      </inkml:traceGroup>
    </inkml:traceGroup>
  </inkml:traceGroup>
</inkml:ink>
</file>

<file path=ppt/ink/ink11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5:15.7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4BFC3FD-7A8C-4DF5-AE79-CE608F7EFF95}" emma:medium="tactile" emma:mode="ink">
          <msink:context xmlns:msink="http://schemas.microsoft.com/ink/2010/main" type="inkDrawing" rotatedBoundingBox="16213,9900 18134,6243 19917,7180 17996,10837" hotPoints="19545,8569 18028,10087 16511,8569 18028,7052" semanticType="enclosure" shapeName="Circle"/>
        </emma:interpretation>
      </emma:emma>
    </inkml:annotationXML>
    <inkml:trace contextRef="#ctx0" brushRef="#br0">8 3288,'0'0,"0"0,0 0,0 0,0 0,-6-10,1-14,5-34,5-40,12-44,16-48,19-45,25-32,19-28,11-3,23 7,4 20,15 25,0 40,5 24,13 45,-2 23,-2 30,-18 13,-2 26,-11 24,-16 21,-20 26,-13 30,-23 33,-13 22,-20 34,-7 22,-20 17,-14 4,-3 7,1 3,-6-3,-3 0,-2-12,-6-4,-17-18,6-5,-25-3,-10 0,-18 2,-18-12,-12-6,-13-10,-11-11,-9-13,-2-16,-3-18,0-19,11-24,8-26,17-37,13-26,23-48,32-29</inkml:trace>
  </inkml:traceGroup>
</inkml:ink>
</file>

<file path=ppt/ink/ink1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0:49.08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54D7760-C871-4A29-BBD9-7A8A2076CF0E}" emma:medium="tactile" emma:mode="ink">
          <msink:context xmlns:msink="http://schemas.microsoft.com/ink/2010/main" type="inkDrawing" rotatedBoundingBox="19353,2988 22941,2910 22981,4742 19393,4820" semanticType="callout" shapeName="Other">
            <msink:sourceLink direction="with" ref="{A6149212-6BAE-4B39-A6CD-C68195444C7C}"/>
          </msink:context>
        </emma:interpretation>
      </emma:emma>
    </inkml:annotationXML>
    <inkml:trace contextRef="#ctx0" brushRef="#br0">0 0,'0'0,"0"0,0 0,0 0,0 0,0 0,0 0,0 10,0 11,4 12,6 14,0 17,0 26,5 7,2 14,-7 14,0 10,0 4,-6-7,1 3,-5-14,0-3,0-7,-5-14,1-17,-1-16,5-17,-5-23,5-3,0-12,0-9,0 0,0-9,0-3,0 3,0-3,10-5,9 1,18-6,17-6,37 0,25-1,30-1,31-3,35-5,24-2,13 2,12-12,7 3,3 4,-10-11,-22-7,-18-1,-31 3,-32 9,-33 6,-39 8,-29 8,-27 14,-21 7</inkml:trace>
  </inkml:traceGroup>
</inkml:ink>
</file>

<file path=ppt/ink/ink12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4:45.08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7D4372F-6EE3-4825-8067-3D10AF8BDDC9}" emma:medium="tactile" emma:mode="ink">
          <msink:context xmlns:msink="http://schemas.microsoft.com/ink/2010/main" type="writingRegion" rotatedBoundingBox="18715,7228 22750,7228 22750,11555 18715,11555">
            <msink:destinationLink direction="with" ref="{44A4D464-7238-45DF-889D-38CD44584D5F}"/>
            <msink:destinationLink direction="with" ref="{63DDD1C4-AD59-4880-9DC1-9D26DFB6EDA4}"/>
          </msink:context>
        </emma:interpretation>
      </emma:emma>
    </inkml:annotationXML>
    <inkml:traceGroup>
      <inkml:annotationXML>
        <emma:emma xmlns:emma="http://www.w3.org/2003/04/emma" version="1.0">
          <emma:interpretation id="{305A3CFC-1D2D-4601-89B2-2F78A3DC36D1}" emma:medium="tactile" emma:mode="ink">
            <msink:context xmlns:msink="http://schemas.microsoft.com/ink/2010/main" type="paragraph" rotatedBoundingBox="18715,7228 22750,7228 22750,11555 18715,11555" alignmentLevel="1"/>
          </emma:interpretation>
        </emma:emma>
      </inkml:annotationXML>
      <inkml:traceGroup>
        <inkml:annotationXML>
          <emma:emma xmlns:emma="http://www.w3.org/2003/04/emma" version="1.0">
            <emma:interpretation id="{95C74989-AAAC-4062-92ED-0AC1B9AC8F78}" emma:medium="tactile" emma:mode="ink">
              <msink:context xmlns:msink="http://schemas.microsoft.com/ink/2010/main" type="line" rotatedBoundingBox="18715,7228 22750,7228 22750,11555 18715,11555"/>
            </emma:interpretation>
          </emma:emma>
        </inkml:annotationXML>
        <inkml:traceGroup>
          <inkml:annotationXML>
            <emma:emma xmlns:emma="http://www.w3.org/2003/04/emma" version="1.0">
              <emma:interpretation id="{A10FF2DD-DA4D-40E9-B441-26EED8DE0179}" emma:medium="tactile" emma:mode="ink">
                <msink:context xmlns:msink="http://schemas.microsoft.com/ink/2010/main" type="inkWord" rotatedBoundingBox="18715,10949 18922,10949 18922,11555 18715,11555"/>
              </emma:interpretation>
              <emma:one-of disjunction-type="recognition" id="oneOf0">
                <emma:interpretation id="interp0" emma:lang="en-IN" emma:confidence="0">
                  <emma:literal>l</emma:literal>
                </emma:interpretation>
                <emma:interpretation id="interp1" emma:lang="en-IN" emma:confidence="0">
                  <emma:literal>/</emma:literal>
                </emma:interpretation>
                <emma:interpretation id="interp2" emma:lang="en-IN" emma:confidence="0">
                  <emma:literal>1</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-2205 3721,'0'0,"0"0,0 0,0 0,0 0,-6 10,-5 14,-8 7,-3 30,-11 13,-3 13,3 3,6-3,7-18,29-19,24-27</inkml:trace>
        </inkml:traceGroup>
        <inkml:traceGroup>
          <inkml:annotationXML>
            <emma:emma xmlns:emma="http://www.w3.org/2003/04/emma" version="1.0">
              <emma:interpretation id="{99D962CB-C807-473D-A190-A92D5797C3A6}" emma:medium="tactile" emma:mode="ink">
                <msink:context xmlns:msink="http://schemas.microsoft.com/ink/2010/main" type="inkWord" rotatedBoundingBox="21127,7228 22750,7228 22750,9207 21127,9207"/>
              </emma:interpretation>
              <emma:one-of disjunction-type="recognition" id="oneOf1">
                <emma:interpretation id="interp5" emma:lang="en-IN" emma:confidence="0">
                  <emma:literal>to</emma:literal>
                </emma:interpretation>
                <emma:interpretation id="interp6" emma:lang="en-IN" emma:confidence="0">
                  <emma:literal>I</emma:literal>
                </emma:interpretation>
                <emma:interpretation id="interp7" emma:lang="en-IN" emma:confidence="0">
                  <emma:literal>so</emma:literal>
                </emma:interpretation>
                <emma:interpretation id="interp8" emma:lang="en-IN" emma:confidence="0">
                  <emma:literal>too</emma:literal>
                </emma:interpretation>
                <emma:interpretation id="interp9" emma:lang="en-IN" emma:confidence="0">
                  <emma:literal>n.</emma:literal>
                </emma:interpretation>
              </emma:one-of>
            </emma:emma>
          </inkml:annotationXML>
          <inkml:trace contextRef="#ctx0" brushRef="#br0" timeOffset="3875.26">0 0,'0'0,"0"0,0 0,0 0,0 0,0 0,0 10,11 14,11 8,11 7,20 17,15 20,12 9,19 15,3 0,5 11,0-11,6 6,-6-9,-5-4,3-6,-9-8,-5-2,-6-11,-3-8,-18-6</inkml:trace>
          <inkml:trace contextRef="#ctx0" brushRef="#br0" timeOffset="4440.86">823 1443,'0'0,"0"0,0 0,0 0,0 0,0 0,0 0,0 0,0 0,16 5,12 1,13-1,17 8,8 3,16 8,3 2,1 3,-7 0,-7 3,-9-11,-13-3,-9-7,-19-6,-11-10,-11-14,-11-7,-11-21,-8-11,-3-16,-3-8,-3-3,-5-12,0-6,17 5</inkml:trace>
          <inkml:trace contextRef="#ctx0" brushRef="#br0" timeOffset="-491.37">726 1411,'0'0,"0"0,0 0,0 0,0 0,0 0,0 0,17 6,10 2,20 2,11-7,8 2,-3 0,-2 14,-17 7,-28 19,-27 26,-33 27,-27 29,-26 18</inkml:trace>
        </inkml:traceGroup>
      </inkml:traceGroup>
    </inkml:traceGroup>
  </inkml:traceGroup>
</inkml:ink>
</file>

<file path=ppt/ink/ink12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5:26.4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F5E71C8-29D8-4B26-B74B-E8919D3B63B6}" emma:medium="tactile" emma:mode="ink">
          <msink:context xmlns:msink="http://schemas.microsoft.com/ink/2010/main" type="inkDrawing" rotatedBoundingBox="11392,14878 14986,11247 14998,11258 11404,14890" semanticType="callout" shapeName="Other">
            <msink:sourceLink direction="with" ref="{CB7D481E-D2A6-4DA1-8B16-E8C86914E4B8}"/>
          </msink:context>
        </emma:interpretation>
      </emma:emma>
    </inkml:annotationXML>
    <inkml:trace contextRef="#ctx0" brushRef="#br0">0 3631,'0'0,"0"0,0 0,0 0,0 0,22-23,31-30,40-45,67-63,68-71,72-74,49-50,33-37,23-14,-9 11,-36 35,-52 52,-58 61,-65 68,-81 72</inkml:trace>
  </inkml:traceGroup>
</inkml:ink>
</file>

<file path=ppt/ink/ink12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5:26.80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BA3F6A2-D09E-4B01-AA68-1A583439658D}" emma:medium="tactile" emma:mode="ink">
          <msink:context xmlns:msink="http://schemas.microsoft.com/ink/2010/main" type="inkDrawing" rotatedBoundingBox="11688,15071 15048,11909 15079,11943 11719,15104" semanticType="callout" shapeName="Other">
            <msink:sourceLink direction="with" ref="{CB7D481E-D2A6-4DA1-8B16-E8C86914E4B8}"/>
          </msink:context>
        </emma:interpretation>
      </emma:emma>
    </inkml:annotationXML>
    <inkml:trace contextRef="#ctx0" brushRef="#br0">0 3151,'0'0,"0"0,0 0,0 0,0 0,0 0,25-16,30-24,47-42,60-58,58-52,47-56,47-50,29-35,18-13,-1 3,-11 8,-33 32,-41 39,-54 53</inkml:trace>
  </inkml:traceGroup>
</inkml:ink>
</file>

<file path=ppt/ink/ink12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7:07.69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171BF5E-ED83-4A64-8BAC-269620482A15}" emma:medium="tactile" emma:mode="ink">
          <msink:context xmlns:msink="http://schemas.microsoft.com/ink/2010/main" type="writingRegion" rotatedBoundingBox="18714,1844 18946,12680 17757,12706 17525,1870"/>
        </emma:interpretation>
      </emma:emma>
    </inkml:annotationXML>
    <inkml:traceGroup>
      <inkml:annotationXML>
        <emma:emma xmlns:emma="http://www.w3.org/2003/04/emma" version="1.0">
          <emma:interpretation id="{F11E2C60-7BAE-4A15-AB29-82FACA596E25}" emma:medium="tactile" emma:mode="ink">
            <msink:context xmlns:msink="http://schemas.microsoft.com/ink/2010/main" type="paragraph" rotatedBoundingBox="18714,1844 18946,12680 17757,12706 17525,1870" alignmentLevel="1"/>
          </emma:interpretation>
        </emma:emma>
      </inkml:annotationXML>
      <inkml:traceGroup>
        <inkml:annotationXML>
          <emma:emma xmlns:emma="http://www.w3.org/2003/04/emma" version="1.0">
            <emma:interpretation id="{2850F4CB-2B27-4CF5-8293-0164DDC53F9D}" emma:medium="tactile" emma:mode="ink">
              <msink:context xmlns:msink="http://schemas.microsoft.com/ink/2010/main" type="line" rotatedBoundingBox="18714,1844 18946,12680 17757,12706 17525,1870"/>
            </emma:interpretation>
          </emma:emma>
        </inkml:annotationXML>
        <inkml:traceGroup>
          <inkml:annotationXML>
            <emma:emma xmlns:emma="http://www.w3.org/2003/04/emma" version="1.0">
              <emma:interpretation id="{44FF865E-70FE-4E3F-851E-7B0AB821CD39}" emma:medium="tactile" emma:mode="ink">
                <msink:context xmlns:msink="http://schemas.microsoft.com/ink/2010/main" type="inkWord" rotatedBoundingBox="18543,1848 18568,2996 17617,3016 17593,1868"/>
              </emma:interpretation>
              <emma:one-of disjunction-type="recognition" id="oneOf0">
                <emma:interpretation id="interp0" emma:lang="en-IN" emma:confidence="0">
                  <emma:literal>O</emma:literal>
                </emma:interpretation>
                <emma:interpretation id="interp1" emma:lang="en-IN" emma:confidence="0">
                  <emma:literal>o</emma:literal>
                </emma:interpretation>
                <emma:interpretation id="interp2" emma:lang="en-IN" emma:confidence="0">
                  <emma:literal>a</emma:literal>
                </emma:interpretation>
                <emma:interpretation id="interp3" emma:lang="en-IN" emma:confidence="0">
                  <emma:literal>0</emma:literal>
                </emma:interpretation>
                <emma:interpretation id="interp4" emma:lang="en-IN" emma:confidence="0">
                  <emma:literal>°</emma:literal>
                </emma:interpretation>
              </emma:one-of>
            </emma:emma>
          </inkml:annotationXML>
          <inkml:trace contextRef="#ctx0" brushRef="#br0">-1256-8925,'0'0,"0"0,0 0,0 0,0 0,0 0,0 0,0 0,-6 16,1 7,-1 14,1 16,-1 24,1 18,5 13,5 16,12 0,10 0,20-8,16-16,17-20,13-36,9-25,5-30,1-36,-4-14,-19-29,-16-23,-28-16,-35-14,-36 6,-25 13,-42 16,-37 31,-26 35</inkml:trace>
        </inkml:traceGroup>
        <inkml:traceGroup>
          <inkml:annotationXML>
            <emma:emma xmlns:emma="http://www.w3.org/2003/04/emma" version="1.0">
              <emma:interpretation id="{6CA3CE7A-4D2E-450A-9710-B613D58BB98C}" emma:medium="tactile" emma:mode="ink">
                <msink:context xmlns:msink="http://schemas.microsoft.com/ink/2010/main" type="inkWord" rotatedBoundingBox="17670,12687 17808,10557 18962,10632 18824,12761">
                  <msink:destinationLink direction="with" ref="{7506C4EB-9485-40E7-B2DA-768530D5754D}"/>
                </msink:context>
              </emma:interpretation>
              <emma:one-of disjunction-type="recognition" id="oneOf1">
                <emma:interpretation id="interp5" emma:lang="en-IN" emma:confidence="0">
                  <emma:literal>of</emma:literal>
                </emma:interpretation>
                <emma:interpretation id="interp6" emma:lang="en-IN" emma:confidence="0">
                  <emma:literal>into</emma:literal>
                </emma:interpretation>
                <emma:interpretation id="interp7" emma:lang="en-IN" emma:confidence="0">
                  <emma:literal>if</emma:literal>
                </emma:interpretation>
                <emma:interpretation id="interp8" emma:lang="en-IN" emma:confidence="0">
                  <emma:literal>too</emma:literal>
                </emma:interpretation>
                <emma:interpretation id="interp9" emma:lang="en-IN" emma:confidence="0">
                  <emma:literal>intro</emma:literal>
                </emma:interpretation>
              </emma:one-of>
            </emma:emma>
          </inkml:annotationXML>
          <inkml:trace contextRef="#ctx0" brushRef="#br0" timeOffset="-47442.24">0 0,'0'0,"0"0,0 0</inkml:trace>
          <inkml:trace contextRef="#ctx0" brushRef="#br0" timeOffset="-46497.93">-613-19,'0'0,"0"0,0 0,0 0,0 0,0 0,0 0,0 0,-16 14,5-9,-6 5,1 1,-1 2,-2-2,2-1,6 3,6-2,5 2,0-13,16 11,9-3,3-8,-1-8,12 2,-12 1,-5-8,-5-5,-6 2,-3 0,-22-3,-2 9,-12 5,-5 5,-22 10,-3 19,9 11,2 18,9 5,7-2,15-1,21-15,12-16,13-29,9-23,7-17,-7-10,-3-16,-20 5</inkml:trace>
          <inkml:trace contextRef="#ctx0" brushRef="#br0" timeOffset="-45606.37">-709-211,'0'0,"0"0,0 0,0 0,0 0,0 0,-6 10,1 6,-1 8,1 10,5 6,5 7,6-2,9-11,-4-5,6-5,0-19,6-10,-12-13,1-6,-6-5,-6-3,-5-2,-5 5,-12 16,-10 13,-12 37,-5 13,-3 18,3 6,9 5,18-2,23-19,21-18,14-35,9-29,13-15,3-12,-8-7,-25 0,-39 19,-46 33</inkml:trace>
          <inkml:trace contextRef="#ctx0" brushRef="#br0" timeOffset="-43666.06">-1017 1235,'0'0,"0"0,0 0,0 0,0 0,-6 10,1 6,-1 21,6 13,0 24,6 13,-1 6,6-1,0-13,0-8,-5-26,-1-24,6-31,-11-35,-11-21,0-24,-11-21,0-7,-8-14,3 5,5 11,0 21,2 18,20 38,14 34,3 26,10 34,20 11,13 19,17 10,3-3,0-8,0-10,2-16,-13-18,-9-22,-2-23,-19-24,-20-21,-19-32,-8-21,-9-13,-5-11,0 11,6 16,-4 13,9 29,6 24,5 34,5 34,12 34,13 25,9 23,13 19,3 15,5 0,-2-7,-8-9,-4-20</inkml:trace>
          <inkml:trace contextRef="#ctx0" brushRef="#br0" timeOffset="-42216.8">-838-156,'0'0,"0"0,0 0,0 0,0 0,0 0,0 0,-6 11,1 7,-1-2,6 2,11 1,6-9,5-10,13-5,-2-5,9-11,-9-1,-6-1,-5 2,-11 2,-5 9,-17 4,-11 17,5 13,1 2,5 8,5 8,6-2,11 0,6-6,5-5,11-11,-6-12,-5-12,-5-12</inkml:trace>
        </inkml:traceGroup>
      </inkml:traceGroup>
    </inkml:traceGroup>
  </inkml:traceGroup>
</inkml:ink>
</file>

<file path=ppt/ink/ink12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7:05.55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B62F42E-6282-4A73-8D42-528E48571C0F}" emma:medium="tactile" emma:mode="ink">
          <msink:context xmlns:msink="http://schemas.microsoft.com/ink/2010/main" type="writingRegion" rotatedBoundingBox="11312,12091 12684,12091 12684,13814 11312,13814"/>
        </emma:interpretation>
      </emma:emma>
    </inkml:annotationXML>
    <inkml:traceGroup>
      <inkml:annotationXML>
        <emma:emma xmlns:emma="http://www.w3.org/2003/04/emma" version="1.0">
          <emma:interpretation id="{E37117CC-A81A-4DC4-84DA-7104009D1C7A}" emma:medium="tactile" emma:mode="ink">
            <msink:context xmlns:msink="http://schemas.microsoft.com/ink/2010/main" type="paragraph" rotatedBoundingBox="11312,12091 12684,12091 12684,13814 11312,13814" alignmentLevel="1"/>
          </emma:interpretation>
        </emma:emma>
      </inkml:annotationXML>
      <inkml:traceGroup>
        <inkml:annotationXML>
          <emma:emma xmlns:emma="http://www.w3.org/2003/04/emma" version="1.0">
            <emma:interpretation id="{193CE07A-2703-42C3-AE3B-3CE794AA7DA6}" emma:medium="tactile" emma:mode="ink">
              <msink:context xmlns:msink="http://schemas.microsoft.com/ink/2010/main" type="line" rotatedBoundingBox="11312,12091 12684,12091 12684,13814 11312,13814"/>
            </emma:interpretation>
          </emma:emma>
        </inkml:annotationXML>
        <inkml:traceGroup>
          <inkml:annotationXML>
            <emma:emma xmlns:emma="http://www.w3.org/2003/04/emma" version="1.0">
              <emma:interpretation id="{790AE28E-7506-4A39-B00A-144A2A1CCF6D}" emma:medium="tactile" emma:mode="ink">
                <msink:context xmlns:msink="http://schemas.microsoft.com/ink/2010/main" type="inkWord" rotatedBoundingBox="11312,12091 12684,12091 12684,13814 11312,13814"/>
              </emma:interpretation>
              <emma:one-of disjunction-type="recognition" id="oneOf0">
                <emma:interpretation id="interp0" emma:lang="en-IN" emma:confidence="0">
                  <emma:literal>O</emma:literal>
                </emma:interpretation>
                <emma:interpretation id="interp1" emma:lang="en-IN" emma:confidence="0">
                  <emma:literal>o</emma:literal>
                </emma:interpretation>
                <emma:interpretation id="interp2" emma:lang="en-IN" emma:confidence="0">
                  <emma:literal>0</emma:literal>
                </emma:interpretation>
                <emma:interpretation id="interp3" emma:lang="en-IN" emma:confidence="0">
                  <emma:literal>1</emma:literal>
                </emma:interpretation>
                <emma:interpretation id="interp4" emma:lang="en-IN" emma:confidence="0">
                  <emma:literal>a</emma:literal>
                </emma:interpretation>
              </emma:one-of>
            </emma:emma>
          </inkml:annotationXML>
          <inkml:trace contextRef="#ctx0" brushRef="#br0">902 0,'0'0,"0"0,0 0,0 0,0 0,0 0,-11 0,0 0,-11 0,-8 0,-9 0,-18 0,-12 5,-8 9,-11 1,-3 9,6 3,5 17,3 17,14 13,19 13,8 8,20 11,16 12,5 14,12 14,7-4,4 3,16-13,19-13,20-19,7-29,18-20,15-36,1-25,5-38,6-20,-16-25,-9-15,-17-13,-38-1,-33 4,-33-4,-27 1,-34 7,-30 9,-10 7,-18 24,6 19,-2 13,10 23,15 38,10 39,11 39</inkml:trace>
        </inkml:traceGroup>
      </inkml:traceGroup>
    </inkml:traceGroup>
  </inkml:traceGroup>
</inkml:ink>
</file>

<file path=ppt/ink/ink12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7:06.72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7928CB8-7CF3-4647-9B99-3877B53478D2}" emma:medium="tactile" emma:mode="ink">
          <msink:context xmlns:msink="http://schemas.microsoft.com/ink/2010/main" type="inkDrawing" rotatedBoundingBox="23394,9747 24137,8452 24866,8871 24123,10165" hotPoints="23540,9600 23938,8939 24439,8744 24490,9524 24131,9914 23630,9902" semanticType="enclosure" shapeName="Hexagon">
            <msink:destinationLink direction="to" ref="{314965F9-9613-436E-A505-825C185BF9FF}"/>
            <msink:destinationLink direction="from" ref="{314965F9-9613-436E-A505-825C185BF9FF}"/>
          </msink:context>
        </emma:interpretation>
      </emma:emma>
    </inkml:annotationXML>
    <inkml:trace contextRef="#ctx0" brushRef="#br0">1007 0,'0'0,"0"0,0 0,0 0,0 0,0 0,-11 0,-6 5,-10 1,-14 4,-14 9,-20 15,-18 11,-3 18,-6 11,-5 13,10 11,7 2,15 11,15 2,16-2,27-16,28-2,28-19,16-9,19-25,11-19,6-16,14-20,5-25,-9-15,-7-22,-20-21,-24-18,-15-5,-18-6,-23 3,-29 5,-20 17,-31 14,-32 38,-17 37,-21 37</inkml:trace>
  </inkml:traceGroup>
</inkml:ink>
</file>

<file path=ppt/ink/ink12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7:17.61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14965F9-9613-436E-A505-825C185BF9FF}" emma:medium="tactile" emma:mode="ink">
          <msink:context xmlns:msink="http://schemas.microsoft.com/ink/2010/main" type="inkDrawing" rotatedBoundingBox="21383,6523 22729,3965 23175,4199 21829,6757" semanticType="callout" shapeName="Other">
            <msink:sourceLink direction="to" ref="{77928CB8-7CF3-4647-9B99-3877B53478D2}"/>
            <msink:sourceLink direction="from" ref="{77928CB8-7CF3-4647-9B99-3877B53478D2}"/>
          </msink:context>
        </emma:interpretation>
      </emma:emma>
    </inkml:annotationXML>
    <inkml:trace contextRef="#ctx0" brushRef="#br0">1328 0,'0'0,"0"0,0 0,0 0,0 0,0 0,0 0,0 0,0 0,0 0,0 0,-11 8,-3 3,3 4,-5 9,-6 5,0 13,-6 14,1 12,-1 12,-8 1,3 9,-8-8,-3 8,-3-3,3 2,-5 1,5-3,3-2,2 2,-8-3,3-2,-8-3,3 3,-6 5,5-5,3-3,3 3,-2-3,2-2,2-6,4 0,-1-8,6-2,6 8,-3-16,8-3,11 0,5-19,1-7,5-13,0-11,0 0</inkml:trace>
    <inkml:trace contextRef="#ctx0" brushRef="#br0" timeOffset="778.61">22 1847,'0'0,"0"0,0 0,0 0,0 0,0 0,-6 11,1 10,-6 8,0 11,-3 12,3-1,0 7,0 0,5 0,6-13,0-6,0 1,0-17,6-4,-6-19,11 0,0 0,14-5,2-9,6 1,14-5,2-3,6 5,-11 3,-2 2,-9 6,-3 0,-8-1</inkml:trace>
  </inkml:traceGroup>
</inkml:ink>
</file>

<file path=ppt/ink/ink12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6:24.80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506C4EB-9485-40E7-B2DA-768530D5754D}" emma:medium="tactile" emma:mode="ink">
          <msink:context xmlns:msink="http://schemas.microsoft.com/ink/2010/main" type="inkDrawing" rotatedBoundingBox="17381,13520 17437,10871 19610,10917 19554,13565" hotPoints="19626,12202 18412,13415 17199,12202 18412,10989" semanticType="enclosure" shapeName="Circle">
            <msink:sourceLink direction="with" ref="{6CA3CE7A-4D2E-450A-9710-B613D58BB98C}"/>
          </msink:context>
        </emma:interpretation>
      </emma:emma>
    </inkml:annotationXML>
    <inkml:trace contextRef="#ctx0" brushRef="#br0">168 166,'0'0,"0"0,0 0,0 0,-11 0,-11 0,-11-5,-27-6,-26-7,-26 2,-34 3,-14 21,-13 13,3 24,7 29,12 36,25 28,21 28,31 24,35 16,23 13,27 5,33 0,19-2,36-11,22-24,25-31,22-32,19-42,22-42,2-46,-13-49,-8-51,-25-36,-19-32,-39-22,-38-25,-36-17,-33 3,-39 14,-35 12,-28 14,-27 15,-17 30,-21 31,-9 32,-9 42,4 45,-3 45,19 55,13 38</inkml:trace>
  </inkml:traceGroup>
</inkml:ink>
</file>

<file path=ppt/ink/ink12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8:11.63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3AB0D53-15E5-406A-9350-3871BEC925C4}" emma:medium="tactile" emma:mode="ink">
          <msink:context xmlns:msink="http://schemas.microsoft.com/ink/2010/main" type="writingRegion" rotatedBoundingBox="14577,2599 24399,-233 26876,8355 17054,11187"/>
        </emma:interpretation>
      </emma:emma>
    </inkml:annotationXML>
    <inkml:traceGroup>
      <inkml:annotationXML>
        <emma:emma xmlns:emma="http://www.w3.org/2003/04/emma" version="1.0">
          <emma:interpretation id="{E5172EEC-63AA-442A-BFBA-B7D9FF4FCEAC}" emma:medium="tactile" emma:mode="ink">
            <msink:context xmlns:msink="http://schemas.microsoft.com/ink/2010/main" type="paragraph" rotatedBoundingBox="14577,2599 22927,191 23782,3156 15432,5564" alignmentLevel="1"/>
          </emma:interpretation>
        </emma:emma>
      </inkml:annotationXML>
      <inkml:traceGroup>
        <inkml:annotationXML>
          <emma:emma xmlns:emma="http://www.w3.org/2003/04/emma" version="1.0">
            <emma:interpretation id="{88C89475-4E29-479C-A2D2-BA9D5046CD10}" emma:medium="tactile" emma:mode="ink">
              <msink:context xmlns:msink="http://schemas.microsoft.com/ink/2010/main" type="line" rotatedBoundingBox="14577,2599 22927,191 23782,3156 15432,5564"/>
            </emma:interpretation>
          </emma:emma>
        </inkml:annotationXML>
        <inkml:traceGroup>
          <inkml:annotationXML>
            <emma:emma xmlns:emma="http://www.w3.org/2003/04/emma" version="1.0">
              <emma:interpretation id="{CF995546-526D-4E76-8CB6-3B106ADE0F84}" emma:medium="tactile" emma:mode="ink">
                <msink:context xmlns:msink="http://schemas.microsoft.com/ink/2010/main" type="inkWord" rotatedBoundingBox="14684,2968 17919,2035 18607,4423 15372,5356"/>
              </emma:interpretation>
              <emma:one-of disjunction-type="recognition" id="oneOf0">
                <emma:interpretation id="interp0" emma:lang="en-IN" emma:confidence="0">
                  <emma:literal>Me</emma:literal>
                </emma:interpretation>
                <emma:interpretation id="interp1" emma:lang="en-IN" emma:confidence="0">
                  <emma:literal>M:</emma:literal>
                </emma:interpretation>
                <emma:interpretation id="interp2" emma:lang="en-IN" emma:confidence="0">
                  <emma:literal>M.</emma:literal>
                </emma:interpretation>
                <emma:interpretation id="interp3" emma:lang="en-IN" emma:confidence="0">
                  <emma:literal>ME</emma:literal>
                </emma:interpretation>
                <emma:interpretation id="interp4" emma:lang="en-IN" emma:confidence="0">
                  <emma:literal>Me.</emma:literal>
                </emma:interpretation>
              </emma:one-of>
            </emma:emma>
          </inkml:annotationXML>
          <inkml:trace contextRef="#ctx0" brushRef="#br0">0 475,'0'0,"0"0,0 0,0 10,6 9,5 18,5 24,14 39,9 34,19 33,5 17,-8 1,0-19,-11-28,-8-28,-20-49,-10-42,-17-48,-6-45,-7-32,-9-36,0-30,-6-18,-5-5,3 5,13 13,1 16,8 29,13 34,17 35,14 34,13 34,20 40,19 37,19 34,12 13,10 27,11 5,-5 11,5-11,-16-16,0-21,-12-37,-7-32,-20-44,-16-43,-20-36,-13-35,-33-24,-14-29,-11-10,-8-8,-3 2,2 11,4 21,10 24,1 35,16 30,16 41,17 39,17 45,19 37,8 31,13 30,12 26,8 5,-8 11,-6-14,-11-13,3-20,-13-27,-15-30,-8-38,-13-22</inkml:trace>
          <inkml:trace contextRef="#ctx0" brushRef="#br0" timeOffset="621.07">2616 1119,'0'0,"0"0,0 0,0 0,0 0,0 0,0 0,0 0,11 0,16-5,17-14,25-10,19-24,8-2,6-11,5-13,-10 13,-12 2,-19 12,-8 17,-20 12,-16 15</inkml:trace>
          <inkml:trace contextRef="#ctx0" brushRef="#br0" timeOffset="327.84">2607 485,'0'0,"0"0,0 0,0 0,0 0,0 0,14 0,14-5,16-11,19-7,14 1,3-4,-6 0,-19 15,-19 11</inkml:trace>
        </inkml:traceGroup>
        <inkml:traceGroup>
          <inkml:annotationXML>
            <emma:emma xmlns:emma="http://www.w3.org/2003/04/emma" version="1.0">
              <emma:interpretation id="{E501B19E-2E5A-4A3B-84D6-3730094F0F94}" emma:medium="tactile" emma:mode="ink">
                <msink:context xmlns:msink="http://schemas.microsoft.com/ink/2010/main" type="inkWord" rotatedBoundingBox="18569,1447 22927,191 23782,3156 19424,4412"/>
              </emma:interpretation>
              <emma:one-of disjunction-type="recognition" id="oneOf1">
                <emma:interpretation id="interp5" emma:lang="en-IN" emma:confidence="0">
                  <emma:literal>sent</emma:literal>
                </emma:interpretation>
                <emma:interpretation id="interp6" emma:lang="en-IN" emma:confidence="0">
                  <emma:literal>sense</emma:literal>
                </emma:interpretation>
                <emma:interpretation id="interp7" emma:lang="en-IN" emma:confidence="0">
                  <emma:literal>rent</emma:literal>
                </emma:interpretation>
                <emma:interpretation id="interp8" emma:lang="en-IN" emma:confidence="0">
                  <emma:literal>Sense</emma:literal>
                </emma:interpretation>
                <emma:interpretation id="interp9" emma:lang="en-IN" emma:confidence="0">
                  <emma:literal>renew</emma:literal>
                </emma:interpretation>
              </emma:one-of>
            </emma:emma>
          </inkml:annotationXML>
          <inkml:trace contextRef="#ctx0" brushRef="#br0" timeOffset="974.42">4079-565,'0'0</inkml:trace>
          <inkml:trace contextRef="#ctx0" brushRef="#br0" timeOffset="1511.91">3961-779,'0'0,"0"0,0 0,0 0,0 0,0 0,0 0,0 8,11 8,11 8,24 5,20 0,31 8,32 0,11 16,17 5,2 10,-7 19,-23 14,-22 17,-27 1,-25 5,-39-2,-27-6,-16-19,-23-20,1-22,-9-26,-5-23,-6-30,9-24,-6-31,2-18,9-35,3-16,19-26,22-14,28-15,27-13,41-9,44 4,22 7,20 24,8 29,-9 37,-18 34,-40 51</inkml:trace>
          <inkml:trace contextRef="#ctx0" brushRef="#br0" timeOffset="26094.74">6139-1064,'0'0,"0"0,0 0,0 0,0 0,-11 11,-6 7,-10 11,-14 19,-14 18,-17 24,-2 5,11 8,13 2,14-5,31-2,27-29,36 2,21-24,29-20,32-22,11-26,17-19</inkml:trace>
          <inkml:trace contextRef="#ctx0" brushRef="#br0" timeOffset="26647.22">7503-1058,'0'0,"0"0,0 0,0 0,0 0,0 10,0 17,0 10,0 10,0 14,5 18,1-3,-1-4,1-17,-1-7,-5-27,-11-21,-5-29,-14-27,-3-23,-11-29,0-32,2-10,4-11,10 0,12 5,8 27,27 20,14 28,25 33,19 38,13 25,12 41,22 18,5 18,-5 14,-6 12,-13-4,-20-6,-22-10,-16-19</inkml:trace>
          <inkml:trace contextRef="#ctx0" brushRef="#br0" timeOffset="26884.88">7745-1576,'0'0,"0"0,0 0,0 0,0 0,16 0,6 0,22 0,36-5,22-13,22 2</inkml:trace>
          <inkml:trace contextRef="#ctx0" brushRef="#br0" timeOffset="27295.45">4929 968,'0'0,"0"0,0 0,0 0,0 0,0 0,0 0,16-5,28-11,41-18,53-32,52-18,57-33,48-17,43-27,33-19,6-10,0 0,-34 14,-32 15,-52 29,-58 31,-64 30</inkml:trace>
          <inkml:trace contextRef="#ctx0" brushRef="#br0" timeOffset="27675.46">4827 1570,'0'0,"0"0,0 0,0 0,0 0,19-8,20-8,43-21,61-31,74-43,72-37,66-37,55-31,19-24,5-16,-13 13,-36 8,-46 35,-53 33</inkml:trace>
        </inkml:traceGroup>
      </inkml:traceGroup>
    </inkml:traceGroup>
    <inkml:traceGroup>
      <inkml:annotationXML>
        <emma:emma xmlns:emma="http://www.w3.org/2003/04/emma" version="1.0">
          <emma:interpretation id="{46E0C1B4-1436-41E1-8318-C320F2F9C44F}" emma:medium="tactile" emma:mode="ink">
            <msink:context xmlns:msink="http://schemas.microsoft.com/ink/2010/main" type="paragraph" rotatedBoundingBox="17548,6896 24904,2337 26156,4357 18800,8916" alignmentLevel="2"/>
          </emma:interpretation>
        </emma:emma>
      </inkml:annotationXML>
      <inkml:traceGroup>
        <inkml:annotationXML>
          <emma:emma xmlns:emma="http://www.w3.org/2003/04/emma" version="1.0">
            <emma:interpretation id="{B0D00240-B6F2-4928-A2C8-36CB06FB0C0F}" emma:medium="tactile" emma:mode="ink">
              <msink:context xmlns:msink="http://schemas.microsoft.com/ink/2010/main" type="line" rotatedBoundingBox="17548,6896 24904,2337 26156,4357 18800,8916"/>
            </emma:interpretation>
          </emma:emma>
        </inkml:annotationXML>
        <inkml:traceGroup>
          <inkml:annotationXML>
            <emma:emma xmlns:emma="http://www.w3.org/2003/04/emma" version="1.0">
              <emma:interpretation id="{8C2A36A1-08B6-4B85-A3B0-022CB39F3A07}" emma:medium="tactile" emma:mode="ink">
                <msink:context xmlns:msink="http://schemas.microsoft.com/ink/2010/main" type="inkWord" rotatedBoundingBox="17548,6896 21164,4655 22120,6198 18504,8440"/>
              </emma:interpretation>
              <emma:one-of disjunction-type="recognition" id="oneOf2">
                <emma:interpretation id="interp10" emma:lang="en-IN" emma:confidence="0">
                  <emma:literal>ran:</emma:literal>
                </emma:interpretation>
                <emma:interpretation id="interp11" emma:lang="en-IN" emma:confidence="0">
                  <emma:literal>rain:</emma:literal>
                </emma:interpretation>
                <emma:interpretation id="interp12" emma:lang="en-IN" emma:confidence="0">
                  <emma:literal>rat:</emma:literal>
                </emma:interpretation>
                <emma:interpretation id="interp13" emma:lang="en-IN" emma:confidence="0">
                  <emma:literal>ran.</emma:literal>
                </emma:interpretation>
                <emma:interpretation id="interp14" emma:lang="en-IN" emma:confidence="0">
                  <emma:literal>rar:</emma:literal>
                </emma:interpretation>
              </emma:one-of>
            </emma:emma>
          </inkml:annotationXML>
          <inkml:trace contextRef="#ctx0" brushRef="#br0" timeOffset="29792.02">2839 4209,'0'0,"0"0,0 0,0 0,0 0,0 0,0 0,0 0,11 5,11 6,24 2,23 3,27 18,25 3,17 13,8 0,5 11,-8-5,-11-6,-25 0,-22-11,-16-7,-19-8,-28-8,-22-16,-33 0,-17-6,-8-4,-8-6,-13-18,-7-11,4-21,8-3,10-13,15-2,19-8,19-17,27-12,31-11,22-8,16 6,25 2,8 10,9 25,-6 20,-25 38</inkml:trace>
          <inkml:trace contextRef="#ctx0" brushRef="#br0" timeOffset="30724.26">5278 3502,'0'0,"0"0,0 0,0 0,-17 5,1 8,-6 8,-6 14,-7 31,-4 13,-2 13,8 11,11-5,11-9,27-12,12-14,19-18,19-32,19-18,8-27,4-12,2-30,-11-13,-22-8,-19 0,-20 10,-16 17,-11 15,-5 18,-6 25,11 20,5 25,12 18,18 7,9 6,9 0,2 5,5-13,-13-13,-9-8,-10-21,-14-11,-23-15,-18-17,-12-7,-18-21,-9-27,0-3,8-7,6 0,19 5,11 18,22 19,22 13,11 26,24 11,18 29,13 14,2 12,7 19,-1 2,-8 6,-19-3</inkml:trace>
          <inkml:trace contextRef="#ctx0" brushRef="#br0" timeOffset="30911.42">5858 3892,'0'0,"0"0,0 0,0 0,0 0,11-5,11-13</inkml:trace>
          <inkml:trace contextRef="#ctx0" brushRef="#br0" timeOffset="31289.4">6763 3415,'0'0,"0"0,0 0,0 0,0 0,0 0,0 0,25-16</inkml:trace>
          <inkml:trace contextRef="#ctx0" brushRef="#br0" timeOffset="31105.4">6975 2831,'0'0,"0"0,0 0,0 0,0 0,0 0,0 0,0 0</inkml:trace>
        </inkml:traceGroup>
        <inkml:traceGroup>
          <inkml:annotationXML>
            <emma:emma xmlns:emma="http://www.w3.org/2003/04/emma" version="1.0">
              <emma:interpretation id="{972D6C24-3B03-43FF-B875-0684FDE4ADFC}" emma:medium="tactile" emma:mode="ink">
                <msink:context xmlns:msink="http://schemas.microsoft.com/ink/2010/main" type="inkWord" rotatedBoundingBox="23576,3242 24941,2396 26156,4357 24791,5203"/>
              </emma:interpretation>
              <emma:one-of disjunction-type="recognition" id="oneOf3">
                <emma:interpretation id="interp15" emma:lang="en-IN" emma:confidence="0">
                  <emma:literal>is"</emma:literal>
                </emma:interpretation>
                <emma:interpretation id="interp16" emma:lang="en-IN" emma:confidence="0">
                  <emma:literal>it</emma:literal>
                </emma:interpretation>
                <emma:interpretation id="interp17" emma:lang="en-IN" emma:confidence="0">
                  <emma:literal>is</emma:literal>
                </emma:interpretation>
                <emma:interpretation id="interp18" emma:lang="en-IN" emma:confidence="0">
                  <emma:literal>if"</emma:literal>
                </emma:interpretation>
                <emma:interpretation id="interp19" emma:lang="en-IN" emma:confidence="0">
                  <emma:literal>ik</emma:literal>
                </emma:interpretation>
              </emma:one-of>
            </emma:emma>
          </inkml:annotationXML>
          <inkml:trace contextRef="#ctx0" brushRef="#br0" timeOffset="34740.71">9458 607,'0'0,"0"0,0 0,0 0,0 0,0 0,0 0,-11 5,-2 14,7 2,6 16,6 15,18 14,15 19,21 5,9 12,16 9,6 8,3 2,-9 1,-14 2,-13 3,-25-6,-14-8,-19-2,-24-10,-4-30,-5-21,-8-29,-3-47</inkml:trace>
          <inkml:trace contextRef="#ctx0" brushRef="#br0" timeOffset="35384.11">10041-317,'0'0,"0"0,0 0,0 0,0 0,-5 16,-1-5,6 7,0 22,11 20,6 14,13 19,9 10,18 7,9-4,0-1,-2-7,-12-8,-8-8,-8-24,-9-37,-10-32,-17-26,-11-23,0-14,0-13,0 0,-3-1,3 22,0 8,0 24,0 10,0 11,11 13,-17 13,-2 3,8 11,6-4,5 1,5-5,12-1,13-7,19-11,31-22</inkml:trace>
          <inkml:trace contextRef="#ctx0" brushRef="#br0" timeOffset="34016.1">7838 1612,'0'0,"0"0,0 0,0 0,0 0,0 0,0 13,6 9,8 17,8 30,11 13,19 21,11 5,3-3,6-4,2-20,0-9,-5-28,-3-25</inkml:trace>
          <inkml:trace contextRef="#ctx0" brushRef="#br0" timeOffset="34239.71">7654 1248,'0'0,"0"0,0 0,0 0,0 0,0 0,0 0,0 0</inkml:trace>
        </inkml:traceGroup>
      </inkml:traceGroup>
    </inkml:traceGroup>
    <inkml:traceGroup>
      <inkml:annotationXML>
        <emma:emma xmlns:emma="http://www.w3.org/2003/04/emma" version="1.0">
          <emma:interpretation id="{6D5BA0CD-B0CE-4BF0-B16A-7ED8E88B8CD8}" emma:medium="tactile" emma:mode="ink">
            <msink:context xmlns:msink="http://schemas.microsoft.com/ink/2010/main" type="paragraph" rotatedBoundingBox="21241,7642 22205,9383 20872,10121 19907,8380" alignmentLevel="3"/>
          </emma:interpretation>
        </emma:emma>
      </inkml:annotationXML>
      <inkml:traceGroup>
        <inkml:annotationXML>
          <emma:emma xmlns:emma="http://www.w3.org/2003/04/emma" version="1.0">
            <emma:interpretation id="{AF250F14-D632-41EA-A677-BE5D3D5A8428}" emma:medium="tactile" emma:mode="ink">
              <msink:context xmlns:msink="http://schemas.microsoft.com/ink/2010/main" type="line" rotatedBoundingBox="21241,7642 22205,9383 20872,10121 19907,8380"/>
            </emma:interpretation>
          </emma:emma>
        </inkml:annotationXML>
        <inkml:traceGroup>
          <inkml:annotationXML>
            <emma:emma xmlns:emma="http://www.w3.org/2003/04/emma" version="1.0">
              <emma:interpretation id="{F04E10B5-E9A8-4019-BC49-2CB556C65CB3}" emma:medium="tactile" emma:mode="ink">
                <msink:context xmlns:msink="http://schemas.microsoft.com/ink/2010/main" type="inkWord" rotatedBoundingBox="21241,7642 22205,9383 20872,10121 19907,8380"/>
              </emma:interpretation>
              <emma:one-of disjunction-type="recognition" id="oneOf4">
                <emma:interpretation id="interp20" emma:lang="en-IN" emma:confidence="0">
                  <emma:literal>it</emma:literal>
                </emma:interpretation>
                <emma:interpretation id="interp21" emma:lang="en-IN" emma:confidence="0">
                  <emma:literal>to</emma:literal>
                </emma:interpretation>
                <emma:interpretation id="interp22" emma:lang="en-IN" emma:confidence="0">
                  <emma:literal>into</emma:literal>
                </emma:interpretation>
                <emma:interpretation id="interp23" emma:lang="en-IN" emma:confidence="0">
                  <emma:literal>t</emma:literal>
                </emma:interpretation>
                <emma:interpretation id="interp24" emma:lang="en-IN" emma:confidence="0">
                  <emma:literal>f</emma:literal>
                </emma:interpretation>
              </emma:one-of>
            </emma:emma>
          </inkml:annotationXML>
          <inkml:trace contextRef="#ctx0" brushRef="#br0" timeOffset="39862.94">5471 5402,'0'0,"0"0,0 0,0 0,0 0,0 0,0 0,0 0,0 0,16 5,12-5,13-5,19-14,23-2,8-13,10-14,12-4,-6 7,-5 5</inkml:trace>
          <inkml:trace contextRef="#ctx0" brushRef="#br0" timeOffset="39502.58">5556 5499,'0'0,"0"0,0 0,0 0,0 0,0 0,0 0,0 0,11 16,11 19,22 17,5 30,20 24,5 34,6 21,-8 10,-6 14,-9-8,-13-11,-8-21,-8-24,-12-31,-10-19,-6-31</inkml:trace>
          <inkml:trace contextRef="#ctx0" brushRef="#br0" timeOffset="40480.78">6843 5528,'0'0,"0"0,0 0,0 0,0 0,0 0,0 0,-11 6,-6-1,-5 11,-8 18,-3 19,0 16,0 15,11 16,17-2,16 0,16-17,17-20,17-16,18-27,18-23,21-24,-5-16</inkml:trace>
          <inkml:trace contextRef="#ctx0" brushRef="#br0" timeOffset="40148.33">5605 6439,'0'0,"0"0,0 0,0 0,0 0,11-5,17-6,16-18,36-21,21-27,29-7,-1-8,8-6,-10 11</inkml:trace>
        </inkml:traceGroup>
      </inkml:traceGroup>
    </inkml:traceGroup>
  </inkml:traceGroup>
</inkml:ink>
</file>

<file path=ppt/ink/ink12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38:59.86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F7DF580-7264-4B1E-AF97-7344CB88A002}" emma:medium="tactile" emma:mode="ink">
          <msink:context xmlns:msink="http://schemas.microsoft.com/ink/2010/main" type="inkDrawing" rotatedBoundingBox="7184,7571 17878,8044 17589,14597 6894,14124" hotPoints="18422,11283 13121,14681 7802,11312 13102,7915" semanticType="enclosure" shapeName="Ellipse"/>
        </emma:interpretation>
      </emma:emma>
    </inkml:annotationXML>
    <inkml:trace contextRef="#ctx0" brushRef="#br0">388 3438,'0'0,"0"0,0 0,0 0,0 0,-11-5,-8-6,-3-13,-5-15,-6-30,16-23,6-16,17-32,24-13,22-19,28 1,38-9,33 1,20 2,24 8,22 11,17 10,19 8,8 13,20 6,5 8,11 4,6 12,18 4,12 1,0 13,16-11,11 6,17 4,6 4,-1 15,14 14,-3 18,-11 23,-8 22,-8 32,-16 10,-20 16,-14 13,-19 13,-25 21,-19 14,-27 8,-34 18,-24 18,-33 8,-17 22,-33 12,-30 12,-19 2,-25 7,-16 4,-17 10,-14 0,-8-6,-19 4,-14 4,-3-4,-6-9,-10-2,-14-8,-8-19,-3 1,-6-25,-5-7,3-24,-11-16,5-26,-22-21,-8-25,-19-20,-19-8,-23-11,-21-5,-20-8,-30-7,-20-9,-18-10,-14-9,-12-1,-13-14,-8-16,0-13,-20-16,-13-11,-6-10,3-2,8-11,6-1,16-4,14-22,25-7,24-14,31-15,38-19,45-27,43-26,55-26,55-24,78-29,76-23,88-28,83-12,52 16,8 39,-16 48,-36 57</inkml:trace>
  </inkml:traceGroup>
</inkml:ink>
</file>

<file path=ppt/ink/ink1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0:51.19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0E21F16-D79F-4054-8157-11B8EE62F5BC}" emma:medium="tactile" emma:mode="ink">
          <msink:context xmlns:msink="http://schemas.microsoft.com/ink/2010/main" type="inkDrawing" rotatedBoundingBox="1581,11342 8074,5549 8208,5699 1715,11492" semanticType="strikethrough" shapeName="Other">
            <msink:sourceLink direction="with" ref="{131B9DB0-110E-400E-A8DB-5F89359775AA}"/>
            <msink:destinationLink direction="with" ref="{03896C29-5BE8-4A5C-898A-3B8A8FC14DF6}"/>
          </msink:context>
        </emma:interpretation>
      </emma:emma>
    </inkml:annotationXML>
    <inkml:trace contextRef="#ctx0" brushRef="#br0">0 5834,'0'0,"0"0,0 0,0 0,0 0,0 0,0 0,0 0,0 0,5-14,12-15,8-11,24-21,23-22,21-26,23-18,24-10,18-24,12-14,12-7,5-2,8-10,9-2,13-2,4-8,1 5,4 5,1 7,2-2,-10 2,-7 2,0 12,-1 0,-9 8,-5-4,-5 6,5 2,-9 2,1 3,-2 4,-9 3,-4 2,-11 5,-13 12,-12 2,-12 21,-16 17,-18 14,-21 24,-27 21,-9 14,-20 14,-15 5</inkml:trace>
  </inkml:traceGroup>
</inkml:ink>
</file>

<file path=ppt/ink/ink13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08.564"/>
    </inkml:context>
    <inkml:brush xml:id="br0">
      <inkml:brushProperty name="width" value="0.06667" units="cm"/>
      <inkml:brushProperty name="height" value="0.06667" units="cm"/>
      <inkml:brushProperty name="fitToCurve" value="1"/>
    </inkml:brush>
  </inkml:definitions>
  <inkml:trace contextRef="#ctx0" brushRef="#br0">440 0,'0'0,"0"0,0 0,0 0,0 0,0 0,0 0,-11 13,-5 3,-9 8,3 13,-5 2,-1 6,-5 0,6 5,10-13,6-3,3-5,8-7,14-12,2-10,1-5,5-6,5-18,-10-5,-1-6,-10 6,-6 0,-11 10,-11 13,-17 11,1 22,-15 7,-2 10,-2 3,10 9,19 1</inkml:trace>
</inkml:ink>
</file>

<file path=ppt/ink/ink13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10.477"/>
    </inkml:context>
    <inkml:brush xml:id="br0">
      <inkml:brushProperty name="width" value="0.06667" units="cm"/>
      <inkml:brushProperty name="height" value="0.06667" units="cm"/>
      <inkml:brushProperty name="fitToCurve" value="1"/>
    </inkml:brush>
  </inkml:definitions>
  <inkml:trace contextRef="#ctx0" brushRef="#br0">690 0,'0'0,"0"0,0 0,0 0,0 0,-11 6,-12-1,-7 8,-14-2,-14 7,-16 11,-3 3,-11 15,14 17,5 15,11 13,14 6,17 0,10 4,17-9,28-1,5-5,14-5,8-16,13-13,12-27,14-20,-4-22,7-19,5-15,-3-16,-9-8,-10-5,-11-13,-14-6,-22 1,-17 4,-16 3,-22 9,-11 12,-16 14,-3 4,-3 25,-9 8</inkml:trace>
</inkml:ink>
</file>

<file path=ppt/ink/ink13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11.440"/>
    </inkml:context>
    <inkml:brush xml:id="br0">
      <inkml:brushProperty name="width" value="0.06667" units="cm"/>
      <inkml:brushProperty name="height" value="0.06667" units="cm"/>
      <inkml:brushProperty name="fitToCurve" value="1"/>
    </inkml:brush>
  </inkml:definitions>
  <inkml:trace contextRef="#ctx0" brushRef="#br0">867 21,'0'0,"0"0,0 0,0 0,0 0,-14 0,-2 0,-6-6,-11 1,-22-3,-8 8,-3 0,-9 8,7 8,-4 18,9 3,8 19,3 17,2 4,3 18,3 0,6 13,16 6,11-3,11-1,11-4,11-1,22-12,11-14,19-16,22-15,23-27,4-13,7-32,4-18,-15-14,-18-17,-15-22,-20-6,-20-15,-35 0,-22 0,-30-3,-25 11,-19 29,-28 29</inkml:trace>
</inkml:ink>
</file>

<file path=ppt/ink/ink13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13.753"/>
    </inkml:context>
    <inkml:brush xml:id="br0">
      <inkml:brushProperty name="width" value="0.06667" units="cm"/>
      <inkml:brushProperty name="height" value="0.06667" units="cm"/>
      <inkml:brushProperty name="fitToCurve" value="1"/>
    </inkml:brush>
  </inkml:definitions>
  <inkml:trace contextRef="#ctx0" brushRef="#br0">0 0,'0'0,"0"0,0 0,0 0,0 0,0 0,0 0,0 0,17 16,18 8,15 10,24 5,11 14,20 5,5-2,-3 2,-2-6,-9-7,-11-5,-5-3,-20-11,-16-2,-16-8</inkml:trace>
</inkml:ink>
</file>

<file path=ppt/ink/ink13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14.071"/>
    </inkml:context>
    <inkml:brush xml:id="br0">
      <inkml:brushProperty name="width" value="0.06667" units="cm"/>
      <inkml:brushProperty name="height" value="0.06667" units="cm"/>
      <inkml:brushProperty name="fitToCurve" value="1"/>
    </inkml:brush>
  </inkml:definitions>
  <inkml:trace contextRef="#ctx0" brushRef="#br0">602 0,'0'0,"0"0,0 0,0 0,0 0,-5 18,-12 11,-5 29,-16 29,-15 32,-15 29,-12 21,3 2,0-10,8-18,11-22,20-28</inkml:trace>
</inkml:ink>
</file>

<file path=ppt/ink/ink13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15.218"/>
    </inkml:context>
    <inkml:brush xml:id="br0">
      <inkml:brushProperty name="width" value="0.06667" units="cm"/>
      <inkml:brushProperty name="height" value="0.06667" units="cm"/>
      <inkml:brushProperty name="fitToCurve" value="1"/>
    </inkml:brush>
  </inkml:definitions>
  <inkml:trace contextRef="#ctx0" brushRef="#br0">6 116,'0'0,"0"0,0 0,0 0,0 0,0 0,0 0,0 0,0 0,0 0,11 5,16 14,1 7,5 19,14 16,-3 0,13 7,-4 9,-4-9,6 1,-16-11,-4-8,-7-8,-6-13,-6-23,-2-30,-3-18,6-19,-1-13,6-18,3-9,-9 6,1 3,-6 13,0 18,-6 11,-5 21,0 29,-11 11,-5 36,-6 35,-8 31,-3 35,0 24,-14 31,3 26,-8 4,-3 15,0-8,-9-3,1-25,8-28,3-33,8-40,5-22</inkml:trace>
</inkml:ink>
</file>

<file path=ppt/ink/ink13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16.275"/>
    </inkml:context>
    <inkml:brush xml:id="br0">
      <inkml:brushProperty name="width" value="0.06667" units="cm"/>
      <inkml:brushProperty name="height" value="0.06667" units="cm"/>
      <inkml:brushProperty name="fitToCurve" value="1"/>
    </inkml:brush>
  </inkml:definitions>
  <inkml:trace contextRef="#ctx0" brushRef="#br0">0 394,'0'0,"0"0,0 0,0 0,0 0,0 0,0 0,0 0,22-8,25-6,27-7,22-8,25-13,17 0,-4-19,-4 8,-23 16,-22 3,-19 3,-27 15,-17 10,-22 6,-11 16,-6 16,-10 7,-6 14,0 26,-6-2,-2 21,8 2,-3 8,3 3,6-16,2-5,8-14,1-10,5-13,11-21,5-3,12-14,19-15,24-10,31-9,33-18,16-21,30-18,20-9,14-15,-6 5,-14 5,-24 14,-31 10,-30 34</inkml:trace>
</inkml:ink>
</file>

<file path=ppt/ink/ink13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37.268"/>
    </inkml:context>
    <inkml:brush xml:id="br0">
      <inkml:brushProperty name="width" value="0.06667" units="cm"/>
      <inkml:brushProperty name="height" value="0.06667" units="cm"/>
      <inkml:brushProperty name="fitToCurve" value="1"/>
    </inkml:brush>
  </inkml:definitions>
  <inkml:trace contextRef="#ctx0" brushRef="#br0">1150 85,'0'0,"0"0,0 0,0 0,0 0,0 0,-6 10,-5 9,0 4,-8 6,-3 6,-5 10,-9 21,-3 13,-5 13,-5 3,-3 16,2 2,-2 9,2 7,-2 6,3 2,-12-2,9 4,2 4,3 7,9 1,2-9,3 1,6 7,-6-7,11 2,0-8,0-2,-3-11,3-3,0-5,5-21,-2-13,3-19,5-13,5-13,6-16,0-7,0-14,6-29,5-19,5-10,3-3,3-15,6-9,8-2,2-10,12-19,-6-6,2 1,-2-9,3-15,-3 3,3-9,-3-4,6-12,-1 1,3 0,3 0,3-1,0 6,-3 8,5 0,-2 8,-3 13,3 11,-6 18,-8 11,0 18,-11 16,-5 13,-12 10,-2 12,-3 12,-11 11,5 16,-5 13,0 11,0 12,-5 12,-6 15,-8 13,-3 19,-6 8,-10 8,-6 12,-14 12,-3 10,-7 8,-7 2,4 6,2 8,3-8,-3-3,6-8,3 0,15-10,4-16,8-14,11-15,6-26,5-14,2-26,4-16,5-19,0-10,5-15,4-20,2-15,5-21,6-19,6-26,2-19,9-12,16-14,-6-13,3-3,6-8,-8-8,-4-2,-2 0,6 0,-12 10,-2 11,-3 13,0 16</inkml:trace>
</inkml:ink>
</file>

<file path=ppt/ink/ink13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43.650"/>
    </inkml:context>
    <inkml:brush xml:id="br0">
      <inkml:brushProperty name="width" value="0.06667" units="cm"/>
      <inkml:brushProperty name="height" value="0.06667" units="cm"/>
      <inkml:brushProperty name="fitToCurve" value="1"/>
    </inkml:brush>
  </inkml:definitions>
  <inkml:trace contextRef="#ctx0" brushRef="#br0">0 145,'0'0,"0"0,0 0,0 11,0 5,0 18,6 32,5 29,8 45,3 32,0 18,6 5,-4-8,-2-21,0-26,-5-37,-3-45,-6-47,-8-45,-8-48,-1-37,-2-29,6-31,-1-17,1-7,5 16,0 13,0 34,0 24,0 34,0 32,0 31,5 30,1 28,10 27,9 14,8 25,22 6,6 10,13 1,6 7,-1-18,-2 0,-8-21,-14-14,-8-23,-14-14,-11-28,-5-30,-26-25,-4-17,-4-21,-5-21,-6-18,-2-11,3 5,7 8,-7 9,10 25,1 14,5 26,11 29,0 16,16 32,6 26,14 24,8 18,8 21,6 14,6 7,4 4,-2-12,-11-12,-5-12,2-20</inkml:trace>
</inkml:ink>
</file>

<file path=ppt/ink/ink13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44.203"/>
    </inkml:context>
    <inkml:brush xml:id="br0">
      <inkml:brushProperty name="width" value="0.06667" units="cm"/>
      <inkml:brushProperty name="height" value="0.06667" units="cm"/>
      <inkml:brushProperty name="fitToCurve" value="1"/>
    </inkml:brush>
  </inkml:definitions>
  <inkml:trace contextRef="#ctx0" brushRef="#br0">162 296,'0'0,"0"0,0 0,0 0,-6 10,1 6,5 8,0 10,0 19,0 2,0 3,5-7,-5-9,0-13,-5-13,5-16,-17-22,4-12,-12-19,0-10,3-16,6-3,5-2,0 7,5 14,6 10,0 13,6 19,5 8,5 13,6 19,11 7,-5 8,13 22,14 4,3 17,-9 2,-2-5,-9-3,1-10,-12 0</inkml:trace>
</inkml:ink>
</file>

<file path=ppt/ink/ink1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0:53.67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3896C29-5BE8-4A5C-898A-3B8A8FC14DF6}" emma:medium="tactile" emma:mode="ink">
          <msink:context xmlns:msink="http://schemas.microsoft.com/ink/2010/main" type="inkDrawing" rotatedBoundingBox="9994,7446 12444,8532 12426,8571 9976,7486" semanticType="callout" shapeName="Other">
            <msink:sourceLink direction="with" ref="{643745DB-AF90-451C-98F1-681569AE10CA}"/>
            <msink:sourceLink direction="with" ref="{30E21F16-D79F-4054-8157-11B8EE62F5BC}"/>
          </msink:context>
        </emma:interpretation>
      </emma:emma>
    </inkml:annotationXML>
    <inkml:trace contextRef="#ctx0" brushRef="#br0">0 0,'0'0,"0"0,0 0,0 0,0 0,0 0,0 0,0 0,15 14,9 10,18 2,20 9,19 5,20 12,29 5,11 2,26 9,10 8,3 4,2-4,10 7,-12-8,-12-1,-13-8,-27 0,-22-19,-23-11,-21-10,-23-8,-16-3,-23-15</inkml:trace>
  </inkml:traceGroup>
</inkml:ink>
</file>

<file path=ppt/ink/ink14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45.181"/>
    </inkml:context>
    <inkml:brush xml:id="br0">
      <inkml:brushProperty name="width" value="0.06667" units="cm"/>
      <inkml:brushProperty name="height" value="0.06667" units="cm"/>
      <inkml:brushProperty name="fitToCurve" value="1"/>
    </inkml:brush>
  </inkml:definitions>
  <inkml:trace contextRef="#ctx0" brushRef="#br0">0 935,'0'0,"0"0,0 0,0 0,0 0,0 0,0 0,6-11,5-7,16-9,12-12,16-22,11-8,5-12,9 1,-3 1,-14 5,-10 11,-15 10,-16 19,-11 10,-5 14,-6 10,0 0,0 0,0 0,5 15,6 9,8 16,-2 13,5 15,5 14,12 8,-12 10,-5-5,3-3,-8-18,-6-13,-3-27,-8-34,-14-34,-2-32,-9-13,3-14,0-4,0-1,-6 8,6 3,6 13,5-2,5 13,12 7,10 9,6 7,22 11,6 18,8 22,-1 23,-13 16,-2 27,-20 7,-22 9,-11-6,-6-13,3-16,14-24,6-18,13-16,9-16,18-13,7-5,4-1,1 20,-8 9,-12 22,-13 24,-25 28,-25 25,-24 23,-26 13,-26 16,-29-2,-15 2</inkml:trace>
</inkml:ink>
</file>

<file path=ppt/ink/ink14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45.541"/>
    </inkml:context>
    <inkml:brush xml:id="br0">
      <inkml:brushProperty name="width" value="0.06667" units="cm"/>
      <inkml:brushProperty name="height" value="0.06667" units="cm"/>
      <inkml:brushProperty name="fitToCurve" value="1"/>
    </inkml:brush>
  </inkml:definitions>
  <inkml:trace contextRef="#ctx0" brushRef="#br0">0 1116,'0'0,"0"0,0 0,0 0,0 0,11 0,13-5,32-9,43-9,44-17,44-15,44-27,38-10,28-17,8-7,1 3,-20-3,-28 10,-35 16,-44 16,-44 22,-47 23</inkml:trace>
</inkml:ink>
</file>

<file path=ppt/ink/ink14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4:45.952"/>
    </inkml:context>
    <inkml:brush xml:id="br0">
      <inkml:brushProperty name="width" value="0.06667" units="cm"/>
      <inkml:brushProperty name="height" value="0.06667" units="cm"/>
      <inkml:brushProperty name="fitToCurve" value="1"/>
    </inkml:brush>
  </inkml:definitions>
  <inkml:trace contextRef="#ctx0" brushRef="#br0">0 1462,'0'0,"0"0,0 0,0 0,0 0,22-6,11-12,38-9,45-25,57-22,50-24,41-18,33-11,22-5,8-5,-5 5,-22 6,-20 15,-32 16,-50 18,-41 22,-50 7,-33 17</inkml:trace>
</inkml:ink>
</file>

<file path=ppt/ink/ink14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27:11.063"/>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0E61DD-49B5-4B80-8471-1C402850840E}" emma:medium="tactile" emma:mode="ink">
          <msink:context xmlns:msink="http://schemas.microsoft.com/ink/2010/main" type="writingRegion" rotatedBoundingBox="1511,2419 25446,2286 25531,17697 1597,17830"/>
        </emma:interpretation>
      </emma:emma>
    </inkml:annotationXML>
    <inkml:traceGroup>
      <inkml:annotationXML>
        <emma:emma xmlns:emma="http://www.w3.org/2003/04/emma" version="1.0">
          <emma:interpretation id="{6E5CAECD-CFA5-4B19-91EC-AD35DBCD9619}" emma:medium="tactile" emma:mode="ink">
            <msink:context xmlns:msink="http://schemas.microsoft.com/ink/2010/main" type="paragraph" rotatedBoundingBox="1647,3010 24629,2257 24762,6316 1780,7069" alignmentLevel="1"/>
          </emma:interpretation>
        </emma:emma>
      </inkml:annotationXML>
      <inkml:traceGroup>
        <inkml:annotationXML>
          <emma:emma xmlns:emma="http://www.w3.org/2003/04/emma" version="1.0">
            <emma:interpretation id="{2938B810-A5D7-4A44-8673-0AF74453B324}" emma:medium="tactile" emma:mode="ink">
              <msink:context xmlns:msink="http://schemas.microsoft.com/ink/2010/main" type="line" rotatedBoundingBox="1647,3010 24629,2257 24762,6316 1780,7069"/>
            </emma:interpretation>
          </emma:emma>
        </inkml:annotationXML>
        <inkml:traceGroup>
          <inkml:annotationXML>
            <emma:emma xmlns:emma="http://www.w3.org/2003/04/emma" version="1.0">
              <emma:interpretation id="{EFD558C9-6D40-4167-B41E-C992A6B3E7B7}" emma:medium="tactile" emma:mode="ink">
                <msink:context xmlns:msink="http://schemas.microsoft.com/ink/2010/main" type="inkWord" rotatedBoundingBox="1683,4103 7378,3917 7464,6560 1770,6747"/>
              </emma:interpretation>
              <emma:one-of disjunction-type="recognition" id="oneOf0">
                <emma:interpretation id="interp0" emma:lang="en-IN" emma:confidence="0">
                  <emma:literal>Find</emma:literal>
                </emma:interpretation>
                <emma:interpretation id="interp1" emma:lang="en-IN" emma:confidence="0">
                  <emma:literal>Fi nd</emma:literal>
                </emma:interpretation>
                <emma:interpretation id="interp2" emma:lang="en-IN" emma:confidence="0">
                  <emma:literal>Fr nd</emma:literal>
                </emma:interpretation>
                <emma:interpretation id="interp3" emma:lang="en-IN" emma:confidence="0">
                  <emma:literal>Fit nd</emma:literal>
                </emma:interpretation>
                <emma:interpretation id="interp4" emma:lang="en-IN" emma:confidence="0">
                  <emma:literal>Fri nd</emma:literal>
                </emma:interpretation>
              </emma:one-of>
            </emma:emma>
          </inkml:annotationXML>
          <inkml:trace contextRef="#ctx0" brushRef="#br0">0 386,'0'0,"0"0,0 0,0 0,0 0,0 0,0 0,18-7,17-6,39-18,25-16,38-4,8-7,0-2,3 5,-14 21,-24 4</inkml:trace>
          <inkml:trace contextRef="#ctx0" brushRef="#br0" timeOffset="334.8">-49 1687,'0'0,"0"0,0 0,0 0,0 0,0 0,14 0,14 0,25-7,28-20,28-4,33-13,16-13,8 6,-7 0,-14 4,-29 23,-20 24</inkml:trace>
          <inkml:trace contextRef="#ctx0" brushRef="#br0" timeOffset="-324.41">212 64,'0'0,"0"0,0 0,0 0,-7 17,0 7,0 23,-1 38,1 51,0 53,-7 52,0 33,0 21,-4 13,4-20,0-24,7-34,7-54</inkml:trace>
          <inkml:trace contextRef="#ctx0" brushRef="#br0" timeOffset="1000.72">1712 562,'0'0,"0"0,0 0,0 0,0 0,0 0,0 0,0 17,0 0,10 0,-10 3,0 11,0-11,-10 4,-1-11,11-13,-14 0,0-6,0-25</inkml:trace>
          <inkml:trace contextRef="#ctx0" brushRef="#br0" timeOffset="649.88">1680 1263,'0'0,"0"0,0 0,0 0,0 0,0 14,0 6,7 17,7 21,7 27,0 16,1 11,6 10,11 13,-4-3,7-13,-3-14</inkml:trace>
          <inkml:trace contextRef="#ctx0" brushRef="#br0" timeOffset="1585.23">2813 1734,'0'0,"0"0,0 0,0 0,0 0,0 0,0 0,0 0,0 0,14 20,11 11,3 3,7 20,8 20,-5 4,-2 17,-8-24,0-6,-14-18,0-23,-14-24,0-44,-7-14,0-20,7-34,7-23,8-24,13 10,18 13,14 21,3 37,15 44,3 48,11 33,-4 41,-10 17,-4 4,-7 2,-11-9,-13-7,-1-34,-7-31</inkml:trace>
          <inkml:trace contextRef="#ctx0" brushRef="#br0" timeOffset="2148.09">5001 816,'0'0,"0"0,0 0,0 0,0 0,0 0,-14 4,-7 9,-14 24,-22 21,-6 44,-19 9,8 32,18 6,10 3,25-3,21-17,32-13,10-25,25-26,11-34,10-34,4-27,-15-27,-10-55,-14-29,-24-35,-15-51,-21-37,-15-13,-2 3,-5 21,1 36,7 42,0 56,3 49,4 67,0 67,14 65,7 51,14 48,32 40,21 30,25-3,39 10,6-13,15-21</inkml:trace>
        </inkml:traceGroup>
        <inkml:traceGroup>
          <inkml:annotationXML>
            <emma:emma xmlns:emma="http://www.w3.org/2003/04/emma" version="1.0">
              <emma:interpretation id="{B0C3B845-F855-41BE-A130-8A7DFDCE247B}" emma:medium="tactile" emma:mode="ink">
                <msink:context xmlns:msink="http://schemas.microsoft.com/ink/2010/main" type="inkWord" rotatedBoundingBox="9255,3845 13936,3692 14033,6668 9353,6821"/>
              </emma:interpretation>
              <emma:one-of disjunction-type="recognition" id="oneOf1">
                <emma:interpretation id="interp5" emma:lang="en-IN" emma:confidence="0">
                  <emma:literal>the</emma:literal>
                </emma:interpretation>
                <emma:interpretation id="interp6" emma:lang="en-IN" emma:confidence="0">
                  <emma:literal>The</emma:literal>
                </emma:interpretation>
                <emma:interpretation id="interp7" emma:lang="en-IN" emma:confidence="0">
                  <emma:literal>thi</emma:literal>
                </emma:interpretation>
                <emma:interpretation id="interp8" emma:lang="en-IN" emma:confidence="0">
                  <emma:literal>thr</emma:literal>
                </emma:interpretation>
                <emma:interpretation id="interp9" emma:lang="en-IN" emma:confidence="0">
                  <emma:literal>He</emma:literal>
                </emma:interpretation>
              </emma:one-of>
            </emma:emma>
          </inkml:annotationXML>
          <inkml:trace contextRef="#ctx0" brushRef="#br0" timeOffset="2842.75">7525 1483,'0'0,"0"0,0 0,0 0,0 0,14-6,14-8,36-16,35-18,63-9,39-21,25-14,17 4,-3 7,-24 13,-36 11</inkml:trace>
          <inkml:trace contextRef="#ctx0" brushRef="#br0" timeOffset="2546.21">8210 146,'0'0,"0"0,0 0,0 0,0 0,0 13,0 7,7 21,7 40,7 45,14 53,11 41,18 38,10 13,10 20,-13-20,-11-21,-11-36,-3-41,-17-52</inkml:trace>
          <inkml:trace contextRef="#ctx0" brushRef="#br0" timeOffset="3653.08">9141-315,'0'0,"0"0,0 0,0 0,0 17,7 13,7 18,15 43,17 45,17 64,25 50,11 21,-3 17,-19-34,-3-20,-7-41,-17-48,-15-46,-7-49,-14-56,-7-62,8-44,13-23,7-25,4 5,-4 29,11 11,-4 41,1 64,3 50,3 48,15 31,-8 13,4 7,4 0,3-28,-4-16,18-41,4-33,-14-35,3-40,0-41,-3-23,3-35,-4-3,-27 14,-15-3,-21 29,-14 25,-14 40,-8 27,1 24,-14 31,14 30,-1 20,8 28,11 19,20-6,11 7,22-7,34-11,19-22,20-28,29-28,24-46,22-41,10-24</inkml:trace>
        </inkml:traceGroup>
        <inkml:traceGroup>
          <inkml:annotationXML>
            <emma:emma xmlns:emma="http://www.w3.org/2003/04/emma" version="1.0">
              <emma:interpretation id="{4EED0E74-8F7F-47EC-9E8C-371CF82D9632}" emma:medium="tactile" emma:mode="ink">
                <msink:context xmlns:msink="http://schemas.microsoft.com/ink/2010/main" type="inkWord" rotatedBoundingBox="15278,2563 24629,2257 24746,5833 15395,6139"/>
              </emma:interpretation>
              <emma:one-of disjunction-type="recognition" id="oneOf2">
                <emma:interpretation id="interp10" emma:lang="en-IN" emma:confidence="0">
                  <emma:literal>moment</emma:literal>
                </emma:interpretation>
                <emma:interpretation id="interp11" emma:lang="en-IN" emma:confidence="0">
                  <emma:literal>moment -</emma:literal>
                </emma:interpretation>
                <emma:interpretation id="interp12" emma:lang="en-IN" emma:confidence="0">
                  <emma:literal>moment _</emma:literal>
                </emma:interpretation>
                <emma:interpretation id="interp13" emma:lang="en-IN" emma:confidence="0">
                  <emma:literal>moment .</emma:literal>
                </emma:interpretation>
                <emma:interpretation id="interp14" emma:lang="en-IN" emma:confidence="0">
                  <emma:literal>moment `</emma:literal>
                </emma:interpretation>
              </emma:one-of>
            </emma:emma>
          </inkml:annotationXML>
          <inkml:trace contextRef="#ctx0" brushRef="#br0" timeOffset="4402.06">13564 677,'0'0,"0"0,0 0,0 0,0 17,7 4,0 19,7 25,14 36,8 35,9 26,5 4,3-3,-11-14,-7-34,-3-27,-18-47,-14-41,-7-55,0-53,7-24,0-24,7-6,0 13,7 16,8 28,20 48,14 50,19 51,9 51,12 24,13 30,-3 6,-11-9,-7-4,-17-33,-11-28,-18-30,-13-28,-22-40,-14-33,-15-38,8-31,7-20,7-13,0-4,7 14,7 30,15 24,6 44,21 37,11 38,15 43,-5 21,4 30,11 1,-11 2,-3-13,-4-6,-7-35</inkml:trace>
          <inkml:trace contextRef="#ctx0" brushRef="#br0" timeOffset="4882.32">16507 643,'0'0,"0"0,0 0,0 0,0 0,0 0,0 0,-17 7,3 14,-8 9,1 4,0 23,7 1,3 20,22 24,3-4,21 10,15-23,31-14,14-30,25-41,4-34,-1-24,-6-13,-18-10,-32-11,-32 11,-49-7,-46 24,-25 16,-35 8,-21 19,3 21,4 14,11 9,20 5,29 2,39 4,28 10</inkml:trace>
          <inkml:trace contextRef="#ctx0" brushRef="#br0" timeOffset="6643.3">17725 643,'0'0,"0"0,0 0,0 0,0 0,7 14,7 13,18 17,10 37,18 11,4 23,-4-10,-11 3,1-23,-15-14,-7-23,-28-48,0-24,0-30,-7-17,0-11,7-6,0 4,7 6,14 27,18 20,4 25,13 19,18 31,7 24,-10 20,0 7,-11 3,-18-3,-7-11,-14-29,-10-18,-11-37,0-31,-11-16,11-38,0-9,0-11,11 10,10 0,7 20,8 18,2 26,12 31,13 31,1 20,17 30,14 14,22 10,10-4,-4-13,-6-10,-1-37,-3-34,-17-34,-8-41,-18-27,-17-30,-17-24,-22-14,-14 7,-7 14,-7 20,-8 38,-9 36,2 48,1 48,0 29,-4 35,11 20,14 14,14 10,14-4,18-10,18-23,31-24,18-38,3-33,8-48,-1-33,-3-21,-18-27,-14-4,-24 4,-22 14,-10 3,-18 30,-7 21,-7 20,7 17,7 17,14 27,7 14,8 3,20 0,1-4,-4-13,-4-7,-3-13,-11-14,-14-27,-14-16,-7-11,-7-14,0-3,0-3,0 3,0 10,21 20,14 14,18 28,18 6,21 20,10-3,7 10,1-4,-12-6,-6-20,-18-14,-25-27,-20-41,-22-34,-22-53,-20-59,-18-43,-10-31,-22-24,-4 8,1 16,7 34,10 40,8 55,20 47,19 48,16 51,30 53,23 58,19 48,28 44,17 53,7 35,22 37,10 0,-3-3,3-28,-21-33,-18-45,-24-46</inkml:trace>
          <inkml:trace contextRef="#ctx0" brushRef="#br0" timeOffset="6959.35">20690-220,'0'0,"0"0,0 0,0 0,0 0,21 0,25-7,53-17,67-16,81-45,63-17,36-26,0 9,-25-9,-42 29</inkml:trace>
        </inkml:traceGroup>
      </inkml:traceGroup>
    </inkml:traceGroup>
    <inkml:traceGroup>
      <inkml:annotationXML>
        <emma:emma xmlns:emma="http://www.w3.org/2003/04/emma" version="1.0">
          <emma:interpretation id="{6155EA1F-9D63-4371-A681-8DD3A15DF1F1}" emma:medium="tactile" emma:mode="ink">
            <msink:context xmlns:msink="http://schemas.microsoft.com/ink/2010/main" type="paragraph" rotatedBoundingBox="1532,6100 25247,5968 25289,13524 1574,13656" alignmentLevel="1"/>
          </emma:interpretation>
        </emma:emma>
      </inkml:annotationXML>
      <inkml:traceGroup>
        <inkml:annotationXML>
          <emma:emma xmlns:emma="http://www.w3.org/2003/04/emma" version="1.0">
            <emma:interpretation id="{5CC72835-2E56-4A28-86C4-2A7346CF4C4F}" emma:medium="tactile" emma:mode="ink">
              <msink:context xmlns:msink="http://schemas.microsoft.com/ink/2010/main" type="line" rotatedBoundingBox="1532,6100 24905,5970 24929,10267 1556,10397"/>
            </emma:interpretation>
          </emma:emma>
        </inkml:annotationXML>
        <inkml:traceGroup>
          <inkml:annotationXML>
            <emma:emma xmlns:emma="http://www.w3.org/2003/04/emma" version="1.0">
              <emma:interpretation id="{1A24C9D7-7C54-4AE2-BEC8-1CD39E20B590}" emma:medium="tactile" emma:mode="ink">
                <msink:context xmlns:msink="http://schemas.microsoft.com/ink/2010/main" type="inkWord" rotatedBoundingBox="1535,6681 9008,6639 9025,9686 1552,9727"/>
              </emma:interpretation>
              <emma:one-of disjunction-type="recognition" id="oneOf3">
                <emma:interpretation id="interp15" emma:lang="en-IN" emma:confidence="0">
                  <emma:literal>about</emma:literal>
                </emma:interpretation>
                <emma:interpretation id="interp16" emma:lang="en-IN" emma:confidence="0">
                  <emma:literal>abort</emma:literal>
                </emma:interpretation>
                <emma:interpretation id="interp17" emma:lang="en-IN" emma:confidence="0">
                  <emma:literal>atont</emma:literal>
                </emma:interpretation>
                <emma:interpretation id="interp18" emma:lang="en-IN" emma:confidence="0">
                  <emma:literal>atomt</emma:literal>
                </emma:interpretation>
                <emma:interpretation id="interp19" emma:lang="en-IN" emma:confidence="0">
                  <emma:literal>abart</emma:literal>
                </emma:interpretation>
              </emma:one-of>
            </emma:emma>
          </inkml:annotationXML>
          <inkml:trace contextRef="#ctx0" brushRef="#br0" timeOffset="9703.54">71 4711,'0'0,"0"0,0 0,0 0,0 0,0 0,-18 10,0 4,-17 13,0 17,-8 23,-6 21,7 14,6 10,11 0,18-18,14-12,18-18,11-27,13-23,14-21,5-20,-8-24,-25-23,-21-18,-14 1,-25-14,4 10,0 14,3 13,1 17,-1 21,11 16,25 21,17 23,14 21,25 24,22 20,10 16,3-2,0 2,-6-16,-4-20,-1-24,-6-38,-21-20,-29-50,-28-45,-21-40,-21-34,-14-31,-8-23,-10-4,-7 11,-4 23,8 34,3 24,3 44,15 26,7 35,3 30,29 38,13 26,18 42,25 33,25 30,17 14,25 17,11 7,21-10,-8-21,8-23,10-31,1-57,-15-52,-10-43,-11-44,-18-21,-28-20,-24 7,-22 3,-21 11,-28 23,-28 14,-25 26,-4 25,-10 13,3 7,29 9,21-16,28 0,35-23,28-15,36-19,32-18</inkml:trace>
          <inkml:trace contextRef="#ctx0" brushRef="#br0" timeOffset="10238.78">3293 3766,'0'0,"0"0,0 0,0 0,0 0,0 0,-11 14,4 9,7 21,0 4,7 23,7 30,18-2,4 16,13-17,18-10,18-13,3-25,4-26,-4-24,-7-24,-17-13,-8-14,-28-23,-28-8,-28 5,-28-8,-8 14,-10 13,-4 4,-3 24,14 16,11 7,6 14,22 7,21 23,21 24</inkml:trace>
          <inkml:trace contextRef="#ctx0" brushRef="#br0" timeOffset="11038.21">4729 3864,'0'0,"0"0,0 0,0 0,0 0,0 0,0 0,0 0,8 14,13 16,18 14,3 7,28 17,1-4,10-6,-7-14,-10-21,-4-23,-18-17,-6-10,-19-17,-17-20,-17-14,2 7,1 13,7 11,14 10,14 23,36 21,14 30,24 11,21 16,15 14,7 7,-1-14,-13-10,-11-27,-25-34,-25-34,-17-17,-25-30,-21-31,-28-34,-18-30,-3-24,-11 0,3 7,-6 17,21 31,3 33,11 31,13 40,15 41,7 27,15 37,24 41,24 34,29 37,17 24,8 14,10 16,-3-3,-8-14,-13-27,-19-33,-34-28</inkml:trace>
          <inkml:trace contextRef="#ctx0" brushRef="#br0" timeOffset="11302.89">6088 3559,'0'0,"0"0,0 0,0 0,0 0,29-6,31-15,52-23,54-34,46-37,42-7,15-6</inkml:trace>
        </inkml:traceGroup>
        <inkml:traceGroup>
          <inkml:annotationXML>
            <emma:emma xmlns:emma="http://www.w3.org/2003/04/emma" version="1.0">
              <emma:interpretation id="{0CEC2F34-6DC9-4B7B-8229-F73A6C3CD342}" emma:medium="tactile" emma:mode="ink">
                <msink:context xmlns:msink="http://schemas.microsoft.com/ink/2010/main" type="inkWord" rotatedBoundingBox="11596,7645 14084,7632 14097,9910 11608,9923"/>
              </emma:interpretation>
              <emma:one-of disjunction-type="recognition" id="oneOf4">
                <emma:interpretation id="interp20" emma:lang="en-IN" emma:confidence="0">
                  <emma:literal>E</emma:literal>
                </emma:interpretation>
                <emma:interpretation id="interp21" emma:lang="en-IN" emma:confidence="0">
                  <emma:literal>e</emma:literal>
                </emma:interpretation>
                <emma:interpretation id="interp22" emma:lang="en-IN" emma:confidence="0">
                  <emma:literal>€</emma:literal>
                </emma:interpretation>
                <emma:interpretation id="interp23" emma:lang="en-IN" emma:confidence="0">
                  <emma:literal>¥</emma:literal>
                </emma:interpretation>
                <emma:interpretation id="interp24" emma:lang="en-IN" emma:confidence="0">
                  <emma:literal>4</emma:literal>
                </emma:interpretation>
              </emma:one-of>
            </emma:emma>
          </inkml:annotationXML>
          <inkml:trace contextRef="#ctx0" brushRef="#br0" timeOffset="11987.61">9985 4003,'0'0,"0"0,0 0,0 0,0 0,-7 20,0 24,0 4,0 40,0 30,7 28,14 17,7 6,0 0,11-16,-4-18,0-33,-7-28,-3-30,-18-44,-10-34,-12-50,-13-25,-7-33,-18-27,10-41,1-4,21-9,14 16,14 31,14 20,7 41,14 44,29 44,17 34,21 44,15 40,17 24,3 27,8 14,7-3,-14 2,-8-9,-6-14,-18-20</inkml:trace>
          <inkml:trace contextRef="#ctx0" brushRef="#br0" timeOffset="12291.06">9815 4799,'0'0,"0"0,0 0,0 0,0 0,15 0,13-7,35-6,40-25,56-36,56-21,39-27,18-7,-1 1</inkml:trace>
          <inkml:trace contextRef="#ctx0" brushRef="#br0" timeOffset="16557.29">10313 5815,'0'0,"0"0,0 0,0 0,0 0,0 0,0 0,0 0,14 0,29-7,27-13,47-1,38-16,36-7,27-13,19-1,3 0,-11 1,-38 13,-25 7,-43 6</inkml:trace>
        </inkml:traceGroup>
        <inkml:traceGroup>
          <inkml:annotationXML>
            <emma:emma xmlns:emma="http://www.w3.org/2003/04/emma" version="1.0">
              <emma:interpretation id="{22963348-5E43-4CF7-98BB-006FFC59FEDF}" emma:medium="tactile" emma:mode="ink">
                <msink:context xmlns:msink="http://schemas.microsoft.com/ink/2010/main" type="inkWord" rotatedBoundingBox="14992,6025 24905,5970 24929,10267 15016,10322"/>
              </emma:interpretation>
              <emma:one-of disjunction-type="recognition" id="oneOf5">
                <emma:interpretation id="interp25" emma:lang="en-IN" emma:confidence="0">
                  <emma:literal>andorite</emma:literal>
                </emma:interpretation>
                <emma:interpretation id="interp26" emma:lang="en-IN" emma:confidence="0">
                  <emma:literal>andorites</emma:literal>
                </emma:interpretation>
                <emma:interpretation id="interp27" emma:lang="en-IN" emma:confidence="0">
                  <emma:literal>andorite's</emma:literal>
                </emma:interpretation>
                <emma:interpretation id="interp28" emma:lang="en-IN" emma:confidence="0">
                  <emma:literal>andorites'</emma:literal>
                </emma:interpretation>
                <emma:interpretation id="interp29" emma:lang="en-IN" emma:confidence="0">
                  <emma:literal>andorite*</emma:literal>
                </emma:interpretation>
              </emma:one-of>
            </emma:emma>
          </inkml:annotationXML>
          <inkml:trace contextRef="#ctx0" brushRef="#br0" timeOffset="17075.99">15826 5456,'0'0,"0"0,0 0,0 0,0 0,-21 7,7-1,0 1,14-7,0 0,49-7,36-6,63-18,60-13,75-23,63-11,67-27,49-14,36-6,-1-14,-10-10,-38 0,-61 27,-63 10,-85 31,-60 24,-89 9</inkml:trace>
          <inkml:trace contextRef="#ctx0" brushRef="#br1" timeOffset="120776.42">20619 4674,'0'0,"0"0,0 0,0 0,0 0,0 0,0 0,0 13,0 11,0 6,7 21,7 13,8 21,-1 3,7 4,4 6,-11-17,0-17,-7-9,0-18</inkml:trace>
          <inkml:trace contextRef="#ctx0" brushRef="#br1" timeOffset="121481.13">20912 4606,'0'0,"0"0,0 0,0 0,0 0,0 0,0 0,0 0,0 0,7-14,7-6,25-10,11-11,24-17,7-6,4 0,-8-8,-10 22,-10 9,-15 4,-17 13,-25 24,0 0,0 0,-7 17,0-3,-4-1,11 11,0 3,11 3,-4 14,7 17,0 4,0 23,0 10,0 17,1 10,-8 11,0-4,-7-7,0-23,0-17,0-28,0-13,0-24,0-6</inkml:trace>
          <inkml:trace contextRef="#ctx0" brushRef="#br1" timeOffset="122088.55">22088 4437,'0'0,"0"0,0 0,0 0,0 0,0 0,0 0,0 0,0 0,0 0,0 0,0 0,0 0,0 0,-11 13,4 4,0-3,0 6,7-20,0 0,-14 3,14-3,0 0,0 0,0 0,0 0,0 0,0 0,0 0,0 0,0 0,0 0,0 0,0 0,0 0,0 17,0-17,-14 7,14-7,-15 0</inkml:trace>
          <inkml:trace contextRef="#ctx0" brushRef="#br1" timeOffset="122860.46">22395 3539,'0'0,"0"0,0 0,0 0,0 0,0 0,0 0,0 0,0 0,0 0,0 0,7 20,0 11,10 16,-3 4,1 13,6 31,0-7,7 27,4-13,3-11,-7 1,8-11,-8-16,-7-4,-7-24,0-17,-14-20,0 0,0 0,0 0,0 0,0 0,0 0,0 0,0 0,0 0,0 0,0 0,0 0,0 0,0 0,0 0,0 0</inkml:trace>
          <inkml:trace contextRef="#ctx0" brushRef="#br1" timeOffset="159924.21">20379 5917,'0'0,"0"0,0 0,0 0,0 0,0 0,14 0,22-7,45-17,42-10,43-30,50-21,31-23,28-24,4-17,0-4,-22 4,-31 10,-32 14,-42 20,-43 34,-45 20,-29 21</inkml:trace>
          <inkml:trace contextRef="#ctx0" brushRef="#br0" timeOffset="15327.15">13701 3546,'0'0,"0"0,0 0,0 0,0 0,0 0,-14 7,-17 6,-5 11,-13 17,-22 6,-10 27,10 31,11 11,11 12,28-6,21-10,21-10,7-18,15-19,17-21,7-24,-4-27,8-20,-15-34,-10-20,-11-14,-6-3,-8-17,-14 16,-14 5,-7 22,0 28,7 11,0 19,7 14,7 24,7 27,25 23,3 24,32 11,11 13,14-11,3 4,-7-30,-7-17,-17-24,-14-27,-29-24,-14-47,-14-34,-14-24,-7-27,-1-17,-6 1,7 16,7 13,0 25,7 23,0 44,7 34,21 27,14 38,29 12,10 25,10 17,12 2,-1-12,4-14,-11-14,-17-23,-4-21,-25-37,-14-44,-10-21,-11-26,-7-24,7-14,0 7,0 4,7 23,0 17,1 37,-1 31,14 34,0 27,7 16,18 15,11-4,17-7,7-14,18-23,-7-24,3-27,-6-27,-8-13,-10-18,-36-6,-14 3,-14 0,-21 14,-7 20,0 23,0 15,0 26,0 31,0 20,-8 34,15 20,7 7,0 11,7-11,15-21,6-23,7-37,18-51,11-51,3-43,-4-55,-10-44,-18-34,-13-17,-22-20,-22-7,-20 10,-18 31,-11 30,4 47,-7 42,-3 40,6 33,15 45,17 51,25 47,28 27,14 24,25 37,25 17,13 10,12-7,13 0,22-26,-8-11,-6-14,-8-26,-3-28</inkml:trace>
          <inkml:trace contextRef="#ctx0" brushRef="#br0" timeOffset="15899.18">19056 2682,'0'0,"0"0,0 0,0 0,0 0,-14 7,-8 10,-20 13,-7 28,-18 37,-11 34,4 33,14 18,17 19,29 1,28-14,36-23,31-34,28-31,15-47,10-51,0-44,-10-44,-18-31,-22-43,-24-21,-24-24,-22-10,-21 4,-14 0,-22 26,-24 8,-18 37,-24 37,-15 20,-13 48,-18 43,-1 52</inkml:trace>
          <inkml:trace contextRef="#ctx0" brushRef="#br1" timeOffset="160502.12">20965 6174,'0'0,"0"0,0 0,0 0,0 0,0 0,0 0,0 0,14-7,15-10,13-3,25-17,28-14,32-17,18-20,24-17,22-10,7-17,3 3,-11-6,-24 20,-17 10,-33 23,-28 21,-28 27,-32 11,-28 23,0 0</inkml:trace>
        </inkml:traceGroup>
      </inkml:traceGroup>
      <inkml:traceGroup>
        <inkml:annotationXML>
          <emma:emma xmlns:emma="http://www.w3.org/2003/04/emma" version="1.0">
            <emma:interpretation id="{DDB644A7-1FD7-484C-BE42-1E7EBA666E4C}" emma:medium="tactile" emma:mode="ink">
              <msink:context xmlns:msink="http://schemas.microsoft.com/ink/2010/main" type="line" rotatedBoundingBox="14825,8792 25564,9972 25143,13806 14404,12625"/>
            </emma:interpretation>
          </emma:emma>
        </inkml:annotationXML>
        <inkml:traceGroup>
          <inkml:annotationXML>
            <emma:emma xmlns:emma="http://www.w3.org/2003/04/emma" version="1.0">
              <emma:interpretation id="{EFA2FE30-F3E3-4655-B7F2-B5D35D9238FB}" emma:medium="tactile" emma:mode="ink">
                <msink:context xmlns:msink="http://schemas.microsoft.com/ink/2010/main" type="inkWord" rotatedBoundingBox="14836,9387 23467,10837 22973,13778 14342,12328"/>
              </emma:interpretation>
              <emma:one-of disjunction-type="recognition" id="oneOf6">
                <emma:interpretation id="interp30" emma:lang="en-IN" emma:confidence="0">
                  <emma:literal>forest</emma:literal>
                </emma:interpretation>
                <emma:interpretation id="interp31" emma:lang="en-IN" emma:confidence="0">
                  <emma:literal>terrifier.</emma:literal>
                </emma:interpretation>
                <emma:interpretation id="interp32" emma:lang="en-IN" emma:confidence="0">
                  <emma:literal>Forest</emma:literal>
                </emma:interpretation>
                <emma:interpretation id="interp33" emma:lang="en-IN" emma:confidence="0">
                  <emma:literal>forest.</emma:literal>
                </emma:interpretation>
                <emma:interpretation id="interp34" emma:lang="en-IN" emma:confidence="0">
                  <emma:literal>fruit</emma:literal>
                </emma:interpretation>
              </emma:one-of>
            </emma:emma>
          </inkml:annotationXML>
          <inkml:trace contextRef="#ctx0" brushRef="#br1" timeOffset="90537.26">16310 6523,'0'0,"0"0,0 0,0 0,0 0,0 0,0 0,-14 0,0 0,-8 0,22 0,0 0,0 0,0 0,22 0,13 0,14 0,18 0,22 0,2 0,12 0,3 0,-11 0,-14 0,-10 0,-18 0,-18 0,-14 6,-21-6,0 0,0 0,0 0,0 0,0 0,0 0,0 0,0 0,0 0,0 0,0 0,0 0,0 0,0 0,0 0,0 0,0 0,0 0,0 0,0 0,0 0,0 0,0 0,0 0,0 0,0 0,0 0,0 0,0 0,21 0,-21 0,0 0,14-6,-14 6,14-10,1 3,6 0,0 0,18 0,3-6,18-7,11 6,17 1,11-11,10 3,-7-2,1-4,-11-4,-1 11,-9-4,-8 0,-18 11,-14 6,-10-3,-18 3,-14 7,0 0,0 0,0 0,0 0,0 0,0 0,0 0,0 0,0 0,0 0,0 0,0 0,-14 17,0 10,-4 14,4 3,0 20,0 7,0 21,0 9,0 28,0 3,-4 0,11 0,0 7,-7-3,7-4,0 0,-7-7,-1-10,8-10,-7-17,7-10,-3-20,3-7,-1-7,1-17,0-14,7-13,0 0,0 0,-7 17,7-17,0 0,0 0,0 0,0 0,0 0,0 0,0 0,0 0,21 10,18-3,18-7,24 0,35 0,26-7,34-10,32-6,25 2,25-9,17-7,8 3,-8 3,-7 4,-24 0,-50 7,-39 3,-35 10,-49 0,-32 7,-25 0,-14 0,-14 0,-8-6,5-1,3 0,14 7,0 0,0 0,0 0,0 0,0 0,0 0,0 0,0 0,0 0,0 0,0 0,0 0,0 0,0 0</inkml:trace>
          <inkml:trace contextRef="#ctx0" brushRef="#br1" timeOffset="147108.94">12805 6888,'0'0,"0"0,0 0,0 0,0 0,0 0,7 17,7 14,14 10,18 19,11 12,17 12,-4 1,-6 0,-4-21,-18-6,-6-14,-5-14,-9-20,-22-10,-22-34,-16-10,-5-20,-17-27,4-1,-15-20,15 1,-4 16,17 0,8 14,3 6,18 14,21 10,7 11,18-4,17-4,19 11,2 10,15 3,-4 17,-10 7,-4 14</inkml:trace>
          <inkml:trace contextRef="#ctx0" brushRef="#br1" timeOffset="147395.18">12943 7302,'0'0,"0"0,0 0,0 0,0 0,0 0,14 0,17-7,12-10,27-10,8-10,10-7,1 0,-8 6,-18 1,-6 7</inkml:trace>
          <inkml:trace contextRef="#ctx0" brushRef="#br1" timeOffset="149260.81">13384 8047,'0'0,"0"0,0 0,0 0,0 0,0 0,21-14,25-20,31-16,51-22,41-33,32-20,25-14,11-6,-12 2,-16 18,-36 23,-43 14,-35 27</inkml:trace>
          <inkml:trace contextRef="#ctx0" brushRef="#br1" timeOffset="149600">13606 8179,'0'0,"0"0,0 0,0 0,0 0,0 0,0 0,21-17,32-10,32-17,42-27,35-28,29-9,24-14,-6 0,-5 4,-17 16,-35 11,-28 26</inkml:trace>
          <inkml:trace contextRef="#ctx0" brushRef="#br1" timeOffset="148188.76">13949 6624,'0'0,"0"0,0 0,0 0,0 0,0 0,0 14,7 6,7 21,0 10,7 13,0 4,0 6,-7-9,1-15,-1-6,-7-10,-7-34,-7-17,-7-20,-8-14,1-23,-7-14,-7-7,6-7,1 4,7 10,3 14,11 6,7 17,7 17,11 10,17 14,8 10,20 0,1 17,10 0,-7 10,-18 10,-6 14,-12 14,-31 12,-14 1,-10 14,10-11,-1-10,1-3,7-17,14-21,7-23,8-14,16-16,5-5,-1 5,8 2,-15 4,-7 11,-3 6,-11 23,-7 8,-14 10,-7 3,-11 13,-3 14,0-13,-1-7,-6-14,7-10,0-13</inkml:trace>
          <inkml:trace contextRef="#ctx0" brushRef="#br1" timeOffset="145513.13">14033 8467,'0'0,"0"0,0 0,0 0,0 0,0 0,0 0,0 0,0 0,14 6,15-6,24-13,17-18,32-13,29-23,35-11,0-20,14 3,-7 13,-11 8,-14 16,-31 14,-29 21,-24 16,-26 7,-23 7</inkml:trace>
          <inkml:trace contextRef="#ctx0" brushRef="#br1" timeOffset="148547.47">14757 6130,'0'0,"0"0,0 0,0 0,0 0,0 0,7 13,7 11,11 10,3 20,0 14,7 10,8 20,-15-10,0-10,-7-7,4-20,-11-7,0-17</inkml:trace>
          <inkml:trace contextRef="#ctx0" brushRef="#br1" timeOffset="148856.1">14785 6005,'0'0,"0"0,0 0,0 0,0 0,0 0,0 0,18-11,10 5,21 6,22 6,10 11,-3 14,-4 13,-25 13,-17 25,-32 16,-32 4,-24 16</inkml:trace>
          <inkml:trace contextRef="#ctx0" brushRef="#br1" timeOffset="145973.34">15046 7634,'0'0,"0"0,0 0,0 0,0 0,0 0,0 0,0 0,28-7,22-7,31-9,21 2,25-6,11 7,3 6,-7 14,-24 7,-26 13,-24 21,-31 17,-36 30,-36 17,-24 10,-14 13,-11 1,-7 0,11-21,14-20,25-20</inkml:trace>
          <inkml:trace contextRef="#ctx0" brushRef="#br1" timeOffset="153298.07">16013 7369,'0'0,"0"0,0 0,0 0,0 0,0 0,0 0,0 0,14 14,11-7,-4 3,0-3,-6-7,-1-7,-14-10,-7-3,-8-21,-6-17,-7-13,3-20,4-11,7-3,7 10,7 7,0 21,0 16,14 20,7 18,11 13,3 13,1 11,10-4,3 18,0 2,15 4,-8-10,-3 3</inkml:trace>
          <inkml:trace contextRef="#ctx0" brushRef="#br1" timeOffset="153604.71">16013 7163,'0'0,"0"0,0 0,0 0,0 0,0 0,14-7,18-7,18-19,31-11,18-21,10-16,7 0,-6 6,-18 11,-8 10</inkml:trace>
          <inkml:trace contextRef="#ctx0" brushRef="#br1" timeOffset="152612.94">16522 6330,'0'0,"0"0,0 0,0 0,0 0,0 0,0 0,0 0,0 0,0 0,0 0,0 0,0 0,0 0,0 0,0 0,0 0,7-24,0 4,-7-1,-7-6,0 14,-1-1,1-3,7 17,0 0,-17 0,17 0,-7 24,7-4,0 7,7-6,0-8,3 4,5-10,-1 0,0-7,0 0,-14 0,0 0,0 0,7-14,-7 14,0 0</inkml:trace>
          <inkml:trace contextRef="#ctx0" brushRef="#br1" timeOffset="155621.15">17171 8612,'0'0,"0"0,0 0,0 0,0 0,0 0,0 0,0 0,0 0,7 14,7 10,0 6,7 7,8 7,6 7,11 7,3-4,4-3,-3-14,-5-10,-2-3,-8-18,0-19,-13-18,-1-13,-7-20,0-10,-7-8,-14-6,-7 7,-7 6,-8 18,-13 3,7 27,0 3,3 17,4 14,13 17</inkml:trace>
          <inkml:trace contextRef="#ctx0" brushRef="#br1" timeOffset="154933.01">18240 8473,'0'0,"0"0,0 0,0 0,0 0,-14 17,-3 4,2 2,1-2,7-8,7-13,14-13,1-18,9-9,-3-15,-6-6,-8 4,-7 6,-7 4,-8 20,1 3,0 10,-3 14,17 0,0 0,0 0,0 0,17 7</inkml:trace>
        </inkml:traceGroup>
        <inkml:traceGroup>
          <inkml:annotationXML>
            <emma:emma xmlns:emma="http://www.w3.org/2003/04/emma" version="1.0">
              <emma:interpretation id="{70EFCA0D-D266-4803-BD97-FA4F94F708AD}" emma:medium="tactile" emma:mode="ink">
                <msink:context xmlns:msink="http://schemas.microsoft.com/ink/2010/main" type="inkWord" rotatedBoundingBox="22961,9659 25741,11989 24264,13750 21485,11420"/>
              </emma:interpretation>
              <emma:one-of disjunction-type="recognition" id="oneOf7">
                <emma:interpretation id="interp35" emma:lang="en-IN" emma:confidence="0">
                  <emma:literal>*ED</emma:literal>
                </emma:interpretation>
                <emma:interpretation id="interp36" emma:lang="en-IN" emma:confidence="0">
                  <emma:literal>KANEDA</emma:literal>
                </emma:interpretation>
                <emma:interpretation id="interp37" emma:lang="en-IN" emma:confidence="0">
                  <emma:literal>KNEAD</emma:literal>
                </emma:interpretation>
                <emma:interpretation id="interp38" emma:lang="en-IN" emma:confidence="0">
                  <emma:literal>*¥7</emma:literal>
                </emma:interpretation>
                <emma:interpretation id="interp39" emma:lang="en-IN" emma:confidence="0">
                  <emma:literal>KNEED</emma:literal>
                </emma:interpretation>
              </emma:one-of>
            </emma:emma>
          </inkml:annotationXML>
          <inkml:trace contextRef="#ctx0" brushRef="#br1" timeOffset="94633.53">21124 5754,'0'0,"0"0,0 0,0 0,0 0,0 0,0 0,0 0,0 0,-7 13,7 8,0 13,0 10,7 13,0 25,0 23,0 10,0 10,0 17,11-3,-4 10,0-10,0-7,-7-13,0-11,0-17,1-19,-1-22,0-12,0-8,0-13</inkml:trace>
          <inkml:trace contextRef="#ctx0" brushRef="#br1" timeOffset="109694.57">20171 6905,'0'0,"0"0,0 0,0 0,0 0,0 0,0 0,0 0,0 0,7 14,7 16,7 8,1 2,9 21,5 14,-1 13,14 10,1-6,-8-4,4 3,-11-13,1-10,-5-7,-10-17,1-17,-8-10,-14-17,0 0,0 0,0 0,0-17,0-10,21-11,18-23,10-20,29-14,17-23,15-11,6 0,-3 4,-11 17,-17 9,-11 25,-24 16,-12 21,-16 17,-15 6,-7 14,0 0</inkml:trace>
          <inkml:trace contextRef="#ctx0" brushRef="#br1" timeOffset="95626.48">20344 7170,'0'0,"0"0,0 0,0 0,0 0,0 0,0 0,0 0,0 0,0 0,0 0,14 13,14 11,-7 3,8 10,-1 0,11 11,-4 3,0 6,-3 1,3 3,1-10,10-1,-11-6,-7-6,0-15,1 1,-15-10,0-14,0 0,-14 0,0 0,0 0,14-14,0-10,7-6,11-14,3-14,15-9,10-15,7-13,4-3,6-3,-13 2,-4 11,-11 10,-3 1,-11 26,-14 24,-13 3,-8 24,0 0</inkml:trace>
          <inkml:trace contextRef="#ctx0" brushRef="#br1" timeOffset="97892.43">21184 8561,'0'0,"0"0,0 0,0 0,0 0,0 0,0 0,0 0,0 0,14 7,14 0,22 3,34-3,26 0,20-7,22 0,14 0,11-7,-1 0,-7 7,-24-10,-18 10,-39 0,-24 0,-18 0,-25 0,-21 0,0 0,0 0,-14-7,14 7</inkml:trace>
          <inkml:trace contextRef="#ctx0" brushRef="#br1" timeOffset="98636.04">22843 7840,'0'0,"0"0,0 0,0 0,0 0,0 0,0 0,0 0,7 14,0 9,7 4,11 4,10 6,7 11,18-8,18 4,-14 0,3 0,-4 4,-3-11,-17-3,-8 3,-3-6,-11-11,-21 0,-14 7,-15-6,-16 2,-5-2,-10 2,-10 4,-5 4,5 3,6 13,4 11,4 3,-4 3,10-3,-3-10,11-7,7-7,0-10,20-13,15-14</inkml:trace>
          <inkml:trace contextRef="#ctx0" brushRef="#br1" timeOffset="111621.17">21212 5585,'0'0,"0"0,0 0,0 0,0 0,0 0,0 0,0 0,0 0,-14 0,14 0,-14 10,7 3,-11 14,4 24,0 17,0 30,-7 17,7 28,-8 12,-2 11,3 10,-1 4,1-11,0-10,-4-16,11-25,0-30,7-23,0-18,0-27,7-20,0-13,7-28,-7-16,7-21,0-27,0-21,0-6,-7-7,0 4,0 3,0 17,0 10,0 23,0 18,0 17,0 16,0 11,0 20,0 0,0 0,0 0,7 20,0 11,0 16,11 17,-4 25,7 22,1 18,-1 13,0-6,-3-8,-4-6,-7-30,0-14,0-28,0-22,-7-12,0-16,7-30,0-21,-7-30,7-21,-7-33,7-11,-7-30,0-10,0 3,0 3,-7 28,0 20,0 27,0 24,0 30,0 31,7 20,-7 33,0 42,0 30,-8 24,-2 26,3 32,-7 12,-1 1,8-10</inkml:trace>
          <inkml:trace contextRef="#ctx0" brushRef="#br1" timeOffset="157319.81">21226 7820,'0'0,"0"0,0 0,0 0,0 0,0 0,0 13,0 8,0 16,-7 7,0 14,-7 19,0-5,-4-1,4-7,7-13,0-17,0-4,7-30,0-13,7-11,0-13,0 3,0-10,0 3,-7 4,0 10,0 3,0 11,0 13,0 0,0 0,0 0</inkml:trace>
          <inkml:trace contextRef="#ctx0" brushRef="#br1" timeOffset="157904.94">21802 7457,'0'0,"0"0,0 0,0 0,0 0,0 0,0 0,0 0,0 14,0 6,7 11,0 6,0 17,0 11,0 6,0 7,0-7,4-4</inkml:trace>
          <inkml:trace contextRef="#ctx0" brushRef="#br1" timeOffset="158484.5">21816 7356,'0'0,"0"0,0 0,0 0,0 0,0 0,0 0,7-20,7-1,11-16,10-7,7-7,18 10,-3 14,-11 21,-11 29,-21 15,-14 12,-14 8,-14 0,-4 6,-3-13,-1-11,8-9,3-11,25-20,0 0,25-7,10 1,8 6,17 0,3 0,1 6,-15 11,-10 7,-11-4,-14 11,-28 6,-21 14,-25 13,-18 11,-13-8,-12-2</inkml:trace>
          <inkml:trace contextRef="#ctx0" brushRef="#br1" timeOffset="164977.51">21177 8304,'0'0,"0"0,0 0,0 0,0 0,0 0,0 0,0 0,0 0,14-7,14 1,22-1,34 7,19 0,20 0,15 0,21 0,0 0,6-7,-13-10,-14 4,-22-1,-17 7,-25-6,-31 6</inkml:trace>
          <inkml:trace contextRef="#ctx0" brushRef="#br1" timeOffset="165451.04">21022 8335,'0'0,"0"0,0 0,0 0,0 0,0 0,0 0,0 0,21 0,25-7,31-3,47-4,21-6,28-11,21 4,-4-7,-10 14,-14-4,-28 11,-29 6,-24 0,-36 7</inkml:trace>
          <inkml:trace contextRef="#ctx0" brushRef="#br1" timeOffset="165846.18">21089 8318,'0'0,"0"0,0 0,0 0,0 0,0 0,14 0,21 0,32 0,32 0,25-7,20-7,15-6,21-4,-3-3,-8-7,-17 4,-11 3,-28 3,-36 4,-17 6,-24-3</inkml:trace>
          <inkml:trace contextRef="#ctx0" brushRef="#br1" timeOffset="166242.2">21516 8304,'0'0,"0"0,0 0,0 0,0 0,0 0,14 7,21 10,32-4,25-6,28 0,21-7,4-7,3 0,-10-6,-22-4,-20 10,-26-6,-20 6,-19 0</inkml:trace>
          <inkml:trace contextRef="#ctx0" brushRef="#br1" timeOffset="167257.22">22543 7590,'0'0,"0"0,0 0,0 0,0 0,0 0,0 0,0 0,0 0,0 0,0 0,7 16,14-2,7 13,8 10,13 14,15 17,17 6,7-2,7 5,4-12,-14-8,-4-6,-14-3,-18-11,-13-10,-12-10,-24-17,0 0,0 0,0 0,0 0,-17 7,3-1,0 1,-1 0,1 6,-7 4,-11 10,4 14,-14 3,-4 20,-18 25,-13 9,-4 3,-4 11,-10-10,-1-4,4-20,15-10,3-14,14-20,17-11,22-16,21-7,0 0</inkml:trace>
          <inkml:trace contextRef="#ctx0" brushRef="#br1" timeOffset="196704.14">21050 8226,'0'0,"0"0,0 0,0 0,0 0,0 0,0 0,25 7,17 0,32 0,32-1,25-6,20 0,22 0,7-6,4-1,-15-7,-14-6,-24 6,-18 1,-35 6,-18-3,-25 3</inkml:trace>
          <inkml:trace contextRef="#ctx0" brushRef="#br1" timeOffset="198086.65">22511 7559,'0'0,"0"0,0 0,0 0,0 0,0 0,0 0,14 10,11 4,3 9,7 5,22 9,-1 7,18 7,8 10,2-4,-2 1,9-7,-13-4,-4-10,-14-3,-10-3,-8-11,-10-3,-18-10,-14-7,0 0,0 0,0 0,0 0,0 0,0 0,-7 13,0 1,0 13,0 0,-18 17,-3 24,-15 6,-17 14,-10 14,-5 3,-2-10,13-7,4-14,18-16,7-21,3-7</inkml:trace>
        </inkml:traceGroup>
      </inkml:traceGroup>
    </inkml:traceGroup>
    <inkml:traceGroup>
      <inkml:annotationXML>
        <emma:emma xmlns:emma="http://www.w3.org/2003/04/emma" version="1.0">
          <emma:interpretation id="{E289244E-E1C1-4640-A87B-60A6F897754F}" emma:medium="tactile" emma:mode="ink">
            <msink:context xmlns:msink="http://schemas.microsoft.com/ink/2010/main" type="paragraph" rotatedBoundingBox="5595,12529 25551,13371 25354,18031 5399,17190" alignmentLevel="2"/>
          </emma:interpretation>
        </emma:emma>
      </inkml:annotationXML>
      <inkml:traceGroup>
        <inkml:annotationXML>
          <emma:emma xmlns:emma="http://www.w3.org/2003/04/emma" version="1.0">
            <emma:interpretation id="{7C0B11B6-BFC1-46FB-BDF6-C0BEC503885E}" emma:medium="tactile" emma:mode="ink">
              <msink:context xmlns:msink="http://schemas.microsoft.com/ink/2010/main" type="inkBullet" rotatedBoundingBox="5586,12643 7874,12721 7795,15035 5506,14956"/>
            </emma:interpretation>
            <emma:one-of disjunction-type="recognition" id="oneOf8">
              <emma:interpretation id="interp40" emma:lang="en-IN" emma:confidence="0">
                <emma:literal>for,</emma:literal>
              </emma:interpretation>
              <emma:interpretation id="interp41" emma:lang="en-IN" emma:confidence="0">
                <emma:literal>For,</emma:literal>
              </emma:interpretation>
              <emma:interpretation id="interp42" emma:lang="en-IN" emma:confidence="0">
                <emma:literal>fir,</emma:literal>
              </emma:interpretation>
              <emma:interpretation id="interp43" emma:lang="en-IN" emma:confidence="0">
                <emma:literal>Tur,</emma:literal>
              </emma:interpretation>
              <emma:interpretation id="interp44" emma:lang="en-IN" emma:confidence="0">
                <emma:literal>Fir,</emma:literal>
              </emma:interpretation>
            </emma:one-of>
          </emma:emma>
        </inkml:annotationXML>
        <inkml:trace contextRef="#ctx0" brushRef="#br1" timeOffset="58516.53">3776 9181,'0'0,"0"0,0 0,0 0,0 0,0 0,0 0,8-13,13-11,7-10,18-20,17-14,15 4,0 3,-4 17,-7 17,-11 27,-10 27,-11 24,-20 27,-15 6,-7 8,-8-11,1-10,0-10,7-10,-3-21,10-30,17 0,4-6,8-5,6-2,14-1,-6 8,3-1,-11 14,-7 6,-7 24,-14 14,-21 20,-14 27,-14 11,-18 9,-18 4,7-13,-3-21,4-21,3-29</inkml:trace>
        <inkml:trace contextRef="#ctx0" brushRef="#br1" timeOffset="59298.38">4729 9174,'0'0,"0"0,0 0,0 0,0 0,0 0,15 14,6 10,11 3,3 3,7 8,8-1,-8 0,-7 0,-3-10,-11-3,-7-17,-14-7,0 0,-7-24,0-3,0-10,0-7,0-4,7-2,7 16,0 3,14 11,15 3,9 17,12 17,3 3,-4 4,1 3,-8-3,-13-4,-5-6,-9 3,-22-17,0 0,-15-24,1-20,0-21,-3-19,9-8,8-2,8-5,9 18,11 13,8 31,24 17,3 27,4 30,4 37,-1 21,-2 10</inkml:trace>
        <inkml:trace contextRef="#ctx0" brushRef="#br0" timeOffset="72610.97">5986 10631,'0'0,"0"0,0 0,0 0,0 20,0 0,0 18,0 12,7 22,7 26</inkml:trace>
      </inkml:traceGroup>
      <inkml:traceGroup>
        <inkml:annotationXML>
          <emma:emma xmlns:emma="http://www.w3.org/2003/04/emma" version="1.0">
            <emma:interpretation id="{B44B74B9-525D-40A5-8034-09FE011B61A2}" emma:medium="tactile" emma:mode="ink">
              <msink:context xmlns:msink="http://schemas.microsoft.com/ink/2010/main" type="line" rotatedBoundingBox="13745,12956 25544,13359 25477,15321 13678,14917"/>
            </emma:interpretation>
          </emma:emma>
        </inkml:annotationXML>
        <inkml:traceGroup>
          <inkml:annotationXML>
            <emma:emma xmlns:emma="http://www.w3.org/2003/04/emma" version="1.0">
              <emma:interpretation id="{33D89CFC-DBDC-4F64-9383-D1361EC359E1}" emma:medium="tactile" emma:mode="ink">
                <msink:context xmlns:msink="http://schemas.microsoft.com/ink/2010/main" type="inkWord" rotatedBoundingBox="13739,13106 14928,13147 14872,14795 13683,14755"/>
              </emma:interpretation>
              <emma:one-of disjunction-type="recognition" id="oneOf9">
                <emma:interpretation id="interp45" emma:lang="en-IN" emma:confidence="0">
                  <emma:literal>B</emma:literal>
                </emma:interpretation>
                <emma:interpretation id="interp46" emma:lang="en-IN" emma:confidence="0">
                  <emma:literal>b</emma:literal>
                </emma:interpretation>
                <emma:interpretation id="interp47" emma:lang="en-IN" emma:confidence="0">
                  <emma:literal>D</emma:literal>
                </emma:interpretation>
                <emma:interpretation id="interp48" emma:lang="en-IN" emma:confidence="0">
                  <emma:literal>%</emma:literal>
                </emma:interpretation>
                <emma:interpretation id="interp49" emma:lang="en-IN" emma:confidence="0">
                  <emma:literal>&amp;</emma:literal>
                </emma:interpretation>
              </emma:one-of>
            </emma:emma>
          </inkml:annotationXML>
          <inkml:trace contextRef="#ctx0" brushRef="#br1" timeOffset="52454.68">12268 9239,'0'0,"0"0,0 0,0 0,0 0,0 0,0 0,0 0,-7 17,7-4,0 14,15 14,9 17,-3 23,8 17,-1 10,4 11,-4-4,-7-10,0-10,0-21,-6-19,2-21,-3-11</inkml:trace>
          <inkml:trace contextRef="#ctx0" brushRef="#br1" timeOffset="53189.24">11937 9439,'0'0,"0"0,0 0,0 0,0 0,0 0,0 0,0 0,7-14,10-16,19-14,13-11,25-9,18-7,3 0,-3 20,-4 31,-14 26,-24 25,-15 23,-28 17,-21 11,-21 6,7-7,-8-17,-10-3,-3-17,14-13,10-11,18-3,7-17,21 7,11-7,10 0,18 0,4 0,20 0,5 0,-12 6,-3 15,-7 16,-17 10,-15 18,-7 9,-21 1,-14 13,-14-3,-7 6,-14-10,-25-10,-4 7,-17-20,-8-14,-16-17,2 0,1-13</inkml:trace>
        </inkml:traceGroup>
        <inkml:traceGroup>
          <inkml:annotationXML>
            <emma:emma xmlns:emma="http://www.w3.org/2003/04/emma" version="1.0">
              <emma:interpretation id="{0535B85E-76BD-488E-BB6E-4C1875A73C3A}" emma:medium="tactile" emma:mode="ink">
                <msink:context xmlns:msink="http://schemas.microsoft.com/ink/2010/main" type="inkWord" rotatedBoundingBox="22722,13263 25544,13359 25477,15321 22655,15224"/>
              </emma:interpretation>
              <emma:one-of disjunction-type="recognition" id="oneOf10">
                <emma:interpretation id="interp50" emma:lang="en-IN" emma:confidence="0">
                  <emma:literal>0046.9*</emma:literal>
                </emma:interpretation>
                <emma:interpretation id="interp51" emma:lang="en-IN" emma:confidence="0">
                  <emma:literal>6.I H</emma:literal>
                </emma:interpretation>
                <emma:interpretation id="interp52" emma:lang="en-IN" emma:confidence="0">
                  <emma:literal>6.A H</emma:literal>
                </emma:interpretation>
                <emma:interpretation id="interp53" emma:lang="en-IN" emma:confidence="0">
                  <emma:literal>006.9* H</emma:literal>
                </emma:interpretation>
                <emma:interpretation id="interp54" emma:lang="en-IN" emma:confidence="0">
                  <emma:literal>6069¥ H</emma:literal>
                </emma:interpretation>
              </emma:one-of>
            </emma:emma>
          </inkml:annotationXML>
          <inkml:trace contextRef="#ctx0" brushRef="#br1" timeOffset="125818.03">21470 9307,'0'0,"0"0,0 0,0 0,0 0,0 0,0 0,0 0,0 0,0 13,-7 18,-7 13,-7 13,-18 24,-4 18,-13 2,-15 11,4-17,4-4,3-20,10-13,11-21,11-13,14-7,14-17,0 0,0 0,14-10,14-4,18-10,18 1,10-4,7-4,11-6,-14-4,-11-3,-18 4,-10 9,-18 4,-7 3</inkml:trace>
          <inkml:trace contextRef="#ctx0" brushRef="#br1" timeOffset="126226.13">21551 9418,'0'0,"0"0,0 0,0 0,0 0,0 0,0 0,0 0,-7 14,7-1,-7 11,0 10,7 20,-7 21,0 13,7 7,0 16,0 1,0-10,0-14,0-14,7-9,-7-21,0-11,0-19</inkml:trace>
          <inkml:trace contextRef="#ctx0" brushRef="#br1" timeOffset="126965.56">22331 9205,'0'0,"0"0,0 0,0 0,0 0,-14 7,-4-7,-3 7,-7-1,0 8,-8 10,8 3,0 20,0 11,-4 23,4 10,-1 11,8 3,0-3,3-18,11 1,7-14,7-13,11-11,3-23,0-18,8-6,-8 0,11-6,-11-1,0-10,-7-7,-7 1,-7 2,0-9,0 3,-7-4,-7 11,7-4,-7 11,7-1,0-3,7 17,-14-10,-4 3,18 7,-14-7,0 7,0 0,14 0</inkml:trace>
          <inkml:trace contextRef="#ctx0" brushRef="#br1" timeOffset="129044.63">22518 9967,'0'0,"0"0,0 0,0 0,0 0,0 0,0 0,0 0,0 0,0 0,0 0,0 0,0 0,0 0,-7 20,7-20,-14 7,14-7,-14 7,14-7,-14-7,7-10,0-7,7-3</inkml:trace>
          <inkml:trace contextRef="#ctx0" brushRef="#br1" timeOffset="130132.24">22945 9395,'0'0,"0"0,0 0,0 0,0 0,0 0,0 0,0 0,0 0,-14 0,0 0,0 0,0 0,-4 0,-3 6,7 11,0 4,-8 2,1 4,-3 4,9-1,8 1,7-4,0-3,7-4,1-3,-8-17,14 7,3-7,-17 0,14-7,1-17,-1-3,0-10,0-4,0-3,4 0,-4 4,0 9,-7 1,0 9,0 4,0 0,-7 17,0 0,0 0,0 0,0 0,7 17,7 14,7 13,4 13,3 31,-6 24,-1 17,-7-7,7 3,-14-6,0-14,-7-27,0-21,0-20,0-10</inkml:trace>
          <inkml:trace contextRef="#ctx0" brushRef="#br1" timeOffset="199375.71">21544 11142,'0'0,"0"0,0 0,0 0,0 0,0 0,0 0,21-7,29-6,38-18,39-16,42-17,32-18,25-6,11-7,-11 4,-4 13,-35 4,-24 13,-43 23</inkml:trace>
          <inkml:trace contextRef="#ctx0" brushRef="#br1" timeOffset="198958.91">21600 10638,'0'0,"0"0,0 0,0 0,0 0,0 0,0 0,0 0,22 13,16-13,26 0,35-20,31-1,33-9,38-4,7-17,22-10,-5 0,-2 4,-40 6,-31 7,-32 13,-53 8</inkml:trace>
          <inkml:trace contextRef="#ctx0" brushRef="#br1" timeOffset="42350.49">17206 10082,'0'0,"0"0,0 0,0 0,0 0,0 0,-7 14,0-1,-7 11,7 3,0 10,7 11,0-4,7-10,14 3,0-7,8-16,-1-7,11-14,-4-7,0-9,-7-5,-10-9,-11 0,-21 10,-18 3,-17 7,-18 10,-25 14</inkml:trace>
        </inkml:traceGroup>
      </inkml:traceGroup>
      <inkml:traceGroup>
        <inkml:annotationXML>
          <emma:emma xmlns:emma="http://www.w3.org/2003/04/emma" version="1.0">
            <emma:interpretation id="{F3FC4572-BDEF-4B67-8C82-840580F05BFC}" emma:medium="tactile" emma:mode="ink">
              <msink:context xmlns:msink="http://schemas.microsoft.com/ink/2010/main" type="line" rotatedBoundingBox="7128,14361 21894,14984 21772,17880 7006,17257"/>
            </emma:interpretation>
          </emma:emma>
        </inkml:annotationXML>
        <inkml:traceGroup>
          <inkml:annotationXML>
            <emma:emma xmlns:emma="http://www.w3.org/2003/04/emma" version="1.0">
              <emma:interpretation id="{F28C074D-A687-4BC3-98DF-7062D4D5160D}" emma:medium="tactile" emma:mode="ink">
                <msink:context xmlns:msink="http://schemas.microsoft.com/ink/2010/main" type="inkWord" rotatedBoundingBox="7123,14484 8118,14526 8054,16031 7060,15989"/>
              </emma:interpretation>
              <emma:one-of disjunction-type="recognition" id="oneOf11">
                <emma:interpretation id="interp55" emma:lang="en-IN" emma:confidence="0">
                  <emma:literal>or</emma:literal>
                </emma:interpretation>
                <emma:interpretation id="interp56" emma:lang="en-IN" emma:confidence="0">
                  <emma:literal>on</emma:literal>
                </emma:interpretation>
                <emma:interpretation id="interp57" emma:lang="en-IN" emma:confidence="0">
                  <emma:literal>o</emma:literal>
                </emma:interpretation>
                <emma:interpretation id="interp58" emma:lang="en-IN" emma:confidence="0">
                  <emma:literal>o'</emma:literal>
                </emma:interpretation>
                <emma:interpretation id="interp59" emma:lang="en-IN" emma:confidence="0">
                  <emma:literal>01</emma:literal>
                </emma:interpretation>
              </emma:one-of>
            </emma:emma>
          </inkml:annotationXML>
          <inkml:trace contextRef="#ctx0" brushRef="#br0" timeOffset="72344.75">5929 10404,'0'0,"0"0,0 0,0 0,0 0,0 0,0 0,0 13,15 28,6 17,7 23,7 24,11 17,4 13,3-3,-11-17,-7-10,0-23</inkml:trace>
          <inkml:trace contextRef="#ctx0" brushRef="#br1" timeOffset="50299.87">5322 11288,'0'0,"0"0,0 0,0 0,0 0,0 0,0 0,0 0,0 0,0 0,0 0,-14 13,7 14,0 7,7 10,0 7,7 20,7 7,8-3,6-8,0-9,7-14,1-17,24-10,0-34,-4-3,4-18,-11 5,-13-22,-1-12,-14 2,-7 1,-7 3,-21 0,-7 3,-7 4,0 10,-8 10,-10 4,4 3,-7 3,3 11,3 6,8 7,-11 13,4 18</inkml:trace>
        </inkml:traceGroup>
        <inkml:traceGroup>
          <inkml:annotationXML>
            <emma:emma xmlns:emma="http://www.w3.org/2003/04/emma" version="1.0">
              <emma:interpretation id="{816974B0-74C9-4DC9-944E-E1CB2BD001ED}" emma:medium="tactile" emma:mode="ink">
                <msink:context xmlns:msink="http://schemas.microsoft.com/ink/2010/main" type="inkWord" rotatedBoundingBox="10060,15375 12630,15484 12592,16403 10021,16294"/>
              </emma:interpretation>
              <emma:one-of disjunction-type="recognition" id="oneOf12">
                <emma:interpretation id="interp60" emma:lang="en-IN" emma:confidence="0">
                  <emma:literal>I'm</emma:literal>
                </emma:interpretation>
                <emma:interpretation id="interp61" emma:lang="en-IN" emma:confidence="0">
                  <emma:literal>him</emma:literal>
                </emma:interpretation>
                <emma:interpretation id="interp62" emma:lang="en-IN" emma:confidence="0">
                  <emma:literal>am</emma:literal>
                </emma:interpretation>
                <emma:interpretation id="interp63" emma:lang="en-IN" emma:confidence="0">
                  <emma:literal>"m</emma:literal>
                </emma:interpretation>
                <emma:interpretation id="interp64" emma:lang="en-IN" emma:confidence="0">
                  <emma:literal>time</emma:literal>
                </emma:interpretation>
              </emma:one-of>
            </emma:emma>
          </inkml:annotationXML>
          <inkml:trace contextRef="#ctx0" brushRef="#br1" timeOffset="61850.32">8266 11423,'0'0,"0"0,0 0,0 0,0 0,0 14,0 6,7 17,0 18,7 9,4 10,3 1,0-11,0-13,8-7,9-13,5-25,13-12,1-1,3-10,-4 3,4 8,-10 12,-8 8,-3 16,-11 18,-7 3,-14 6,-7-6,-7 3</inkml:trace>
          <inkml:trace contextRef="#ctx0" brushRef="#br1" timeOffset="62203.96">8259 11637,'0'0,"0"0,0 0,0 0,0 0,0 0,0 0,0 0,0 0,14-17,14-10,11-11,11-9,10-11,10 8,1-1,-15 13,-3 15</inkml:trace>
          <inkml:trace contextRef="#ctx0" brushRef="#br1" timeOffset="63020.74">9293 11908,'0'0,"0"0,0 0,0 0,0 0,0 0,0 0,0 0,0 13,7 11,7 6,0 8,4-1,-4-3,0 3,0-7,-7-9,1-4,-8-17,0 0,0-24,0-7,7-9,0-21,7-4,21-9,0 6,8 11,17 9,3 35,11 19,0 35,-3 10,7 13,-11 11,-11-1,-10-9,-11-4,-13-17,-8-14,-7-16,-7-14,0-14,-7-6,0-21,0-10,7-6,7-11,7-6,7 9,11 8,3 26,14 14,22 27,3 17,-3 4,10 13,7 14,-3 2</inkml:trace>
        </inkml:traceGroup>
        <inkml:traceGroup>
          <inkml:annotationXML>
            <emma:emma xmlns:emma="http://www.w3.org/2003/04/emma" version="1.0">
              <emma:interpretation id="{BB83A28A-619C-4F51-B450-0775C205FF09}" emma:medium="tactile" emma:mode="ink">
                <msink:context xmlns:msink="http://schemas.microsoft.com/ink/2010/main" type="inkWord" rotatedBoundingBox="14327,14665 21894,14984 21772,17880 14205,17561"/>
              </emma:interpretation>
              <emma:one-of disjunction-type="recognition" id="oneOf13">
                <emma:interpretation id="interp65" emma:lang="en-IN" emma:confidence="0">
                  <emma:literal>Tricolon</emma:literal>
                </emma:interpretation>
                <emma:interpretation id="interp66" emma:lang="en-IN" emma:confidence="0">
                  <emma:literal>Trion</emma:literal>
                </emma:interpretation>
                <emma:interpretation id="interp67" emma:lang="en-IN" emma:confidence="0">
                  <emma:literal>Tyrion</emma:literal>
                </emma:interpretation>
                <emma:interpretation id="interp68" emma:lang="en-IN" emma:confidence="0">
                  <emma:literal>Tryon</emma:literal>
                </emma:interpretation>
                <emma:interpretation id="interp69" emma:lang="en-IN" emma:confidence="0">
                  <emma:literal>Tycoon</emma:literal>
                </emma:interpretation>
              </emma:one-of>
            </emma:emma>
          </inkml:annotationXML>
          <inkml:trace contextRef="#ctx0" brushRef="#br1" timeOffset="39798.06">12526 10878,'0'0,"0"0,0 0,0 0,0 0,0 0,0 0,21 7,29 0,41-1,26-6,42-6,42-1,25-7,24-13,15 0,7-3,-4 2,0 5,-17 9,-25 1,-18 6,-49-3,-36 10</inkml:trace>
          <inkml:trace contextRef="#ctx0" brushRef="#br1" timeOffset="136699.57">13528 11928,'0'0,"0"0,0 0,0 0,0 0,0 0,0 0,0 0,0 0,0 0,0 0,0 0,0 0,0 0,0 0,0 0,0-14,8-13,6-10,-7 0,7-7,0-11,0 5,0-1,0 0,0 4,-7 6,1-3,9 0,-10 7,0-1,0 1,0 0,0 0,1 3,-1 3,-7 1,0-7,0 6,0-6,0 3,0-10,0 7,0-4,0 7,0 4,0 3,0 3,0 4,0 3,0 3,0 14,0 0,0 0,0 0,0 0,0 0,0 0,0 0,0 0,7 14,-7 9,7 5,0 9,0 7,0 3,0 11,-7-7,0 6,11 4,-11-10,0 0,0 0,-11-1,4-2,-7-4,0-7,0-3,-1 3,1 4,0-4,-3-10</inkml:trace>
          <inkml:trace contextRef="#ctx0" brushRef="#br1" timeOffset="40361.44">13804 11061,'0'0,"0"0,0 0,0 0,0 0,0 0,0 0,0 0,0 0,0 13,0 11,7 7,0 13,0 6,-7 15,0 2,0 8,-7-4,-7-3,0-7,0-4,-11-6,11-14,0 1</inkml:trace>
          <inkml:trace contextRef="#ctx0" brushRef="#br1" timeOffset="41116.9">14979 11281,'0'0,"0"0,0 0,0 0,0 0,0 0,0 0,0 0,14 0,7 0,18 7,4 0,17-1,-4 15,11 6,-10 10,-1 14,-21 20,-13 20,-15 4,-14-3,-8-15,-6-2,0-7,0-17,0-7,7-17,-1-10,15-17,0 0,0 0,29-11,20 5,15-8,31-6,21-4,8-3,10-3,-7 9,-28-3,-11 1,-17 16,-36 7</inkml:trace>
          <inkml:trace contextRef="#ctx0" brushRef="#br1" timeOffset="41792.4">16324 11244,'0'0,"0"0,0 0,0 0,0 0,0 0,-7 13,0 4,0 10,0 21,7 9,0 18,7 13,0 0,14-7,7-13,11-17,3-14,15-23,10-21,0-31,4-6,13-20,-10-21,-10 1,-4-14,-11 10,-13 10,-26 7,-27 13,-19 14,-20 17,-18 10,-15 10,-9 14,2 3,12 4,2-1,8 1,18 9,-8 4,8 11,3 6,3 30,8 28</inkml:trace>
          <inkml:trace contextRef="#ctx0" brushRef="#br1" timeOffset="115020.48">15558 12991,'0'0,"0"0,0 0,0 0,0 0,0 14,0 10,7 3,0 20,7 4,4 6,3-6,7-3,0-18,11-16,11-21,27-17,8-10,17-6,8 2,6 18,-3 13,-17 21,-22 16,-25 21,-17 24,-25 13,-25 10,-17-7</inkml:trace>
          <inkml:trace contextRef="#ctx0" brushRef="#br1" timeOffset="115363.56">15625 12961,'0'0,"0"0,0 0,0 0,0 0,0 0,0 0,14-14,14-13,25-17,18-27,28-14,10-13,8-3,-1 6,-3 10,-18 27</inkml:trace>
          <inkml:trace contextRef="#ctx0" brushRef="#br1" timeOffset="115857.29">16765 12490,'0'0,"0"0,0 0,0 0,-7 17,0 3,7 11,0 20,7 23,14 7,7 7,18-6,18-18,17-13,0-24,-3-20,-1-28,-13-6,-11-3,-18 3,-21-17,-21-14,-14-20,-7 0,-18 4,-3-1,-8 11,1 13,13 7,4 17,11 27,7 34</inkml:trace>
          <inkml:trace contextRef="#ctx0" brushRef="#br1" timeOffset="116705.5">18805 11413,'0'0,"0"0,0 0,0 0,0 0,0 0,-14 17,-11 10,-10 17,-21 24,-19 20,-16 17,-12 3,1-3,7-17,17-17,14-6,29-25,28-9,14-11,21-3,22-10,6 0,25-1,8-6,2 0,19 0,-4-6,-11-1</inkml:trace>
          <inkml:trace contextRef="#ctx0" brushRef="#br1" timeOffset="116272.66">17792 11528,'0'0,"0"0,0 0,0 0,0 0,0 0,0 14,7 13,14 17,8 30,16 25,12 9,3 11,3 2,1 8,-15-14,-3-10,-3-10,-8-10,-3-14</inkml:trace>
          <inkml:trace contextRef="#ctx0" brushRef="#br1" timeOffset="117429.63">19172 11613,'0'0,"0"0,0 0,0 0,0 0,0 0,0 17,7 10,7 17,0 10,1 10,2 11,-3-1,0-16,-6-7,-1-14,-7-6,0-18,0-13,0 0,-15-13,1-11,0-3,-3-10,2-14,8-17,0-7,7 4,7 0,8 14,9 13,4 10,15 17,17 27,3 17,15 10,10 7,-3 17,3-10,-14-7,-10-10,-1-3,-20-11,-12-3,-16-17,-15 0,-7-24,-18-20,-10-20,-8-18,-6-19,6-14,1 0,3-4,11 17,7 14,7 14,7 30</inkml:trace>
        </inkml:traceGroup>
      </inkml:traceGroup>
    </inkml:traceGroup>
  </inkml:traceGroup>
</inkml:ink>
</file>

<file path=ppt/ink/ink14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27:45.32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 0,'0'0,"0"0,0 0,0 0,0 0,0 0,0 0,0 0,0 0,0 0,0 0,0 0,0 0,0 16,14 5,14 13,7 6,22 21,24 17,21 20,15 11,23 19,8 4,4 14,10 3,1 0,-4-13,-18-1,-8-20,-24-3,-24-17,-7-17,-22-28,-17-16,-11-3,-14-18,-14-13,0 0,0 0,0 0,0 0</inkml:trace>
</inkml:ink>
</file>

<file path=ppt/ink/ink14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27:46.54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0 877,'0'0,"0"0,0 0,0 0,0 0,0 0,0 0,0 0,0 0,0 0,14 7,18 7,3 3,15-4,17 7,14 7,18 1,7 2,14 7,-15-3,5-3,3 9,-18-13,-7 4,1-11,-19 4,1-11,-22 1,-10 3,-18-10,-7-1,-14-6,0 0,0 0,0 0,0-13,0-11,0 4,-7-4,0-3,0-3,0-11,0-10,0-6,-7-21,7-21,-4-2,4-11,0-6,0 6,7 10,0 4,7 20,0 21,0 9,4 18,-4 16</inkml:trace>
</inkml:ink>
</file>

<file path=ppt/ink/ink14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27:58.692"/>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CEE552A1-0530-44AF-A546-5EB5B7645F73}" emma:medium="tactile" emma:mode="ink">
          <msink:context xmlns:msink="http://schemas.microsoft.com/ink/2010/main" type="writingRegion" rotatedBoundingBox="2289,11320 3510,11320 3510,13338 2289,13338"/>
        </emma:interpretation>
      </emma:emma>
    </inkml:annotationXML>
    <inkml:traceGroup>
      <inkml:annotationXML>
        <emma:emma xmlns:emma="http://www.w3.org/2003/04/emma" version="1.0">
          <emma:interpretation id="{FF73EF91-0810-4F6A-B746-DD1BA0A7F126}" emma:medium="tactile" emma:mode="ink">
            <msink:context xmlns:msink="http://schemas.microsoft.com/ink/2010/main" type="paragraph" rotatedBoundingBox="2289,11320 3510,11320 3510,13338 2289,13338" alignmentLevel="1"/>
          </emma:interpretation>
        </emma:emma>
      </inkml:annotationXML>
      <inkml:traceGroup>
        <inkml:annotationXML>
          <emma:emma xmlns:emma="http://www.w3.org/2003/04/emma" version="1.0">
            <emma:interpretation id="{51F23254-7976-434E-BA5D-0933B30E9A0F}" emma:medium="tactile" emma:mode="ink">
              <msink:context xmlns:msink="http://schemas.microsoft.com/ink/2010/main" type="line" rotatedBoundingBox="2289,11320 3510,11320 3510,13338 2289,13338"/>
            </emma:interpretation>
          </emma:emma>
        </inkml:annotationXML>
        <inkml:traceGroup>
          <inkml:annotationXML>
            <emma:emma xmlns:emma="http://www.w3.org/2003/04/emma" version="1.0">
              <emma:interpretation id="{DCE9FBFC-CF51-44B5-B424-2541B18633F8}" emma:medium="tactile" emma:mode="ink">
                <msink:context xmlns:msink="http://schemas.microsoft.com/ink/2010/main" type="inkWord" rotatedBoundingBox="1780,12861 2746,10982 4201,11729 3236,13609"/>
              </emma:interpretation>
              <emma:one-of disjunction-type="recognition" id="oneOf0">
                <emma:interpretation id="interp0" emma:lang="en-IN" emma:confidence="0">
                  <emma:literal>At</emma:literal>
                </emma:interpretation>
                <emma:interpretation id="interp1" emma:lang="en-IN" emma:confidence="0">
                  <emma:literal>A1</emma:literal>
                </emma:interpretation>
                <emma:interpretation id="interp2" emma:lang="en-IN" emma:confidence="0">
                  <emma:literal>A'!</emma:literal>
                </emma:interpretation>
                <emma:interpretation id="interp3" emma:lang="en-IN" emma:confidence="0">
                  <emma:literal>'A1</emma:literal>
                </emma:interpretation>
                <emma:interpretation id="interp4" emma:lang="en-IN" emma:confidence="0">
                  <emma:literal>"A1</emma:literal>
                </emma:interpretation>
              </emma:one-of>
            </emma:emma>
          </inkml:annotationXML>
          <inkml:trace contextRef="#ctx0" brushRef="#br0">840 8968,'0'0,"0"0,0 0,0 0,0 0,0 13,0 11,7 3,0 10,7 4,0-7,0 3,1-6,-5-11,-10-20,-10-20,-5-24,-13-41,-7-17,-15-23,-6-27,3-18,4-2,6 2,4 25,11 19,14 32,14 33,14 44,14 47,18 31,25 20,24 24,18 11,11 2,-1 1,8 6,-1-3,-20 0,-18-21,-18-13,-25-13</inkml:trace>
          <inkml:trace contextRef="#ctx0" brushRef="#br0" timeOffset="335.18">738 8717,'0'0,"0"0,0 0,0 0,0 0,0 0,0 0,0 0,0 0,17-6,29-8,7-3,21-13,14-1,4-3,3-3,-3 6,-21 4</inkml:trace>
          <inkml:trace contextRef="#ctx0" brushRef="#br0" timeOffset="-758.33">1722 7441,'0'0,"0"0,0 0,0 0,0 0,0 0,0 0,0 0,-21 16,0 5,-7 16,-1 7,-2 3,10-6,-1 3,8 0,14-7,7-6,7-7,8-18,2-6,5-6,-8-8,0-10,-7 1,-7-1,0 4,-14-4,-7 10,-7 8,-7-1,-1 7</inkml:trace>
          <inkml:trace contextRef="#ctx0" brushRef="#br1" timeOffset="23650.73">1666 7278,'0'0,"0"0,0 0,0 0,0 0,0 0,0 0,0 0,-7 17,-7 3,0 21,-1 10,12 20,3 27,0 17,0 21,0 2,3 1,-3 4,0-22,0-16,0-17,0-30,0-21</inkml:trace>
          <inkml:trace contextRef="#ctx0" brushRef="#br1" timeOffset="23937.2">1616 7214,'0'0,"0"0,0 0,0 0,0 0,-3 13,-8 11,1 20,3 30,0 21,0 24,-1 13,8 7,0 0,0-4</inkml:trace>
        </inkml:traceGroup>
      </inkml:traceGroup>
    </inkml:traceGroup>
  </inkml:traceGroup>
</inkml:ink>
</file>

<file path=ppt/ink/ink14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28:07.47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D655290-630B-4CDF-BF7C-A3C1B5861034}" emma:medium="tactile" emma:mode="ink">
          <msink:context xmlns:msink="http://schemas.microsoft.com/ink/2010/main" type="writingRegion" rotatedBoundingBox="4308,9752 7545,9752 7545,11377 4308,11377"/>
        </emma:interpretation>
      </emma:emma>
    </inkml:annotationXML>
    <inkml:traceGroup>
      <inkml:annotationXML>
        <emma:emma xmlns:emma="http://www.w3.org/2003/04/emma" version="1.0">
          <emma:interpretation id="{2E8EE72B-FF24-4CF8-BFF3-0E2106F32290}" emma:medium="tactile" emma:mode="ink">
            <msink:context xmlns:msink="http://schemas.microsoft.com/ink/2010/main" type="paragraph" rotatedBoundingBox="4308,9752 7545,9752 7545,11377 4308,11377" alignmentLevel="1"/>
          </emma:interpretation>
        </emma:emma>
      </inkml:annotationXML>
      <inkml:traceGroup>
        <inkml:annotationXML>
          <emma:emma xmlns:emma="http://www.w3.org/2003/04/emma" version="1.0">
            <emma:interpretation id="{A99D17AE-F55C-4016-8035-ADCEEEB87093}" emma:medium="tactile" emma:mode="ink">
              <msink:context xmlns:msink="http://schemas.microsoft.com/ink/2010/main" type="line" rotatedBoundingBox="4308,9752 7545,9752 7545,11377 4308,11377"/>
            </emma:interpretation>
          </emma:emma>
        </inkml:annotationXML>
        <inkml:traceGroup>
          <inkml:annotationXML>
            <emma:emma xmlns:emma="http://www.w3.org/2003/04/emma" version="1.0">
              <emma:interpretation id="{B77F68D0-7C4F-400C-BA55-72F73BF0177D}" emma:medium="tactile" emma:mode="ink">
                <msink:context xmlns:msink="http://schemas.microsoft.com/ink/2010/main" type="inkWord" rotatedBoundingBox="4308,9752 7545,9752 7545,11377 4308,11377"/>
              </emma:interpretation>
              <emma:one-of disjunction-type="recognition" id="oneOf0">
                <emma:interpretation id="interp0" emma:lang="en-IN" emma:confidence="0">
                  <emma:literal>in</emma:literal>
                </emma:interpretation>
                <emma:interpretation id="interp1" emma:lang="en-IN" emma:confidence="0">
                  <emma:literal>am</emma:literal>
                </emma:interpretation>
                <emma:interpretation id="interp2" emma:lang="en-IN" emma:confidence="0">
                  <emma:literal>m</emma:literal>
                </emma:interpretation>
                <emma:interpretation id="interp3" emma:lang="en-IN" emma:confidence="0">
                  <emma:literal>an</emma:literal>
                </emma:interpretation>
                <emma:interpretation id="interp4" emma:lang="en-IN" emma:confidence="0">
                  <emma:literal>rm</emma:literal>
                </emma:interpretation>
              </emma:one-of>
            </emma:emma>
          </inkml:annotationXML>
          <inkml:trace contextRef="#ctx0" brushRef="#br0">-12220 0,'0'0,"0"0,0 0,0 0,0 0,0 0,7 17,15 3,9 14,12-7,10 11,3-1,-6-10,-5 4,-9-11,-8-7,-7 1,-21-14,0 0,-28-27,7-17,0-14,-1-13,8-20,14 3,7 6,14 8,15 16,34 14,12 24,2 20,12 27,-1 24,-3 17,-22 6,-10-10,-17-3,-12-10,-17-7,-6-13,-8-31,-15-14,-9-20,3-17,-1-13,1-10,0-8,7 1,3 10,11 3,18 17,10 14,15 24,17 19,10 21,11 11,25 19,4 28,6 10,1 10</inkml:trace>
          <inkml:trace contextRef="#ctx0" brushRef="#br0" timeOffset="-787.01">-13762 393,'0'0,"0"0,0 0,0 0,0 0,0 0,0 0,0 0,0 0,14-13,7-11,22-3,20-11,8-2,10 13,7 3,0 17,-17 14,-7 24,-36 23,-14 24,-14 23,-14 11,0 6,0-6,-1-17,1-20,-3-25,6-12,11-25,0-13,28-7,1-6,6-18,25-13,3-17,19-3,-8-10,-4 2,1 5,-22 9,-3 14,-11 7,-13 13,-22 24,0 0,0 0</inkml:trace>
        </inkml:traceGroup>
      </inkml:traceGroup>
    </inkml:traceGroup>
  </inkml:traceGroup>
</inkml:ink>
</file>

<file path=ppt/ink/ink14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27:42.3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44FA315-E6BB-43DC-8DDA-93F454072518}" emma:medium="tactile" emma:mode="ink">
          <msink:context xmlns:msink="http://schemas.microsoft.com/ink/2010/main" type="inkDrawing" rotatedBoundingBox="3878,10178 14608,14928 13447,17552 2717,12802" semanticType="scratchOut" shapeName="Other"/>
        </emma:interpretation>
      </emma:emma>
    </inkml:annotationXML>
    <inkml:trace contextRef="#ctx0" brushRef="#br0">1419 7590,'0'0,"0"0,0 0,0 0,0 0,0 0,0 0,0 0,0 0,7 16,7-2,18 0,3-1,14 4,26-3,16-1,19 4,13-3,8-8,17 1,14 0,4 0,14 3,0-3,7-1,0 1,11 3,-4 4,-3-4,-1 4,1-8,-7 8,-8-7,-7 3,-6-3,-11-7,-4 0,-7 0,-10-7,-8-3,-13 3,-19 0,-20 7,-11-7,-18 7,-10 0,-18 0,-14 0,0 0,0 0,0 0,0 0,0 0,0 0,0 0,0 0,0 0,0 0,0 0,0 0,0 0,0 0,0 0,0 0,0 0,0 0,0 0,0 0,0 0,0 0,-7 21,0 9,0 14,0 7,-4 17,11 13,-7 17,7 11,0 16,0 14,0 17,-7 6,0-10,0 4,0 0,0-4,7-3,0-6,-7-15,7 1,0-14,0-10,0-17,0-6,0-8,0-3,0 4,0-8,0-9,0-14,-7-13,7-8,0-9,0-14,0 0,0 0,0 0,0 0,0 0,0 0,0 0,0 0,0 0,0 0,0 0,0 0,0 0,0 0,0 0,0 0,0 0,0 0,0 0,0 0,0 0,14 0,-14 0,0 0,14 0,-14 0,0 0,0 0,0 0,0 0,0 0,14 0,-14 0,0 0,0 0,0 0,0 0,0 0,0 0,0 0,0 0,0 0,0 0,0 0,0 0,0 0,14-14,-14 14,0 0,0 0,0 0,18-7,-18 7,0 0,14-10,-14 10,14-6,-14 6,14 0,0 0,1 0,6-7,3 0,5 0,-1 7,7 0,22 0,-8 7,18 0,14 0,4-1,3-6,8 0,-1 0,14 0,1 0,10 0,3 10,8-3,6 0,8 0,-7 0,14-1,3 1,0 10,4-10,7 6,-7 1,7 3,-1-4,-6 1,14 3,-7-4,4 4,6-3,-7 3,-3-4,7 8,-14-4,0 3,-7 4,-1-4,8 0,-14-3,0-3,-15-1,1 8,-8-8,1 1,-11-8,-18 1,-17 3,-11-3,-18 0,-10 0,-18-7,-7 0,-14 0,0 0,0 0,0 0,0 0,0 0,0 0,0 0,0 0,0 0,0 0,0 0,0 0,0 0,0 0,0 0,0 0,0 0,0 0,0 0,0 0,0 0,0 0</inkml:trace>
  </inkml:traceGroup>
</inkml:ink>
</file>

<file path=ppt/ink/ink14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29.61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0 169,'0'0,"0"0,0 0,0 0,0 0,0 0,0 0,0 0,0 0,0 0,14 7,22 7,10-4,17-4,25 1,22 3,24-3,11 3,17-3,14-7,8 0,24 0,4 0,7 0,0 0,6-7,5-3,-18 3,-4-10,-18 11,-13-11,-22 10,-24 0,-18-3,-18 3,-17 1,-11-1,-18 0,-3 0,-18 0,-7-3,-21 10,0 0,0 0,0 0,0 0,15-6,13-1,0 0,7 0,18 0,11 1,3-5,3 5,5 2,2-2,-13-1,3 0,-4 0,4-6,-7 6,-10 7,-8 0,-6 0,-15 0,-21 0,0 0,0 0,0 0,0 0,0 0,0 0,0 0,0 0,-14 7,-11 6,0-6,4 0,0 6,0 8,14 19,0 28,-1 20,-2 14,-4 20,0 6,0 21,-1 14,1 20,0-14,0 17,-4-10,4 4,7-7,0-18,0-6,0-16,7-22,0-23,0-20,-7-17,7-17,0-11,0-23,0 0,0 0,0 0,0 0,0 0,0 0,0 0,0 0,0 0,0 0,0 0,0 0,0 0,21-6,18 6,10 0,26 6,16-6,29 7,21-7,32 0,36 0,24 0,17 0,25 0,15 0,10 0,11 7,6 7,8 9,0-13,-11 4,3 10,-17-4,-14 0,-21 4,-25-4,-18 4,-24-4,-29 7,-34-6,-33-8,-32 11,-13 3,-36-10,-14 3,-7-6,0-14,-14 0,0-7,14 7,0 0,-7-13,7 13,-7-14,7 14,0 0,0 0,0 0,0 0,0 0,0 0,0 0,0 0,0 0,0 0,0 0,0 0,0 0,0 0,0 0,0 0,0 0,0 0,0 0,0 0,0 0,0 0,0 0,0 0,0 0,0 0,0 0,0 0,0 0,0 0,0 0,0 0,0 0,0 0,0 0,0 0,0 0,0 0,0 0,0 0</inkml:trace>
</inkml:ink>
</file>

<file path=ppt/ink/ink1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0:56.05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A648B4D-1F66-419F-B3D5-154121651A5D}" emma:medium="tactile" emma:mode="ink">
          <msink:context xmlns:msink="http://schemas.microsoft.com/ink/2010/main" type="inkDrawing" rotatedBoundingBox="7567,6444 7677,3722 7767,3726 7658,6448" semanticType="callout" shapeName="Other"/>
        </emma:interpretation>
      </emma:emma>
    </inkml:annotationXML>
    <inkml:trace contextRef="#ctx0" brushRef="#br0">73 2699,'0'0,"0"0,0 0,0 0,0 0,0 0,0 0,0 0,-9 14,-4-9,3-1,1-4,-1-9,5-15,0-14,0-16,0-26,5-17,0-35,5-17,0-19,5-19,0-9,-1-5,6 3,2 6,-7 6,0 11,0 21,0 20,0 23,-5 26,-1 16,1 19,0 27,0 13,-5 10</inkml:trace>
  </inkml:traceGroup>
</inkml:ink>
</file>

<file path=ppt/ink/ink15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30.19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 1,'0'0,"0"0,0 0,0 0,0 0,0 0,0 0,-7 17,0 17,7 17,0 40,0 31,0 37,7 24,0 32,0 15,7 10,14 4,8 7,-8-4,0-10,0-16,-3-21,-11-31,0-26,-7-35,0-27,1-30,-8-34,0-3</inkml:trace>
</inkml:ink>
</file>

<file path=ppt/ink/ink15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30.72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-1 254,'0'0,"0"0,0 0,0 0,0 0,0 0,0 0,0 0,10 20,4 10,8 11,6 23,21 14,-6 11,13 9,4-3,-3-7,-6-13,-8-18,-4-13,-4-23,-7-14,0-14,15-14,-1-16,11-27,-4-34,19-11,2-19,18-2,3 1,-10 21,-3 10,-11 26,-18 28,-10 28</inkml:trace>
</inkml:ink>
</file>

<file path=ppt/ink/ink15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31.51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1,'0'0,"0"0,0 0,0 0,0 0,0 0,7 14,22-1,27 12,39-5,54 1,48 9,54-9,56-4,46 4,39-14,35-7,13-7,15-14,-14-3,-28 3,-39-2,-56 9,-71 1,-53 6,-63 0,-50 7,-46 0,-35 0</inkml:trace>
</inkml:ink>
</file>

<file path=ppt/ink/ink15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32.08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1,'0'0,"0"0,0 0,0 0,0 0,0 0,0 0,14 7,21 7,22 9,31 5,28 9,36 0,21 11,25-8,3 11,-7-7,-14 7,-28 3,-29-10,-27 0,-33 7,-34 6,-44-9,-34 9,-22-6,-17 14,-21-5,-8 15,-24 16,-14 1,3 23,-3 7,6 3,12-6,17-7,25-18,31-23,18-16,18-18</inkml:trace>
</inkml:ink>
</file>

<file path=ppt/ink/ink15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34.759"/>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453 1297,'0'0,"0"0,0 0,0 0,0 0,0 0,0 13,7 4,3-3,-10-1,0-13,-10-13,-12-18,-6-20,-11-37,-10-20,-11-28,-7-16,7-4,10 7,5 10,20 21,7 30,25 20,7 24,8 31,16 26,19 18,17 19,18 18,0 13,10 7,14 7,1 0,-4 3,-11-10,-7-3,-13-21</inkml:trace>
</inkml:ink>
</file>

<file path=ppt/ink/ink15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35.07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0 406,'0'0,"0"0,0 0,0 0,0 0,0 0,0 0,0 0,22-13,31-11,21-3,24-14,23-23,13-11,-4-2,1-8</inkml:trace>
</inkml:ink>
</file>

<file path=ppt/ink/ink15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36.62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161 86,'0'0,"0"0,0 0,0 0,0 0,-14 7,0 7,-11 16,4 11,0 23,-1 21,1 16,14 21,7-7,14 4,15-7,13-24,18-17,11-27,24-20,11-24,3-24,-6-10,-8-27,-10-17,-29-20,-21-10,-17-4,-36-7,-24 7,-15 11,-20 13,3 7,-11 23,-3 21,-1 20,-2 34,-12 27,1 37,-7 51</inkml:trace>
</inkml:ink>
</file>

<file path=ppt/ink/ink15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37.377"/>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0 1,'0'0,"0"0,0 0,0 0,0 0,0 14,7 6,14 17,22 21,6 27,18 16,11 18,3-4,-7 3,-3-16,-8-14</inkml:trace>
</inkml:ink>
</file>

<file path=ppt/ink/ink15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38.099"/>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-1 435,'0'0,"0"0,0 0,0 0,0 0,0 0,0-14,14-16,14-14,25-17,25-10,13 10,19-4,6 21,8 14,-4 16,-25 21,-14 37,-21 14,-32 26,-21 8,-14 13,-14 7,-11-7,4-21,0-9,7-24,7-18,14-16,14-10,21-14,15-10,24 4,10 6,12 0,-5 7,-2 14,-8 23,-25 21,-6 23,-36 24,-21 10,-21 10,-29 4,-13-14,-33-10,-20-17,-22-23,-21-11,-25-24,-24-23,3-24</inkml:trace>
</inkml:ink>
</file>

<file path=ppt/ink/ink15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39.295"/>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0 0,'0'0,"0"0</inkml:trace>
</inkml:ink>
</file>

<file path=ppt/ink/ink1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0:54.57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AAA626A-796E-4835-A608-777947A797FC}" emma:medium="tactile" emma:mode="ink">
          <msink:context xmlns:msink="http://schemas.microsoft.com/ink/2010/main" type="inkDrawing" rotatedBoundingBox="12092,7714 12682,7993 12668,8021 12078,7741" semanticType="callout" shapeName="Other">
            <msink:sourceLink direction="with" ref="{643745DB-AF90-451C-98F1-681569AE10CA}"/>
          </msink:context>
        </emma:interpretation>
      </emma:emma>
    </inkml:annotationXML>
    <inkml:trace contextRef="#ctx0" brushRef="#br0">3027-1876,'0'0,"0"0,0 0,0 0,0 0,0 0,0 12,12-3,8 5,9 7,18 8,22-1,7 3,1 4,-3-4,-3 4,-12-11,-7-5</inkml:trace>
  </inkml:traceGroup>
</inkml:ink>
</file>

<file path=ppt/ink/ink16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39.69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0 1,'0'0,"0"0,0 0,0 0,0 0,0 0,0 0,0 0,0 0,0 0,-7 14,7 6,15 17,13 24,18 17,3 10,29 39,6 5,12 17,6 10,7-7,-10 1,-10-10,-8-21,-18-24,-20-23</inkml:trace>
</inkml:ink>
</file>

<file path=ppt/ink/ink16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40.389"/>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-1 623,'0'0,"0"0,0 0,0 0,0 0,0 0,0 0,0 0,14-7,10-17,12-6,13-17,25-11,7-13,11-14,-15 11,-3 13,-18 0,-10 13,-10 11,-15 17,-21 20,0 0,7 13,0 18,11 23,3 27,7 11,7 23,15 7,6 10,11 10,7-3,-3 3,9-3,-2-7,-15-3,-3-24,-3 0,-11-17,-11-24,-14-10,-7-13</inkml:trace>
</inkml:ink>
</file>

<file path=ppt/ink/ink16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40.782"/>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0 0,'0'0,"0"0,0 0,0 0,0 0,0 0,0 0,14 7,7 6,0 4,1-3,-8 0,-14-1,0-13,-14 10,-8 0,1-10,0 0,7-20,14 0</inkml:trace>
</inkml:ink>
</file>

<file path=ppt/ink/ink16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41.171"/>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 0,'0'0,"0"0,0 0,0 0,0 0,7 20,11 14,10 40,14 38,25 34,21 40,18 21,-7 13,11 0,-15-7,0-23,4-17</inkml:trace>
</inkml:ink>
</file>

<file path=ppt/ink/ink16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41.959"/>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760 1,'0'0,"0"0,0 0,0 0,-7 14,0 13,-7 34,-15 44,-6 30,-27 53,-13 25,-16 14,-12-4,1-16,10-30,18-31,25-48,28-27,28-27,42-37,39-31,46-30,36-21,38-19,6-18,12-3,-3-5</inkml:trace>
</inkml:ink>
</file>

<file path=ppt/ink/ink16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42.255"/>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0 0,'0'0,"0"0,0 0,0 0,0 0,0 27,7 4,11 30,3 27,7 37,8 38,10 30,-4 17,14-17,-6-4</inkml:trace>
</inkml:ink>
</file>

<file path=ppt/ink/ink16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42.799"/>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368 0,'0'0,"0"0,0 0,0 0,-8 13,-6 24,0 34,-7 28,0 56,-4 52,11 30,14 7,14-10,18-11,17-40,18-34,18-54,21-44,-4-38,1-50,-15-41,-17-27,-29-20,-28-1,-28 5,-43 5,-13 28,-25 7,-15 37,-6 31,-11 26,3 31,8 37,13 7,11 28</inkml:trace>
</inkml:ink>
</file>

<file path=ppt/ink/ink16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42.971"/>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0 0,'0'0,"0"0,0 0,0 0,0 0</inkml:trace>
</inkml:ink>
</file>

<file path=ppt/ink/ink16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4:48.98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5C00BC7-B5E8-4C79-B645-C6701768772D}" emma:medium="tactile" emma:mode="ink">
          <msink:context xmlns:msink="http://schemas.microsoft.com/ink/2010/main" type="inkDrawing" rotatedBoundingBox="13681,3372 14482,2654 14495,2669 13694,3387" semanticType="callout" shapeName="Other"/>
        </emma:interpretation>
      </emma:emma>
    </inkml:annotationXML>
    <inkml:trace contextRef="#ctx0" brushRef="#br0">0 724,'0'0,"0"0,0 0,0 0,0 0,0 0,0 0,0 0,0 0,0 0,0 0,15-13,6-21,25-7,10 1,18-21,18-11,3-19,4 0,-4-1,-13 18,-12 9,-20 15</inkml:trace>
  </inkml:traceGroup>
</inkml:ink>
</file>

<file path=ppt/ink/ink16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0:43.233"/>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422E5D09-B2E1-4CE7-8862-7CF3DB4542F0}" emma:medium="tactile" emma:mode="ink">
          <msink:context xmlns:msink="http://schemas.microsoft.com/ink/2010/main" type="writingRegion" rotatedBoundingBox="2303,2600 12937,7364 9853,14249 -781,9485"/>
        </emma:interpretation>
      </emma:emma>
    </inkml:annotationXML>
    <inkml:traceGroup>
      <inkml:annotationXML>
        <emma:emma xmlns:emma="http://www.w3.org/2003/04/emma" version="1.0">
          <emma:interpretation id="{929C116F-6E34-455F-9600-4CE0E497F529}" emma:medium="tactile" emma:mode="ink">
            <msink:context xmlns:msink="http://schemas.microsoft.com/ink/2010/main" type="paragraph" rotatedBoundingBox="2303,2600 12937,7364 9853,14249 -781,9485" alignmentLevel="1"/>
          </emma:interpretation>
        </emma:emma>
      </inkml:annotationXML>
      <inkml:traceGroup>
        <inkml:annotationXML>
          <emma:emma xmlns:emma="http://www.w3.org/2003/04/emma" version="1.0">
            <emma:interpretation id="{13894164-5251-42D9-A6F5-A68A3A9CC815}" emma:medium="tactile" emma:mode="ink">
              <msink:context xmlns:msink="http://schemas.microsoft.com/ink/2010/main" type="line" rotatedBoundingBox="2303,2600 12937,7364 9853,14249 -781,9485"/>
            </emma:interpretation>
          </emma:emma>
        </inkml:annotationXML>
        <inkml:traceGroup>
          <inkml:annotationXML>
            <emma:emma xmlns:emma="http://www.w3.org/2003/04/emma" version="1.0">
              <emma:interpretation id="{3D0E915F-7C87-4E33-980C-B29D15ACF1D1}" emma:medium="tactile" emma:mode="ink">
                <msink:context xmlns:msink="http://schemas.microsoft.com/ink/2010/main" type="inkWord" rotatedBoundingBox="2302,2601 12937,7362 9855,14247 -780,9486"/>
              </emma:interpretation>
              <emma:one-of disjunction-type="recognition" id="oneOf0">
                <emma:interpretation id="interp0" emma:lang="en-IN" emma:confidence="0">
                  <emma:literal>'odinite'</emma:literal>
                </emma:interpretation>
                <emma:interpretation id="interp1" emma:lang="en-IN" emma:confidence="0">
                  <emma:literal>"odinite'</emma:literal>
                </emma:interpretation>
                <emma:interpretation id="interp2" emma:lang="en-IN" emma:confidence="0">
                  <emma:literal>'odinite:'</emma:literal>
                </emma:interpretation>
                <emma:interpretation id="interp3" emma:lang="en-IN" emma:confidence="0">
                  <emma:literal>"odinite:'</emma:literal>
                </emma:interpretation>
                <emma:interpretation id="interp4" emma:lang="en-IN" emma:confidence="0">
                  <emma:literal>'tit-jar,</emma:literal>
                </emma:interpretation>
              </emma:one-of>
            </emma:emma>
          </inkml:annotationXML>
          <inkml:trace contextRef="#ctx0" brushRef="#br0">-8213 1141,'0'0,"0"0</inkml:trace>
          <inkml:trace contextRef="#ctx0" brushRef="#br1" timeOffset="-186580.09">-3777 2760,'0'0,"0"0,0 0,0 0,0 0,-7 14,-7 6,-7 11,-18 26,-10 35,-26 23,-23 34,-19 20,-13 17,-8 4,-10 0,10-11,11-23,25-34,27-24,22-33</inkml:trace>
          <inkml:trace contextRef="#ctx0" brushRef="#br1" timeOffset="-186996.81">-4024 3119,'0'0,"0"0,0 0,0 0,0 0,-7 14,-7 10,-21 20,-8 30,-13 31,-25 17,-22 27,-6 14,-11 3,3-1,15-19,14-14,17-20,15-31</inkml:trace>
          <inkml:trace contextRef="#ctx0" brushRef="#br1" timeOffset="-168997.01">-4437 3553,'0'0,"0"0,0 0,0 0,0 0,0 0,21 7,25-1,35 5,36-11,31-11,25-2,11-1,3-9,-14 2,-25 14</inkml:trace>
          <inkml:trace contextRef="#ctx0" brushRef="#br1" timeOffset="-168558.1">-3371 1175,'0'0,"0"0,0 0,0 0,0 0,-7 14,0 20,-4 6,-3 38,-7 51,-7 34,-18 36,4 22,-8 5,-6 5,6-1,4 0,11-23,7-24,7-27,14-21,7-33,0-35</inkml:trace>
          <inkml:trace contextRef="#ctx0" brushRef="#br1" timeOffset="-171394.23">-7268-389,'0'0,"0"0,0 0,0 0,0 0,22 0,-1 0,14-7,25 7,11 13,10 28,-7 13,-10 7,-15 31,-21 9,-14 4,-14-3,-14-11,0-3,0-20,14-7,7-24,7-20,21-27,32-20,18-14,18-14,6-16,11-8,0 8,-28 16,-11 4</inkml:trace>
          <inkml:trace contextRef="#ctx0" brushRef="#br1" timeOffset="-169369.82">-4313 1395,'0'0,"0"0,0 0,0 0,0 0,0 0,0 0,0 0,31 0,12 0,31 0,32-6,17-4,8 3,7 0,3 0,-11 7,-20 0,-22 0</inkml:trace>
          <inkml:trace contextRef="#ctx0" brushRef="#br1" timeOffset="-170257.94">-6046 2598,'0'0,"0"0,0 0,0 0,0 0,0 0,0 0,-7-17,7-10,7-17,7-17,7-7,11 7,3-10,7 13,8 8,-15 9,0 7,-3 21,-4 19,-6 28,-8 7,0 16,-4 14,-3 14,-7-7,0 0,0-20,0-8,0-23,0-10,0-17,22-6,-1-18,7-3,11-10,10 3,1-10,-1 17,-7 13,4 14,-10 27,-8 14,-7 10,-3 13,-11 10,-14 8,-11-8,4 1,-7-11,0-13,-1 0,-2-14</inkml:trace>
          <inkml:trace contextRef="#ctx0" brushRef="#br1" timeOffset="-153433.52">-8916 2869,'0'0,"0"0,0 0,0 13,0 18,0 36,0 42,0 77,0 85,0 85,0 64,0 37,7 7,7-24,0-37,4-41,-4-60,0-58</inkml:trace>
          <inkml:trace contextRef="#ctx0" brushRef="#br0" timeOffset="18819.59">-9826 742,'0'0,"0"0,0 0,0 0,0 0,0 0,17-20,1-8,28-16,17-13,26-18,23-13,5 4,6-4</inkml:trace>
          <inkml:trace contextRef="#ctx0" brushRef="#br1" timeOffset="-174506.85">-9431 982,'0'0,"0"0,0 0,0 0,0 0,0 0,0 0,0 0,0 0,0 0,-7 27,0-3,-7 13,7 14,0 10,-1-3,8 9,0 5,8-15,13-23,18-14,-4-20,7-20,4-14,-4-13,-13-14,-8 3,-11 11,-34-7,-12 13,-6 14,-18 10,4 17,-4 17,3 3,1 11,20 6,8 10,10 14,18 14,7 3,4-14,3-13,0-7,4-20,0-24,-1-14,-6-20,-4-3,4-7,-1 3,-10 7,0 0,-10 11,-1 9,11 14,0 0,0 0,0 0,-7 14,7 3,7-4,-7-13,21 10,0-10,0-10,1-13,-8-8,0-3,-7-17,-7 11,-7-1,-14 28,-15 33</inkml:trace>
          <inkml:trace contextRef="#ctx0" brushRef="#br1" timeOffset="-139172.84">-4253 2100,'0'0,"0"0,0 0,0 0,-7 17,-8 20,-6 27,-3 41,-5 28,8 36,0 17,-4-3,11-20,7-38,0-47,7-41,0-54,7-54,0-37,7-48,4-27,3-30,0-18,0-2,1 2,-5 31,-3 31,-7 37,1 51,-1 57,-7 65,0 40,0 41,0 57,0 35,0 26,0 31,0 7,-7-7,-1-14,1-20,0-37,0-44,-3-41,3-40,0-38,7-37,-7-44,7-54,0-38,7-50,0-41,17-27,-2-27,6 10,0 27,4 37,-4 38,-7 51,0 30,-7 50,-6 55,-8 37,0 41,-8 37,-6 27,7 21,-7 10,7 9,0-6,0-6,7-28,0-34,0-30,7-41,0-37,7-57,7-42,1-53,6-31,0-41,-7-26,7-1,-3 4,-4 13,-7 34,-6 41,-1 50,0 45,-7 47,7 61,-7 54,-7 48,0 50</inkml:trace>
          <inkml:trace contextRef="#ctx0" brushRef="#br1" timeOffset="-49306.26">-4479 3583,'0'0,"0"0,0 0,0 0,0 0,0 0,0 0,0 0,-14 17,-8 14,-20 19,-7 35,-25 27,-15 13,5 7,-5 4,12-21,20-13,11-31,25-31,21-23,21-47,11-28,10-16,8-14,13-7,-13 3,-4 14,-11 11,-14 23,-14 13,-7 31,0 0,0 14,-7 3,0-4,0 8,0 2,7-13,0 4,0-14,0 0,28 0,25-14,25-26</inkml:trace>
          <inkml:trace contextRef="#ctx0" brushRef="#br1" timeOffset="-35410.32">-8633 312,'0'0,"0"0,0 0,0 0,0 0,0 0,0 0,-15 7,1 3,-7 7,0 16,-7 18,-11 31,-3 12,-8 15,-3 19,0-2,4-4,14-4,-1-20,19-16,6-21,22-27,6-21,26-20,-1-13,11-21,3-23,-3-4,-17 7,-15 0,-21 7,-28 10,-8 17,-24 10,-21 24,-18 23,0 14,-3 31,14 13,14 14,17 9,15-9,31-11,11-20,29-26,16-22,5-23,17-30,-11-21,-3-13,-3-4</inkml:trace>
          <inkml:trace contextRef="#ctx0" brushRef="#br1" timeOffset="-182182.31">-2538 4948,'0'0,"0"0,0 0,0 0,0 0,0 0,0 0,14-7,14-13,18-14,18-3,24-7,25-7,10-13,8-18,7-6,-8 4,-6 13,-8 6</inkml:trace>
          <inkml:trace contextRef="#ctx0" brushRef="#br1" timeOffset="-182549.61">-2524 4979,'0'0,"0"0,0 0,0 0,0 0,0 13,7 7,7 11,11 13,3 24,0 6,8-9,3-4,-4-11,7-6,8-17,-1-10,18-10,4 0,17 0,-7-1,4 11,-8 4,-9 19,-12-6,-10 17,-25 10,-21-3</inkml:trace>
          <inkml:trace contextRef="#ctx0" brushRef="#br1" timeOffset="-152171.86">296 4887,'0'0,"0"0,0 0,0 0,0 0,0 0,14 14,15 13,16-7,19 11,21 2,3 5,0 13,-17 3,-18 10,-25 17,-35 18,-39 9,-32 17,-38 7,-50 14,-21 10</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0:54.80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56DE32A-313E-4EC5-B838-BAE19D4C8CF9}" emma:medium="tactile" emma:mode="ink">
          <msink:context xmlns:msink="http://schemas.microsoft.com/ink/2010/main" type="inkDrawing" rotatedBoundingBox="12391,8112 12522,7679 12533,7683 12402,8115" semanticType="callout" shapeName="Other">
            <msink:sourceLink direction="with" ref="{643745DB-AF90-451C-98F1-681569AE10CA}"/>
          </msink:context>
        </emma:interpretation>
      </emma:emma>
    </inkml:annotationXML>
    <inkml:trace contextRef="#ctx0" brushRef="#br0">3468-1907,'0'0,"0"0,0 0,0 0,0 0,0 0,-10 17,0 9,-7 14,-3 28,-5 13,1 18,-3 2</inkml:trace>
  </inkml:traceGroup>
</inkml:ink>
</file>

<file path=ppt/ink/ink17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6:28.163"/>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C4BAE06-23D4-4022-A9F8-BF609646FECD}" emma:medium="tactile" emma:mode="ink">
          <msink:context xmlns:msink="http://schemas.microsoft.com/ink/2010/main" type="writingRegion" rotatedBoundingBox="1095,10995 24598,6765 26519,17437 3016,21667"/>
        </emma:interpretation>
      </emma:emma>
    </inkml:annotationXML>
    <inkml:traceGroup>
      <inkml:annotationXML>
        <emma:emma xmlns:emma="http://www.w3.org/2003/04/emma" version="1.0">
          <emma:interpretation id="{58CC32F5-D096-4A8C-801E-86B830213D14}" emma:medium="tactile" emma:mode="ink">
            <msink:context xmlns:msink="http://schemas.microsoft.com/ink/2010/main" type="paragraph" rotatedBoundingBox="1087,10886 18866,7873 19458,11366 1679,14379" alignmentLevel="1"/>
          </emma:interpretation>
        </emma:emma>
      </inkml:annotationXML>
      <inkml:traceGroup>
        <inkml:annotationXML>
          <emma:emma xmlns:emma="http://www.w3.org/2003/04/emma" version="1.0">
            <emma:interpretation id="{C8D163EB-AE31-4E15-95AF-C2C5362CE788}" emma:medium="tactile" emma:mode="ink">
              <msink:context xmlns:msink="http://schemas.microsoft.com/ink/2010/main" type="line" rotatedBoundingBox="1087,10886 18866,7873 19458,11366 1679,14379"/>
            </emma:interpretation>
          </emma:emma>
        </inkml:annotationXML>
        <inkml:traceGroup>
          <inkml:annotationXML>
            <emma:emma xmlns:emma="http://www.w3.org/2003/04/emma" version="1.0">
              <emma:interpretation id="{D81C498D-4BF4-4221-9245-980DD16AF77F}" emma:medium="tactile" emma:mode="ink">
                <msink:context xmlns:msink="http://schemas.microsoft.com/ink/2010/main" type="inkWord" rotatedBoundingBox="1226,11836 11639,9098 12318,11681 1905,14419"/>
              </emma:interpretation>
              <emma:one-of disjunction-type="recognition" id="oneOf0">
                <emma:interpretation id="interp0" emma:lang="en-IN" emma:confidence="0">
                  <emma:literal>rector''</emma:literal>
                </emma:interpretation>
                <emma:interpretation id="interp1" emma:lang="en-IN" emma:confidence="0">
                  <emma:literal>vectors'</emma:literal>
                </emma:interpretation>
                <emma:interpretation id="interp2" emma:lang="en-IN" emma:confidence="0">
                  <emma:literal>vector''</emma:literal>
                </emma:interpretation>
                <emma:interpretation id="interp3" emma:lang="en-IN" emma:confidence="0">
                  <emma:literal>reactors'</emma:literal>
                </emma:interpretation>
                <emma:interpretation id="interp4" emma:lang="en-IN" emma:confidence="0">
                  <emma:literal>reactor''</emma:literal>
                </emma:interpretation>
              </emma:one-of>
            </emma:emma>
          </inkml:annotationXML>
          <inkml:trace contextRef="#ctx0" brushRef="#br0">-9936 8054,'0'0,"0"0,0 0,0 0,0 0,0 0,0 0,0 0,0 17,0 3,7 17,7 14,0 23,18 21,-4 17,8 13,10 14,3 3,-7-9,4-15,-3-16,-8-21,0-20,-14-27,-6-10,-1-38,-7-37,-7-34,0-16,0-35,7-23,7-24,18-10,-4 7,7 24,4 26,-11 31,-7 31,1 46</inkml:trace>
          <inkml:trace contextRef="#ctx0" brushRef="#br0" timeOffset="906.75">-7469 8047,'0'0,"0"0,0 0,0 0,0 0,0 0,-7 17,0 3,-3 17,6 14,-14 24,11 13,0 17,14-4,18-6,3-7,22-13,17-8,10-22,15-25,3-20,1-14,-15-23</inkml:trace>
          <inkml:trace contextRef="#ctx0" brushRef="#br0" timeOffset="546.4">-8199 8836,'0'0,"0"0,0 0,0 0,0 0,0 0,0 0,0 0,0-24,-7-13,0-14,-1-20,-2-27,-15-4,-7-3,4 10,-7 21,0 16,-4 14,3 21,1 33,-4 24,11 23,0 21,7 10,0 4,13 13,8-4,8 4,20-10,7 3,7-10,18-17,22-10,2-37,12-24,17-24</inkml:trace>
          <inkml:trace contextRef="#ctx0" brushRef="#br0" timeOffset="1402.28">-6833 8328,'0'0,"0"0,0 0,0 0,0 0,0 0,14-7,28-16,22-5,38-16</inkml:trace>
          <inkml:trace contextRef="#ctx0" brushRef="#br0" timeOffset="1197.33">-6978 7349,'0'0,"0"0,0 0,0 0,0 0,0 0,0 14,7 6,7 24,14 14,18 33,18 24,20 28,5 2,6 4,-10 0,-4-20,-4-7,-20-31</inkml:trace>
          <inkml:trace contextRef="#ctx0" brushRef="#br0" timeOffset="1844.99">-5648 7685,'0'0,"0"0,0 0,0 0,0 0,0 0,-7 16,0 12,-3 19,10 11,17 23,5 7,13 0,18-7,10-13,15-17,0-21,-4-23,-7-24,-18-10,-13-10,-19-11,-34 4,-19 4,-13-4,-25 6,-7 8,-4-1,0 8,18 9,18 1</inkml:trace>
          <inkml:trace contextRef="#ctx0" brushRef="#br0" timeOffset="2296.29">-4790 7857,'0'0,"0"0,0 0,0 0,0 0,0 0,14 7,11 7,10 16,22 4,10 13,0 4,-7 7,-18-7,4-7,-18-4,-6-20,-22-20,-8-13,-6-18,0-13,0-17,0-10,0-20,14-4,7 0,14-16,14 6,25 13,4 24</inkml:trace>
          <inkml:trace contextRef="#ctx0" brushRef="#br0" timeOffset="3199.56">-9018 9825,'0'0,"0"0,0 0,0 0,0 0,0 0,-14 7,0-7,14 0,0 0,14 0,28 0,39 0,50-14,63-10,60-3,71-20,63-28,53-19,36-25,24-13,4-7,-11-3,-39 13,-60 14,-70 24,-78 19,-67 28,-88 17</inkml:trace>
          <inkml:trace contextRef="#ctx0" brushRef="#br0" timeOffset="3659.76">-8584 10309,'0'0,"0"0,0 0,0 0,0 0,0 0,21 0,21-7,54-13,66-24,68-27,66-14,82-23,52-28,57-19,25-8,21 4,-7-4,-11 14,-45 24,-57 13,-75 34,-69 17,-72 17,-66 14,-57 16,-46 14</inkml:trace>
          <inkml:trace contextRef="#ctx0" brushRef="#br0" timeOffset="-94193.46">427 5192,'0'0,"0"0,0 0,0 0,0 0,0 0,-7 13,0 11,0 10,-8 17,-6 27,-10 17,-12 23,-17 21,-17 13,-19 18,-17-1,-10 7,-15 0,-14-6,8-15,6-16,14-20,11-31,18-20,21-31,18-24,17-26,18-41</inkml:trace>
        </inkml:traceGroup>
        <inkml:traceGroup>
          <inkml:annotationXML>
            <emma:emma xmlns:emma="http://www.w3.org/2003/04/emma" version="1.0">
              <emma:interpretation id="{9C6BADDD-96B8-4442-B23D-FFBE626F7E23}" emma:medium="tactile" emma:mode="ink">
                <msink:context xmlns:msink="http://schemas.microsoft.com/ink/2010/main" type="inkWord" rotatedBoundingBox="16160,8787 18941,8316 19445,11288 16664,11759"/>
              </emma:interpretation>
              <emma:one-of disjunction-type="recognition" id="oneOf1">
                <emma:interpretation id="interp5" emma:lang="en-IN" emma:confidence="0">
                  <emma:literal>t;</emma:literal>
                </emma:interpretation>
                <emma:interpretation id="interp6" emma:lang="en-IN" emma:confidence="0">
                  <emma:literal>=:</emma:literal>
                </emma:interpretation>
                <emma:interpretation id="interp7" emma:lang="en-IN" emma:confidence="0">
                  <emma:literal>I;</emma:literal>
                </emma:interpretation>
                <emma:interpretation id="interp8" emma:lang="en-IN" emma:confidence="0">
                  <emma:literal>=.,</emma:literal>
                </emma:interpretation>
                <emma:interpretation id="interp9" emma:lang="en-IN" emma:confidence="0">
                  <emma:literal>=_,</emma:literal>
                </emma:interpretation>
              </emma:one-of>
            </emma:emma>
          </inkml:annotationXML>
          <inkml:trace contextRef="#ctx0" brushRef="#br0" timeOffset="13070.09">7465 7119,'0'0,"0"0,0 0,0 0,0 0,0 17,0 3,0 17,0 14,-7 7,-1 3,-6-4,-3-13,3-6,-8-18,8-13,0-28,0-16,7-14,7-13</inkml:trace>
          <inkml:trace contextRef="#ctx0" brushRef="#br0" timeOffset="13532">5174 6211,'0'0,"0"0,0 0,0 0,0 0,0 0,0 0,21 0,29 0,45-6,57-11,35 3,46-6,35-11,11 1,-18 3,-25-4,-38 11,-39 3,-43 0,-52 3</inkml:trace>
          <inkml:trace contextRef="#ctx0" brushRef="#br1" timeOffset="186953.56">6734 4579,'0'0,"0"0,0 0,0 0,0 0</inkml:trace>
          <inkml:trace contextRef="#ctx0" brushRef="#br0" timeOffset="13840.53">6815 5707,'0'0,"0"0,0 0,0 0,0 0,0 0,0 0,21 6,36-6,38 0,36 0,28 7,21 0,-15 0,-13 3,-35 4,-54 13,-49 10,-42 14,-46 23,-39 21</inkml:trace>
        </inkml:traceGroup>
      </inkml:traceGroup>
    </inkml:traceGroup>
    <inkml:traceGroup>
      <inkml:annotationXML>
        <emma:emma xmlns:emma="http://www.w3.org/2003/04/emma" version="1.0">
          <emma:interpretation id="{97A665FD-26E8-418D-8D7E-E7A0BDF3E95D}" emma:medium="tactile" emma:mode="ink">
            <msink:context xmlns:msink="http://schemas.microsoft.com/ink/2010/main" type="paragraph" rotatedBoundingBox="6478,11754 24890,8394 26538,17422 8125,20782" alignmentLevel="2"/>
          </emma:interpretation>
        </emma:emma>
      </inkml:annotationXML>
      <inkml:traceGroup>
        <inkml:annotationXML>
          <emma:emma xmlns:emma="http://www.w3.org/2003/04/emma" version="1.0">
            <emma:interpretation id="{C8F04376-53CA-4274-A765-1ECA771752F8}" emma:medium="tactile" emma:mode="ink">
              <msink:context xmlns:msink="http://schemas.microsoft.com/ink/2010/main" type="line" rotatedBoundingBox="6463,12097 24879,8383 25919,13542 7503,17256"/>
            </emma:interpretation>
          </emma:emma>
        </inkml:annotationXML>
        <inkml:traceGroup>
          <inkml:annotationXML>
            <emma:emma xmlns:emma="http://www.w3.org/2003/04/emma" version="1.0">
              <emma:interpretation id="{10782A6D-1C7B-48F9-845F-900677677291}" emma:medium="tactile" emma:mode="ink">
                <msink:context xmlns:msink="http://schemas.microsoft.com/ink/2010/main" type="inkWord" rotatedBoundingBox="6215,15635 7842,12344 9510,13168 7883,16459"/>
              </emma:interpretation>
              <emma:one-of disjunction-type="recognition" id="oneOf2">
                <emma:interpretation id="interp10" emma:lang="en-IN" emma:confidence="0">
                  <emma:literal>E</emma:literal>
                </emma:interpretation>
                <emma:interpretation id="interp11" emma:lang="en-IN" emma:confidence="0">
                  <emma:literal>e</emma:literal>
                </emma:interpretation>
                <emma:interpretation id="interp12" emma:lang="en-IN" emma:confidence="0">
                  <emma:literal>€</emma:literal>
                </emma:interpretation>
                <emma:interpretation id="interp13" emma:lang="en-IN" emma:confidence="0">
                  <emma:literal>#</emma:literal>
                </emma:interpretation>
                <emma:interpretation id="interp14" emma:lang="en-IN" emma:confidence="0">
                  <emma:literal>=</emma:literal>
                </emma:interpretation>
              </emma:one-of>
            </emma:emma>
          </inkml:annotationXML>
          <inkml:trace contextRef="#ctx0" brushRef="#br0" timeOffset="8065.99">-2902 8819,'0'0,"0"0,0 0,0 0,0 0,0 0,0 0,22 17,13-3,32 2,21-2,15 3,-5-3,-2 6,-15 10,-18 14,-27 7,-36 24,-21 6,-29 7,-20-7,-19 1,1-15,7-9</inkml:trace>
          <inkml:trace contextRef="#ctx0" brushRef="#br0" timeOffset="6639.18">-4179 10258,'0'0,"0"0,0 0,0 0,0 0,0 14,0 10,0 13,7 27,0 41,7 37,0 24,7 17,0 17,15 7,-8-7,-7-14,7-24,-6-33,-5-24,-3-30</inkml:trace>
          <inkml:trace contextRef="#ctx0" brushRef="#br0" timeOffset="6973.29">-4197 10374,'0'0,"0"0,0 0,0 0,0 0,0 0,0 0,18 0,10-7,28-7,43-16,25-4,31-17,7-10,-3 10,-3 7,-22 7</inkml:trace>
          <inkml:trace contextRef="#ctx0" brushRef="#br0" timeOffset="7331">-3851 11501,'0'0,"0"0,0 0,0 0,0 0,0 0,0 0,18 0,10 0,21-6,32-8,25-10,18 4,14-11,10 4,-7-3,-18 10,-13-4,-29 10</inkml:trace>
          <inkml:trace contextRef="#ctx0" brushRef="#br0" timeOffset="7713.92">-3886 9483,'0'0,"0"0,0 0,0 0,0 0,0 0,14 0,18 0,17-7,39-6,32-11,25 4,7-4,-1 3,-13 8,-21-4,-22 3</inkml:trace>
        </inkml:traceGroup>
        <inkml:traceGroup>
          <inkml:annotationXML>
            <emma:emma xmlns:emma="http://www.w3.org/2003/04/emma" version="1.0">
              <emma:interpretation id="{B4BE2644-7705-40E6-B9FD-2684648D50CB}" emma:medium="tactile" emma:mode="ink">
                <msink:context xmlns:msink="http://schemas.microsoft.com/ink/2010/main" type="inkWord" rotatedBoundingBox="19983,9371 24879,8383 25919,13542 21024,14529"/>
              </emma:interpretation>
              <emma:one-of disjunction-type="recognition" id="oneOf3">
                <emma:interpretation id="interp15" emma:lang="en-IN" emma:confidence="0">
                  <emma:literal>146.91-17-15?</emma:literal>
                </emma:interpretation>
                <emma:interpretation id="interp16" emma:lang="en-IN" emma:confidence="0">
                  <emma:literal>146.91-1715?</emma:literal>
                </emma:interpretation>
                <emma:interpretation id="interp17" emma:lang="en-IN" emma:confidence="0">
                  <emma:literal>146.91-17115?</emma:literal>
                </emma:interpretation>
                <emma:interpretation id="interp18" emma:lang="en-IN" emma:confidence="0">
                  <emma:literal>146.91-171?</emma:literal>
                </emma:interpretation>
                <emma:interpretation id="interp19" emma:lang="en-IN" emma:confidence="0">
                  <emma:literal>146.91-1715',</emma:literal>
                </emma:interpretation>
              </emma:one-of>
            </emma:emma>
          </inkml:annotationXML>
          <inkml:trace contextRef="#ctx0" brushRef="#br0" timeOffset="21368.57">11509 5537,'0'0,"0"0,0 0,0 0,0 0,0 0,18 0,17-10,47-10,41-17,46-7,29-14,24-3,4 10,-17 7,-36 0,-29 17,-34 0,-33 7,-41 6,-36 14,-15-7</inkml:trace>
          <inkml:trace contextRef="#ctx0" brushRef="#br0" timeOffset="21707.24">13016 4609,'0'0,"0"0,0 0,0 0,0 0,0 0,0 0,22 14,20 6,25 4,25 10,7-7,10 10,-7-3,-13 3,-12 1,-34 16,-29 17,-28 24,-22 16,-41 15,-26 13</inkml:trace>
          <inkml:trace contextRef="#ctx0" brushRef="#br0" timeOffset="15700.47">9416 8660,'0'0,"0"0,0 0,0 0,0 0,0 0,0 0,0 0,0 0,0 0,0 0,0 0,0 0,0 0,0 0,0 0,0 0,0 0,0 0,0 0,0 0,0 0,0 0,0 0,0 0,0 0,0 0,0 0,0 0,0 0,0 0,0 0,0 0,0 0,0 0,0 0,0 0,0 0,0 0,0 0,0 0,0 0,0 0,0 0,0 0,0 0,0 0,0 0,0 0,0 0,15-7,-1 0,7 7,11 0,3 0,28-10,15 10,17-7,22-3,13 3,15-6,-7-1,-15-3,-10 11,-17-1,-26 0,-24 0,-18 7,-14 0,-14 0,0 0,-14 0,0 0,14 0,0 0,0 0</inkml:trace>
          <inkml:trace contextRef="#ctx0" brushRef="#br0" timeOffset="16083.65">11114 7400,'0'0,"0"0,0 0,0 0,0 0,0 14,0 23,0 27,0 41,0 44,0 31,0 20,0 13,0-7,0-13,0-30,0-31</inkml:trace>
          <inkml:trace contextRef="#ctx0" brushRef="#br0" timeOffset="16680.86">11259 7427,'0'0,"0"0,0 0,0 0,0 0,0 0,14 7,25 3,24-10,36-10,32-10,24-11,14-3,1-13,-18-4,-18 0,-32 14,-21 0,-31 6,-22 8,-10 9,-18 28,-25 19,-3 11,-1 28,-17 16,-3 17,-11 10,-3 34,-1 13,15 11,6-7,4 3,11-6,7-14,7-10,7-14,0-23,7-18,0-19</inkml:trace>
          <inkml:trace contextRef="#ctx0" brushRef="#br0" timeOffset="17437.41">13094 8098,'0'0,"0"0,0 0,0 0,0 0,0 0,0 0,0 0,0 0,0 0,0 0,0 0,0 0,-7 17,0 3,-7 10,0-2,-7 5,-1-12,5-15,3-12,7-8,0-10,7 1,7-8,0 11,0 0,0 3,-7 17,0 0,0 0,0 17,0 10,-14 3,0 7,-8 1,1-8,0-3,3-3,4-10,14-14,0 0,0 0,0 0,0 0,0 0,0 0,0 0,0 0,0 0,0 0,0 0,0 0,0 13,0-13</inkml:trace>
          <inkml:trace contextRef="#ctx0" brushRef="#br0" timeOffset="20396.59">13666 7464,'0'0,"0"0,0 0,0 0,0 0,0 0,0 0,0 21,0 16,7 17,14 27,0 31,8 27,-1 24,11 13,-4 17,-7 3,0 4,-3-10,-18-11,-7-16,-21-24,-11-21,-10-23,-18-27,-4-24,-13-24,-12-20,5-20</inkml:trace>
          <inkml:trace contextRef="#ctx0" brushRef="#br0" timeOffset="18711.24">13140 7149,'0'0,"0"0,0 0,0 0,0 0,0 0,0 0,0 0,7 21,7 16,7 21,8 40,6 34,-7 30,0 28,1 17,-5 9,-3-2,-6-14,-1-28,0-23,-7-37,0-41,-7-27,0-20</inkml:trace>
          <inkml:trace contextRef="#ctx0" brushRef="#br0" timeOffset="20879.56">13624 6425,'0'0,"0"0,0 0,0 0,0 0,0 0,0 0,0 0,0 0,0 0,-15 13,-6 14,-3-6,-5-1,1-3,7-4,0-6,3-7,18 0,0 0,0 0,0 0,18-13,-4 6,7 0,0 7,0 0</inkml:trace>
          <inkml:trace contextRef="#ctx0" brushRef="#br0" timeOffset="8912.34">-710 11281,'0'0,"0"0,0 0,0 0,0 0,0 0,0 0,14 0,25-13,11-18,24-13,10-13,22-8,4-3,-1 8,-14 9,-10 17,-21 0,-25 14</inkml:trace>
          <inkml:trace contextRef="#ctx0" brushRef="#br0" timeOffset="8574.63">-674 10340,'0'0,"0"0,0 0,0 0,0 0,0 0,0 0,0 0,17-7,4-3,8 3,6 0,4 0,-4 1,-7 6</inkml:trace>
          <inkml:trace contextRef="#ctx0" brushRef="#br0" timeOffset="9463.14">1288 9283,'0'0,"0"0,0 0,0 0,0 0,0 0,0 0,-18 17,-3 13,-14 14,-15 38,-24 30,-21 23,-18 21,-3 16,-1-2,15-11,3-10,28-30,11-31,32-24,21-27,28-16,29-28,45-14,32-23,28-6,25-15,29-6,2 7,-2-1,-29 4,-22 17,-41 7</inkml:trace>
          <inkml:trace contextRef="#ctx0" brushRef="#br0" timeOffset="9788.94">1337 9513,'0'0,"0"0,0 0,0 0,0 0,-7 17,0 14,0 20,7 33,0 45,0 27,7 30,0 21,0-1,0-6,8-14,-1-30,7-34</inkml:trace>
          <inkml:trace contextRef="#ctx0" brushRef="#br0" timeOffset="10902.71">4175 9476,'0'0,"0"0,0 0,0 0,0 0,0 0,0 0,0 0,0 0,0 0,-14 14,0 3,0-4,-15 4,8-10,0 0,7-7,0-7,0-7,14-3,0-6,7-4,7 3,0 4,0-4,0 17,-14 7,0 0,0 0,0 0,0 0,-7 17,7-17,0 0,0 0</inkml:trace>
          <inkml:trace contextRef="#ctx0" brushRef="#br0" timeOffset="10375.63">2530 8799,'0'0,"0"0,0 0,0 0,0 0,0 0,-10 13,3 11,-7 20,-1 31,1 26,0 31,0 34,7 17,7 7,14-7,7-4,15-23,10-27,10-24,18-31,11-30,-8-24,-2-20,-19-20,-10-17,-18-7,-14-7,-28-24,-21-13,-18-6,-11 2,-10 21,-10 7,13 16,-3 18,0 37,3 30,4 17,11 10,-1 11,22 6</inkml:trace>
          <inkml:trace contextRef="#ctx0" brushRef="#br0" timeOffset="12690.65">7479 8413,'0'0,"0"0,0 0,0 0,0 0,0 0,0 0,0 0,0 0,-7 20,0 0,0 11,7 13,0 13,-8 25,8 19,0 21,8 0,6 14,14-15,11-2,-4-24,14-10,4-28,11-13,6-30</inkml:trace>
          <inkml:trace contextRef="#ctx0" brushRef="#br0" timeOffset="12252.68">6194 8392,'0'0,"0"0,0 0,0 0,0 0,0 0,0 0,0 0,-14 0,-4 0,4 0,-7 0,0 7,0 7,-11 13,4-7,-1 11,1 6,-7-3,14 3,-1 0,8 0,14 1,7-1,15-10,6-3,14-11,8 1,10-14,-4-7,-3 0,-18-13,-7-11,-6-6,-12-14,-10-3,-10 3,3 1,0 9,-1 11,1 9,7 21,0 14,0 13,7 17,1 30,6 31,3 24,4 27,1 17,-1-4,-7-10,0-10,0-24,-7-30,0-20,0-35,0-13</inkml:trace>
        </inkml:traceGroup>
      </inkml:traceGroup>
      <inkml:traceGroup>
        <inkml:annotationXML>
          <emma:emma xmlns:emma="http://www.w3.org/2003/04/emma" version="1.0">
            <emma:interpretation id="{5B8416AC-D5B8-44F0-BCE4-17345425A2F8}" emma:medium="tactile" emma:mode="ink">
              <msink:context xmlns:msink="http://schemas.microsoft.com/ink/2010/main" type="line" rotatedBoundingBox="8210,15539 24804,12552 25355,15612 8760,18599"/>
            </emma:interpretation>
          </emma:emma>
        </inkml:annotationXML>
        <inkml:traceGroup>
          <inkml:annotationXML>
            <emma:emma xmlns:emma="http://www.w3.org/2003/04/emma" version="1.0">
              <emma:interpretation id="{64A7458D-277C-4554-BA48-E3D2B336FF27}" emma:medium="tactile" emma:mode="ink">
                <msink:context xmlns:msink="http://schemas.microsoft.com/ink/2010/main" type="inkWord" rotatedBoundingBox="13819,15946 16114,13727 18246,15930 15951,18150"/>
              </emma:interpretation>
              <emma:one-of disjunction-type="recognition" id="oneOf4">
                <emma:interpretation id="interp20" emma:lang="en-IN" emma:confidence="0">
                  <emma:literal>"Isil-roo:</emma:literal>
                </emma:interpretation>
                <emma:interpretation id="interp21" emma:lang="en-IN" emma:confidence="0">
                  <emma:literal>VI-trow; a</emma:literal>
                </emma:interpretation>
                <emma:interpretation id="interp22" emma:lang="en-IN" emma:confidence="0">
                  <emma:literal>VI-trow; z</emma:literal>
                </emma:interpretation>
                <emma:interpretation id="interp23" emma:lang="en-IN" emma:confidence="0">
                  <emma:literal>VI-trow; 3</emma:literal>
                </emma:interpretation>
                <emma:interpretation id="interp24" emma:lang="en-IN" emma:confidence="0">
                  <emma:literal>VI-trow; .</emma:literal>
                </emma:interpretation>
              </emma:one-of>
            </emma:emma>
          </inkml:annotationXML>
          <inkml:trace contextRef="#ctx0" brushRef="#br0" timeOffset="30235.92">5230 11173,'0'0,"0"0,0 0,0 0,0 0,0 0,0 0,0 0,0 0,-7 13,0 18,0 3,0 20,7 20,7 14,0 7,7 7,8 3,2-17,-3-7,-6-13,-1-17,0-14</inkml:trace>
          <inkml:trace contextRef="#ctx0" brushRef="#br0" timeOffset="30669.06">5015 10346,'0'0,"0"0,0 0,0 0,0 0,0 0,0 0,0 0,0 14,0 0,0 2,0 1,0-17,0 0,0 0,0 0,0 0,0 0,0-17,0 1,7 2,-7 14,0 0,0 0,21 0</inkml:trace>
          <inkml:trace contextRef="#ctx0" brushRef="#br0" timeOffset="31166.12">7016 12006,'0'0,"0"0,0 0,0 0,0 0,0 0,-7 20,-7 17</inkml:trace>
          <inkml:trace contextRef="#ctx0" brushRef="#br0" timeOffset="29046.39">3144 11522,'0'0,"0"0,0 0,0 0,0 0,0 0,0 0,0 0,22-21,13 1,14-17,15-7,24 0,7-14,8-10,3 4,-18 6,-10-6,-11 30,-25 4,-10 16,-18 14</inkml:trace>
          <inkml:trace contextRef="#ctx0" brushRef="#br0" timeOffset="28602.96">3462 11495,'0'0,"0"0,0 0,0 0,0 0,0 0,0 16,7 8,7 13,7 21,8 20,2 20,-2 4,-1 3,0-17,0-7,1-20,6-20,0-18,11-16,11-7,10-7,7 1,-4 6,15 0,-4 6,-10 8,-4 10,-11 3,-10 7,-10-7,-22 10</inkml:trace>
          <inkml:trace contextRef="#ctx0" brushRef="#br0" timeOffset="41197.51">6360 12101,'0'0,"0"0,0 0,0 0,0 0,0 0,0 0,14 0,21 0,1 0,6 0,11 0,-4 0</inkml:trace>
          <inkml:trace contextRef="#ctx0" brushRef="#br0" timeOffset="62124.5">4062 12175,'0'0,"0"0,0 0,0 0,0 0,0 0,14 7,7 3,29-3,6 0,18 6,8 1,2 3,-2-4,2 8,-20 9,-11 1,-25 2,-21 15,-14 3,-21 6,-11 1,-3 13,-22 0,-21-7,-3 14,-7-13,-8-8,-10-3,4-10,17-13,4-18,14-13,17-6,15-25,21-3,14-20,14-7,7 10,14 11,22-1,6 11,11 16,-10 21,-4 17,-4 6,-10 7,-11 1,-7-5,-14 5</inkml:trace>
          <inkml:trace contextRef="#ctx0" brushRef="#br0" timeOffset="62592.37">3483 11210,'0'0,"0"0,0 0,0 0,0 0,0 0,0 0,14-10,15-4,17-13,17-10,29-14,3-10,15 4</inkml:trace>
          <inkml:trace contextRef="#ctx0" brushRef="#br0" timeOffset="64133.93">4885 10214,'0'0,"0"0,0 0,0 0,0 0,0 0,0 0,0 0,0 0,0 0,14 17,0 4,3 9,-2-3,-8 10,-7 1,0-8,0 1,-7-18,7-13,0 0,0 0,-8-20,8-21,8 4,-1-7,7 0,7 3</inkml:trace>
          <inkml:trace contextRef="#ctx0" brushRef="#br0" timeOffset="63664.65">5283 11244,'0'0,"0"0,0 0,0 0,0 0,0 0,0 0,0 0,0 0,0 0,0 0,7 30,8 18,6 16,7 31,4 17,-11 10,7 6,-7-2,0-18,1-17,-8-16</inkml:trace>
          <inkml:trace contextRef="#ctx0" brushRef="#br0" timeOffset="25474.32">-586 12358,'0'0,"0"0,0 0,0 0,0 0,0 0,0 0,0 0,7-13,7-4,18 3,3 1,14 6,15 7,-1 7,5 6,-8 18,-18 2,-7 8,-3 3,-11 0,-21 0,-7-10,0 7,0-11,-4-10,11-6,0-14,0 0,0 0,18 0,10 0,8 0,20 7,1 10,3 10,-11 10,4 7,-18 17,-14-3,-14 16,-28 1,-21-4,-18 3,-21 1,-11-7,-21-11,4-3,-1-20,15-3,10-18,18-13,18-7,13 1,22-1,14 7</inkml:trace>
          <inkml:trace contextRef="#ctx0" brushRef="#br0" timeOffset="24467.39">-2813 12683,'0'0,"0"0,0 0,0 0,0 0,0 0,0 0,21 0,14 7,32 10,18 10,17 17,22 17,13 20,1 14,-7 10,-15 4,-10-5,-25-9,-24-7,-22-13,-10-18,-18-19,-14-25,-7-20,-4-23,-3-21,0-20,6-34,8-27,14-17,22-7,24-3,17 3,26 14,9 34,5 26</inkml:trace>
          <inkml:trace contextRef="#ctx0" brushRef="#br0" timeOffset="27677.92">1581 12412,'0'0,"0"0,0 0,0 0,0 0,0 0,0 0,14 0,18-6,17-11,32 0,25-4,11-2,6 2,-6-2,-11 9</inkml:trace>
          <inkml:trace contextRef="#ctx0" brushRef="#br0" timeOffset="24824.87">-607 12263,'0'0,"0"0,0 0,0 0,0 0,0 0,0 14,7 10,7 3,7 17,11 23,3 15,0 9,1 4,-8-4,0 1,-7-18,0-16,-3-21,-11-13</inkml:trace>
          <inkml:trace contextRef="#ctx0" brushRef="#br0" timeOffset="27994.69">1764 12991,'0'0,"0"0,0 0,0 0,0 0,0 0,15 0,6-6,28-8,15-10,24-3,14-10,8 0,3 0,-11 6,-17 1,-11 9</inkml:trace>
          <inkml:trace contextRef="#ctx0" brushRef="#br0" timeOffset="32588.58">8615 11322,'0'0,"0"0,0 0,0 0,0 0,0 0,0 0,0 0,0 0,0 0,21 0,8 0,20 7,7 6,26 11,6 3,0 10,-3 7,0 4,-18-8,-18 4,-14 0,-10-6,-18-11,-7 7,0-21,-7 4,7-17,0 0,0 0,-14-10,3-4,4-13,0-27,0-14,7-16,0-32,7 1,18-10,10 3,8 14,10 10,-4 20,7 20,-20 21,-1 16,-14 5,-21 16</inkml:trace>
          <inkml:trace contextRef="#ctx0" brushRef="#br0" timeOffset="33217.38">10285 10922,'0'0,"0"0,0 0,0 0,0 0,0 0,-7 14,-11 9,-3 11,-7 17,-8 27,-10 10,4 7,7 6,-1-6,29-3,14-11,22-6,13-11,14-7,19-19,6-25,-4-20,-10-13,-3-17,-22-7,-13-14,-15-16,-14-7,-21 3,-15-21,1-2,-14 3,6 10,-3 13,11 17,0 14,3 21,4 23,-1 17,1 3,-4 10,11-2,0 2,7 1</inkml:trace>
          <inkml:trace contextRef="#ctx0" brushRef="#br0" timeOffset="33583.51">11305 10590,'0'0,"0"0,0 0,0 0,0 0,0 0,0 0,14-10,14-3,7-1,22-10,-1 4,-3 0,-3 3,-4 3,-11 7,-14 7</inkml:trace>
          <inkml:trace contextRef="#ctx0" brushRef="#br0" timeOffset="33920.17">11474 11379,'0'0,"0"0,0 0,0 0,0 0,0 0,0 0,0 0,28-23,18-11,18-27,17-14,14 4,4-13,-14 19,-4 8,-21 13,-11 3,-20 21,-12 3</inkml:trace>
          <inkml:trace contextRef="#ctx0" brushRef="#br0" timeOffset="34350.57">12459 10238,'0'0,"0"0,0 0,0 0,0 0,0 0,-7 14,0 6,0 10,7 14,0 7,7 17,7-4,14 4,7-14,18-10,11-17,17-3,18-34,-4-4,0-13,-10-10,-11-17,-31-4,-15 1,-35-4,-29 0,-20 10,-25 7</inkml:trace>
          <inkml:trace contextRef="#ctx0" brushRef="#br0" timeOffset="48062.96">13507 10472,'0'0,"0"0,0 0,0 0,0 0,0 0,0 0,0 0,0 0,0 0,0 17,0-4,-7 1,0 9,0-9,0 0,7-14,0 0,0 0,0 0</inkml:trace>
          <inkml:trace contextRef="#ctx0" brushRef="#br0" timeOffset="56463.12">13955 10658,'0'0,"0"0,0 0,0 0,0 0,0 0,0 0,0 0,0 0,0 0,0 0,-7 14,-7-1,0 4,-4 3,4 4,7-10,0-1,7 1,0-14,0 0,0 0,0 0,14 0,-14 0,0 0,0 0,0 0,0 0,-14-7,-7 0,7 0,-7 1,7 6,-4 6,4 8</inkml:trace>
          <inkml:trace contextRef="#ctx0" brushRef="#br0" timeOffset="60228.14">-1987 14082,'0'0,"0"0,0 0,0 0,0 0,0 0,21 0,21-7,46-6,54-18,48-13,61-24,49-10,31-16,22-5,-7 11,-24 7,-30 13,-37 18,-54 16,-53 10</inkml:trace>
          <inkml:trace contextRef="#ctx0" brushRef="#br0" timeOffset="60656.35">-1606 14539,'0'0,"0"0,0 0,0 0,0 0,0 0,14 0,25-7,31-6,47-11,49-10,38-17,47-20,17-7,15-16,2-11,-6 10,-28 3,-39 21,-36 7,-52 10,-36 23,-39 18</inkml:trace>
        </inkml:traceGroup>
      </inkml:traceGroup>
      <inkml:traceGroup>
        <inkml:annotationXML>
          <emma:emma xmlns:emma="http://www.w3.org/2003/04/emma" version="1.0">
            <emma:interpretation id="{7462B821-6376-48F4-A537-3A4035670D51}" emma:medium="tactile" emma:mode="ink">
              <msink:context xmlns:msink="http://schemas.microsoft.com/ink/2010/main" type="line" rotatedBoundingBox="16587,16484 25088,14932 25574,17598 17074,19149"/>
            </emma:interpretation>
          </emma:emma>
        </inkml:annotationXML>
        <inkml:traceGroup>
          <inkml:annotationXML>
            <emma:emma xmlns:emma="http://www.w3.org/2003/04/emma" version="1.0">
              <emma:interpretation id="{5122D352-9D3E-428A-BF35-A796C4052A97}" emma:medium="tactile" emma:mode="ink">
                <msink:context xmlns:msink="http://schemas.microsoft.com/ink/2010/main" type="inkWord" rotatedBoundingBox="16758,16116 19209,16465 18968,18156 16517,17807"/>
              </emma:interpretation>
              <emma:one-of disjunction-type="recognition" id="oneOf5">
                <emma:interpretation id="interp25" emma:lang="en-IN" emma:confidence="0">
                  <emma:literal>It</emma:literal>
                </emma:interpretation>
                <emma:interpretation id="interp26" emma:lang="en-IN" emma:confidence="0">
                  <emma:literal>If</emma:literal>
                </emma:interpretation>
                <emma:interpretation id="interp27" emma:lang="en-IN" emma:confidence="0">
                  <emma:literal>FA</emma:literal>
                </emma:interpretation>
                <emma:interpretation id="interp28" emma:lang="en-IN" emma:confidence="0">
                  <emma:literal>r</emma:literal>
                </emma:interpretation>
                <emma:interpretation id="interp29" emma:lang="en-IN" emma:confidence="0">
                  <emma:literal>TA</emma:literal>
                </emma:interpretation>
              </emma:one-of>
            </emma:emma>
          </inkml:annotationXML>
          <inkml:trace contextRef="#ctx0" brushRef="#br0" timeOffset="39599.8">5513 13310,'0'0,"0"0,0 0,0 0,0 0,0 0,0 0,0 0,14 0,14 7,14 3,18 10,22 11,13 2,18 18,-7 10,-4 14,-7 13,-13 0,-12-7,-27-6,-15-18,-14-13,-14-13,-14-25,0-12,-8-25,1-13,7-30,-7-14,14-14,14-10,14-3,7-3,8 16,17 10,3 18,-3 23</inkml:trace>
          <inkml:trace contextRef="#ctx0" brushRef="#br0" timeOffset="40201.39">7270 13618,'0'0,"0"0,0 0,0 0,0 0,0 0,0 0,0 17,0-4,0 1,0 0,0 2,0 1,0-17,0 0,0 0,0 0,-7-23,0-15,-7-12,7-8,0-20,0 0,7 4,0 6,7 10,7 8,0 6,0 13,1 7,-1 18,7 12,0 11,0 0,7 4,1 9,17 4,3 10,11 0,-11 10,4-10,-10 0,-8-10,0-3</inkml:trace>
          <inkml:trace contextRef="#ctx0" brushRef="#br0" timeOffset="40487.08">7182 13611,'0'0,"0"0,0 0,0 0,0 0,0 0,0 0,25-7,10-6,22-18,27-6,19 3,6-6,1 2,-12 5,-16 2</inkml:trace>
          <inkml:trace contextRef="#ctx0" brushRef="#br0" timeOffset="40884.61">5442 12941,'0'0,"0"0,0 0,0 0,0 0,0 0,0 0,7-21,14-9,29-7,20-18,33-2,20-14,29-7,0 13,-7 8,-8 13,-38 7,-18 6</inkml:trace>
        </inkml:traceGroup>
        <inkml:traceGroup>
          <inkml:annotationXML>
            <emma:emma xmlns:emma="http://www.w3.org/2003/04/emma" version="1.0">
              <emma:interpretation id="{4B7DAC30-E276-4F46-9369-BF0BF3E5C052}" emma:medium="tactile" emma:mode="ink">
                <msink:context xmlns:msink="http://schemas.microsoft.com/ink/2010/main" type="inkWord" rotatedBoundingBox="19920,16031 25115,15083 25574,17598 20379,18546"/>
              </emma:interpretation>
              <emma:one-of disjunction-type="recognition" id="oneOf6">
                <emma:interpretation id="interp30" emma:lang="en-IN" emma:confidence="0">
                  <emma:literal>I-lite')</emma:literal>
                </emma:interpretation>
                <emma:interpretation id="interp31" emma:lang="en-IN" emma:confidence="0">
                  <emma:literal>I-nite')</emma:literal>
                </emma:interpretation>
                <emma:interpretation id="interp32" emma:lang="en-IN" emma:confidence="0">
                  <emma:literal>I-rite')</emma:literal>
                </emma:interpretation>
                <emma:interpretation id="interp33" emma:lang="en-IN" emma:confidence="0">
                  <emma:literal>I-nite's</emma:literal>
                </emma:interpretation>
                <emma:interpretation id="interp34" emma:lang="en-IN" emma:confidence="0">
                  <emma:literal>=.zi.ts)</emma:literal>
                </emma:interpretation>
              </emma:one-of>
            </emma:emma>
          </inkml:annotationXML>
          <inkml:trace contextRef="#ctx0" brushRef="#br0" timeOffset="42581.28">8982 13625,'0'0,"0"0,0 0,0 0,0 0,0 0,0 0,21 0,18-7,18 0,27-6,12-11,13 4,1-1,-12-2,-13 2,-18 1,-17 6,-19 8,-17-1,-14 7,0 0,0 0,0 0,0 0,0 0,0 0,0 0,0 0,0 0,0 0,0 0,0 0,0 0,0 0,-14 0,14 0,0 0,0 0,0 0,0 0,0 0,0 0,0 0,0 0,-14 0,14 0,0 0,0 0,0 0,0 0,0 0,0 0,0 0,-17 0,17 0,0 0,0 0,0 0,0 0,0 0,0 0,0 0</inkml:trace>
          <inkml:trace contextRef="#ctx0" brushRef="#br0" timeOffset="41772.21">9113 13235,'0'0,"0"0,0 0,0 0,0 0,0 0,0 0,28-6,7-1,15-10,17-4,14-2,4 2,-11 1,-4 3</inkml:trace>
          <inkml:trace contextRef="#ctx0" brushRef="#br0" timeOffset="43490.14">10168 13391,'0'0,"0"0,0 0,0 0,0 0,0 0,0 0,0 0,14 0,7-7,8 1,17-11,3 3,11 0,-4-2,1 2,-15 0,-6 1,-8-1,-3 8,-11-1,-14 7,0 0</inkml:trace>
          <inkml:trace contextRef="#ctx0" brushRef="#br0" timeOffset="53763.23">10542 14153,'0'0,"0"0,0 0,0 0,0 0,0 0,21-13,32-8,46-16,71-21,59-20,46-20,50-10,14-14,-14 14,-39 9,-50 28,-56 14</inkml:trace>
          <inkml:trace contextRef="#ctx0" brushRef="#br0" timeOffset="54209.34">10878 14326,'0'0,"0"0,0 0,0 0,0 0,0 0,0 0,0 0,14 0,21-7,29-7,31-9,35-14,43-14,50-24,17-13,28-7,4-10,-11 14,-21 6,-46 21,-35 13,-57 21</inkml:trace>
          <inkml:trace contextRef="#ctx0" brushRef="#br0" timeOffset="44609.37">10803 12612,'0'0,"0"0,0 0,0 0,0 0,0 0,0 0,0 0,15-10,9 0,5 3,6-7,14 8,-6-1,-1 7,-3 0,-4 7,-7 6,-7 11,-3 6,-11 14,0 14,-7 6,0 21,0-4,-7-10,0-3,-3-10,2-7,1-14,7-3,-7-21,7-13,0 0,0 0,0 0,0 0,22 0,9-7,12 1,10-1,10-13,1 6,-8 1,-3 6,-18-3,-6 3,-8 0,-21 7,0 0,0 0,0 0,0 0,0 0,0 0,0 0,0 0,0 0,0 0,0 0,0 0,0 0,0 0,0 0,0 0,-14 0,14 0,0 0,0 0,0 0,0 0,0 0,0 0,0 0,0 0,0 0,0 0,0 0,0 0,0 0,-14 0,14 0,0 0,0 0,0 0,0 0,0 0,0 0,0 0</inkml:trace>
          <inkml:trace contextRef="#ctx0" brushRef="#br0" timeOffset="45781.67">11298 11843,'0'0,"0"0,0 0,0 0,0 0,0 0,0 0,0 0,0 0,0 0,0 0,0 0,0 0,0 0,0 0,0 0,0 14,0-14,0 0,0 0,0 0,0 0,0 0,0-14,0-9,14 2,7 1,0-4,0 4,0 13</inkml:trace>
          <inkml:trace contextRef="#ctx0" brushRef="#br0" timeOffset="55136.56">11795 11562,'0'0,"0"0,0 0,0 0,0 0,0 0,0 0,0 0,0 0,-14 10,0 4,0 6,-4 4,4 3,0 10,0 11,0-4,0 0,14-4,0-16,14-10,7-14,7-7,4-7,-4-9,-7-4,1-4,-15 4,-7-3,-7-4,-8 13,-6 1,0 3,7 4,-4 6,4 0,14 7,0 0,0 0,-7 14,7-1,0 11,0-11,7 1,-7-14,0 0,0 0,0 0,0 0,0 0,0 0</inkml:trace>
          <inkml:trace contextRef="#ctx0" brushRef="#br0" timeOffset="45048.43">11831 12378,'0'0,"0"0,0 0,0 0,0 0,0 0,0 0,0 0,0 0,0 0,-7 28,7-1,0 17,7 20,0 21,7 10,7 6,0 4,0-17,-7-7,1-23,-8-14,0-13</inkml:trace>
          <inkml:trace contextRef="#ctx0" brushRef="#br0" timeOffset="46489.33">12134 12527,'0'0,"0"0,0 0,0 0,0 0,0 0,14 0,14-13,32-11,39-10,39-16,21-11,14-7,-22 4,-13 9,-21 11,-33 17,-31 3</inkml:trace>
          <inkml:trace contextRef="#ctx0" brushRef="#br0" timeOffset="46154.38">12515 11793,'0'0,"0"0,0 0,0 0,0 0,0 13,0 11,7 10,7 16,11 35,3 17,8 23,10 14,-4 10,7 7,1-11,-15-13,-7-20,-3-17</inkml:trace>
          <inkml:trace contextRef="#ctx0" brushRef="#br0" timeOffset="47221.8">13175 11623,'0'0,"0"0,0 0,0 0,0 0,0 0,0 0,14-10,1 3,13 1,-7-1,0 7,0 0,-7 0,1 7,-1 6,3 4,-3 3,-7 4,1 3,-1 14,0 3,0 0,-7 7,0-1,0-6,0-6,7-1,0-17,14 4,4-10,3-8,7 1,18 10,-10-3,-1 2,0-2,-14 10,-13-4,-8 11,-7-4,-14 3,-1 1,-6-4,-14 7,0-1,-8-2,-3-1,4-3,0 4,-11-11</inkml:trace>
          <inkml:trace contextRef="#ctx0" brushRef="#br0" timeOffset="47703.32">13902 11444,'0'0,"0"0,0 0,0 0,0 0,0 0,0 0,0 0,0 0,0 23,11-2,-4 19,7 18,7 20,8 20,6 21,-3 6,-4 7,-7 0,-7-13,-14-8,-7-19,-7-8,0-26,-7-14,-8-13,-9-25</inkml:trace>
        </inkml:traceGroup>
      </inkml:traceGroup>
    </inkml:traceGroup>
  </inkml:traceGroup>
</inkml:ink>
</file>

<file path=ppt/ink/ink17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7:59.41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88F53E9-392C-4AF0-9A8E-18244FAC533D}" emma:medium="tactile" emma:mode="ink">
          <msink:context xmlns:msink="http://schemas.microsoft.com/ink/2010/main" type="writingRegion" rotatedBoundingBox="1799,4292 4089,4292 4089,11790 1799,11790"/>
        </emma:interpretation>
      </emma:emma>
    </inkml:annotationXML>
    <inkml:traceGroup>
      <inkml:annotationXML>
        <emma:emma xmlns:emma="http://www.w3.org/2003/04/emma" version="1.0">
          <emma:interpretation id="{C3E421CE-6F31-4309-AFC3-08FD80FA087D}" emma:medium="tactile" emma:mode="ink">
            <msink:context xmlns:msink="http://schemas.microsoft.com/ink/2010/main" type="paragraph" rotatedBoundingBox="1799,4292 4089,4292 4089,11790 1799,11790" alignmentLevel="1"/>
          </emma:interpretation>
        </emma:emma>
      </inkml:annotationXML>
      <inkml:traceGroup>
        <inkml:annotationXML>
          <emma:emma xmlns:emma="http://www.w3.org/2003/04/emma" version="1.0">
            <emma:interpretation id="{06443A36-9021-4CC2-8BBB-AC67A62920B7}" emma:medium="tactile" emma:mode="ink">
              <msink:context xmlns:msink="http://schemas.microsoft.com/ink/2010/main" type="line" rotatedBoundingBox="1799,4292 4089,4292 4089,11790 1799,11790"/>
            </emma:interpretation>
          </emma:emma>
        </inkml:annotationXML>
        <inkml:traceGroup>
          <inkml:annotationXML>
            <emma:emma xmlns:emma="http://www.w3.org/2003/04/emma" version="1.0">
              <emma:interpretation id="{DBDAB347-084E-4225-B543-5F296DAAF1B9}" emma:medium="tactile" emma:mode="ink">
                <msink:context xmlns:msink="http://schemas.microsoft.com/ink/2010/main" type="inkWord" rotatedBoundingBox="3440,10605 4089,10605 4089,11790 3440,11790"/>
              </emma:interpretation>
              <emma:one-of disjunction-type="recognition" id="oneOf0">
                <emma:interpretation id="interp0" emma:lang="en-IN" emma:confidence="0">
                  <emma:literal>I.</emma:literal>
                </emma:interpretation>
                <emma:interpretation id="interp1" emma:lang="en-IN" emma:confidence="0">
                  <emma:literal>I</emma:literal>
                </emma:interpretation>
                <emma:interpretation id="interp2" emma:lang="en-IN" emma:confidence="0">
                  <emma:literal>t</emma:literal>
                </emma:interpretation>
                <emma:interpretation id="interp3" emma:lang="en-IN" emma:confidence="0">
                  <emma:literal>t.</emma:literal>
                </emma:interpretation>
                <emma:interpretation id="interp4" emma:lang="en-IN" emma:confidence="0">
                  <emma:literal>I:</emma:literal>
                </emma:interpretation>
              </emma:one-of>
            </emma:emma>
          </inkml:annotationXML>
          <inkml:trace contextRef="#ctx0" brushRef="#br0">456 4130,'0'0,"0"0,0 0,0 0,0 0,0 0,0 0,0 0,21-7,18 0,14-10,21 4,14-8,4-2,3 2,4-2,-18 9</inkml:trace>
          <inkml:trace contextRef="#ctx0" brushRef="#br0" timeOffset="312.8">604 5169,'0'0,"0"0,0 0,0 0,0 0,14 0,11-6,17-8,25-16,11-8,17 1,4 0,-18 6</inkml:trace>
          <inkml:trace contextRef="#ctx0" brushRef="#br0" timeOffset="-11466.31">-1185-1821,'0'0,"0"0,0 0,0 0,0 0,14 0,14 0,39 0,39 0,46 0,21 0,24 0,1-10,-36 3,-14 1,-38 6,-29-7,-28 0</inkml:trace>
          <inkml:trace contextRef="#ctx0" brushRef="#br0" timeOffset="-11213.84">92-2295,'0'0,"0"0,0 0,0 0,0 0,0 0,0 0,0 0,21-13,15-1,10 7,17 7,11 7,-10 7,-11 23,-25 20,-35 28,-36 17,-31 16,-21 4,-7 0</inkml:trace>
        </inkml:traceGroup>
      </inkml:traceGroup>
    </inkml:traceGroup>
  </inkml:traceGroup>
</inkml:ink>
</file>

<file path=ppt/ink/ink17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7:47.52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CA438F9-8959-4D0B-8A0D-C6ABB5321610}" emma:medium="tactile" emma:mode="ink">
          <msink:context xmlns:msink="http://schemas.microsoft.com/ink/2010/main" type="writingRegion" rotatedBoundingBox="1280,5995 17795,1682 21241,14882 4727,19195"/>
        </emma:interpretation>
      </emma:emma>
    </inkml:annotationXML>
    <inkml:traceGroup>
      <inkml:annotationXML>
        <emma:emma xmlns:emma="http://www.w3.org/2003/04/emma" version="1.0">
          <emma:interpretation id="{602AF951-AD5F-4928-B71D-5AF14A67D91E}" emma:medium="tactile" emma:mode="ink">
            <msink:context xmlns:msink="http://schemas.microsoft.com/ink/2010/main" type="paragraph" rotatedBoundingBox="1320,5401 17880,2466 18365,5202 1804,8137" alignmentLevel="1"/>
          </emma:interpretation>
        </emma:emma>
      </inkml:annotationXML>
      <inkml:traceGroup>
        <inkml:annotationXML>
          <emma:emma xmlns:emma="http://www.w3.org/2003/04/emma" version="1.0">
            <emma:interpretation id="{61240C26-8487-4CC1-B09B-600C6CB81E47}" emma:medium="tactile" emma:mode="ink">
              <msink:context xmlns:msink="http://schemas.microsoft.com/ink/2010/main" type="line" rotatedBoundingBox="1320,5401 17880,2466 18365,5202 1804,8137"/>
            </emma:interpretation>
          </emma:emma>
        </inkml:annotationXML>
        <inkml:traceGroup>
          <inkml:annotationXML>
            <emma:emma xmlns:emma="http://www.w3.org/2003/04/emma" version="1.0">
              <emma:interpretation id="{5D88FEF1-06AD-42CF-ABDD-8413981DC630}" emma:medium="tactile" emma:mode="ink">
                <msink:context xmlns:msink="http://schemas.microsoft.com/ink/2010/main" type="inkWord" rotatedBoundingBox="1415,5937 3785,5517 4103,7308 1732,7728"/>
              </emma:interpretation>
              <emma:one-of disjunction-type="recognition" id="oneOf0">
                <emma:interpretation id="interp0" emma:lang="en-IN" emma:confidence="0">
                  <emma:literal>Mo</emma:literal>
                </emma:interpretation>
                <emma:interpretation id="interp1" emma:lang="en-IN" emma:confidence="0">
                  <emma:literal>Me</emma:literal>
                </emma:interpretation>
                <emma:interpretation id="interp2" emma:lang="en-IN" emma:confidence="0">
                  <emma:literal>Mon</emma:literal>
                </emma:interpretation>
                <emma:interpretation id="interp3" emma:lang="en-IN" emma:confidence="0">
                  <emma:literal>Mow</emma:literal>
                </emma:interpretation>
                <emma:interpretation id="interp4" emma:lang="en-IN" emma:confidence="0">
                  <emma:literal>Moo</emma:literal>
                </emma:interpretation>
              </emma:one-of>
            </emma:emma>
          </inkml:annotationXML>
          <inkml:trace contextRef="#ctx0" brushRef="#br0">251 32,'0'0,"0"0,0 0,0 0,-7 13,3 8,4 16,0 14,11 33,14 8,17 20,15-1,24-26,18-14,3-37,7-27,-6-41,-19-24,-13-26,-36-4,-28-11,-28-2,-35 6,-36 14,-18 16,-20 28,-29 30,-7 31,-3 30,6 27</inkml:trace>
          <inkml:trace contextRef="#ctx0" brushRef="#br0" timeOffset="-461.16">-1305-730,'0'0,"0"0,0 0,0 0,0 0,-11 20,11 17,0 31,0 40,11 41,-1 38,-3 26,0 7,0-6,0-18,0-40,-7-28,7-43,-7-37,0-48,0-55,0-46,0-31,-7-41,7-23,0-8,0-2,0 20,0 30,7 41,1 30,-1 41,14 51,11 37,3 44,14 17,11 23,4 1,3 13,3-10,-13-23,3-21,-7-20,-18-24,0-21,-6-33,-8-30,-14-38,-7-31,0-33,0-7,0-10,7 20,-7 20,7 21,0 41,0 36,14 48,-3 41,10 37,15 24,20 27,11 16,4-2,3-4,-7-11,-10-19,-8-35</inkml:trace>
        </inkml:traceGroup>
        <inkml:traceGroup>
          <inkml:annotationXML>
            <emma:emma xmlns:emma="http://www.w3.org/2003/04/emma" version="1.0">
              <emma:interpretation id="{2F1A1DDF-D41E-4D8F-A367-E06C2DD3D166}" emma:medium="tactile" emma:mode="ink">
                <msink:context xmlns:msink="http://schemas.microsoft.com/ink/2010/main" type="inkWord" rotatedBoundingBox="6079,4557 17880,2466 18365,5202 6564,7293"/>
              </emma:interpretation>
              <emma:one-of disjunction-type="recognition" id="oneOf1">
                <emma:interpretation id="interp5" emma:lang="en-IN" emma:confidence="0">
                  <emma:literal>Irish-roof</emma:literal>
                </emma:interpretation>
                <emma:interpretation id="interp6" emma:lang="en-IN" emma:confidence="0">
                  <emma:literal>trinitro) X t</emma:literal>
                </emma:interpretation>
                <emma:interpretation id="interp7" emma:lang="en-IN" emma:confidence="0">
                  <emma:literal>trinitro) x t</emma:literal>
                </emma:interpretation>
                <emma:interpretation id="interp8" emma:lang="en-IN" emma:confidence="0">
                  <emma:literal>Irish-iron X t</emma:literal>
                </emma:interpretation>
                <emma:interpretation id="interp9" emma:lang="en-IN" emma:confidence="0">
                  <emma:literal>Irish-frolf</emma:literal>
                </emma:interpretation>
              </emma:one-of>
            </emma:emma>
          </inkml:annotationXML>
          <inkml:trace contextRef="#ctx0" brushRef="#br0" timeOffset="4428.69">8443-994,'0'0,"0"0,0 0,0 0,0 0,0 0,0 0,0 0,14 0,11 0,3-11,7 5,8-8,10-6,-4-1,8-9,-8 3,-3 0,-11 3,-7 11,-6-1,-5-3,-3 10,-14 7,0 0,0 0,0 0,0 0,0 0,0 0,0 0,-14 7,14-7,0 0,0 0,-17 0,17 0,0 0,0 0,0 0,-15 0,15 0,0 0,0 0,0 0,-7 17,0-3,7-1,0 11,0-24,0 13,0 1,0 3,0-17,0 0,0 17</inkml:trace>
          <inkml:trace contextRef="#ctx0" brushRef="#br0" timeOffset="5105.62">9043-1760,'0'0,"0"0,0 0,0 0,0 0,0 0,0 0,0 0,25 14,10 9,29 5,13 16,18 13,1 31,-1 0,-3 17,-15 7,-9-17,-19-7,-17-14,-18-13,-14-23,-7-18,7-20,-18 0,4-3,0-21,0-17,0-10,0-16,-1-11,8-20,7-1,7-16,8 10,13-20,7 3,32-13,14 9,4 18,14 16,-11 28,-7 20</inkml:trace>
          <inkml:trace contextRef="#ctx0" brushRef="#br0" timeOffset="6356.28">9368-2779,'0'0,"0"0,0 0,0 0,0 0,0 0,0 0,24-4,12-9,20-21,25-3,11 0,-11-1,-17 1,-4 20</inkml:trace>
          <inkml:trace contextRef="#ctx0" brushRef="#br0" timeOffset="5608.25">10822-2122,'0'0,"0"0,0 0,0 0,0 0,0 13,0 18,0 20,0 23,7 28,7 16,7 14,18-6,10-18,22-20,0-40,10-28,-7-27,-11-27,-10-27,-17-13,-22-8,-35 5,-29-15,-31 18,-21-1,-8 18,-17 19,-3 25,-15 20,-14 23</inkml:trace>
          <inkml:trace contextRef="#ctx0" brushRef="#br0" timeOffset="6944.42">11284-3514,'0'0,"0"0,0 0,0 0,0 0,0 0,14 7,18 6,25 28,34 6,33 31,28 31,21 23,-15 27,-20 34,-36 27,-45 31,-71 30,-64 7</inkml:trace>
          <inkml:trace contextRef="#ctx0" brushRef="#br0" timeOffset="9493.98">12996-2234,'0'0,"0"0,0 0,0 0,0 0,0 0,21 14,25 9,32 18,31 0,29 9,14 15,-8-1,-3-10,-21-3,-35-7</inkml:trace>
          <inkml:trace contextRef="#ctx0" brushRef="#br0" timeOffset="9779.81">13423-2434,'0'0,"0"0,0 0,0 0,0 0,0 17,0 14,-7 19,0 22,0 36,-7 11,-4 16,4 0,0-6,0-17</inkml:trace>
          <inkml:trace contextRef="#ctx0" brushRef="#br0" timeOffset="10704.24">14090-2417,'0'0,"0"0,0 0,0 0,0 0,0 0,0 0,0 0,14 7,15-7,20-7,22-10,24-13,21 3,15-11,3-2,-7-8,-21 8,-18 6,-24 10,-29 11</inkml:trace>
          <inkml:trace contextRef="#ctx0" brushRef="#br0" timeOffset="10348.04">14291-2180,'0'0,"0"0,0 0,0 0,0 14,7 10,0 3,15 17,6 20,0 14,11 0,-11-7,0-3,-6-31,2-13,-24-24,0-14,-7-27,-17-40,-5-4,-13-26,-4-21,-3-11,-4 5,10-8,8-3,0 17,14 13,14 18,7 16,7 27,7 18,14 13,7 6,8 21,10 11,-4 5,11-2,-11 0</inkml:trace>
          <inkml:trace contextRef="#ctx0" brushRef="#br0" timeOffset="1636.38">3512 286,'0'0,"0"0,0 0,0 0,0 0,0 0,0 0,0 0,21 0,15 0,17-14,17 1,29-8,3-13,1 4,-1 3,-10 3,-21 4,-19 6,-23-3,-15 11,-14 6,0 0,0 0</inkml:trace>
          <inkml:trace contextRef="#ctx0" brushRef="#br0" timeOffset="1260.98">3583-642,'0'0,"0"0,0 0,0 0,0 0,0 0,0 0,0 0,0 0,0 0,25-7,3-6,14-4,22 0,-15 3,4 1,-11 6,-6 0,-12 7,-9 0,-15 0,0 0,0 0</inkml:trace>
          <inkml:trace contextRef="#ctx0" brushRef="#br0" timeOffset="3684.72">7201-1614,'0'0,"0"0,0 0,0 0,0 0,0 0,0 0,21-10,18 3,3 0,29 7,-1 14,-3 9,-7 4,-17 28,-8 19,-21 4,-21 24,-14-11,-8 1,1-15,4-9,2-14,8-23,14-14,0-17,21 0,18 0,11 7,10 3,-11 10,-7 11,1 13,-29 17,-21 20,-21 10,-29 14,-24-10,-4 0,-10-17,-7-14,10-16,18-18,17-16,15-14</inkml:trace>
          <inkml:trace contextRef="#ctx0" brushRef="#br0" timeOffset="2796.52">5341-1303,'0'0,"0"0,0 0,0 0,0 0,0 0,0 0,14 24,14 3,18 14,17 20,26 23,13 8,7 20,1 3,-4 17,-18-7,-10 4,-18-21,-18-3,-21-17,-14-27,-14-23,-7-25,-7-26,0-42,-8-26,5-17,2-31,8-27,14-20,7 4,22-11,17 13,17 25,18 19,11 32,-4 26</inkml:trace>
          <inkml:trace contextRef="#ctx0" brushRef="#br0" timeOffset="3112.72">7232-1540,'0'0,"0"0,0 0,0 0,0 0,0 14,7 20,8 13,6 41,7 24,0 17,15 20,-15-7,0-13,-7-14,-3-31</inkml:trace>
          <inkml:trace contextRef="#ctx0" brushRef="#br0" timeOffset="6009.63">6205-2522,'0'0,"0"0,0 0,0 0,0 0,0 0,0 0,0 0,29-7,20-6,32-4,25 0,10-10,8 0,0 0,-4 13</inkml:trace>
          <inkml:trace contextRef="#ctx0" brushRef="#br0" timeOffset="7368.18">4197-1895,'0'0,"0"0,0 0,0 0,0 13,0 18,0 20,0 50,7 58,7 55,7 46,18 18,25 0,38-14,43-23,63-62</inkml:trace>
        </inkml:traceGroup>
      </inkml:traceGroup>
    </inkml:traceGroup>
    <inkml:traceGroup>
      <inkml:annotationXML>
        <emma:emma xmlns:emma="http://www.w3.org/2003/04/emma" version="1.0">
          <emma:interpretation id="{01F4CE79-3DD0-46CC-9810-582171A4D30F}" emma:medium="tactile" emma:mode="ink">
            <msink:context xmlns:msink="http://schemas.microsoft.com/ink/2010/main" type="paragraph" rotatedBoundingBox="8804,8400 18078,5892 19002,9308 9728,11816" alignmentLevel="2"/>
          </emma:interpretation>
        </emma:emma>
      </inkml:annotationXML>
      <inkml:traceGroup>
        <inkml:annotationXML>
          <emma:emma xmlns:emma="http://www.w3.org/2003/04/emma" version="1.0">
            <emma:interpretation id="{96C2C006-83AC-4CA7-A0F4-602A7D4CBAB9}" emma:medium="tactile" emma:mode="ink">
              <msink:context xmlns:msink="http://schemas.microsoft.com/ink/2010/main" type="line" rotatedBoundingBox="8804,8400 18078,5892 19002,9308 9728,11816">
                <msink:destinationLink direction="with" ref="{2E89A1DB-D64D-4BD8-9B25-031901CB1C84}"/>
                <msink:destinationLink direction="with" ref="{725EE405-77CD-43D5-AFBF-B42BEA76BC3B}"/>
              </msink:context>
            </emma:interpretation>
          </emma:emma>
        </inkml:annotationXML>
        <inkml:traceGroup>
          <inkml:annotationXML>
            <emma:emma xmlns:emma="http://www.w3.org/2003/04/emma" version="1.0">
              <emma:interpretation id="{3F763C22-FE2A-4A8E-97ED-BF0D66DE63D6}" emma:medium="tactile" emma:mode="ink">
                <msink:context xmlns:msink="http://schemas.microsoft.com/ink/2010/main" type="inkWord" rotatedBoundingBox="8806,7289 14303,7079 14438,10627 8941,10837"/>
              </emma:interpretation>
              <emma:one-of disjunction-type="recognition" id="oneOf2">
                <emma:interpretation id="interp10" emma:lang="en-IN" emma:confidence="0">
                  <emma:literal>i;</emma:literal>
                </emma:interpretation>
                <emma:interpretation id="interp11" emma:lang="en-IN" emma:confidence="0">
                  <emma:literal>'I</emma:literal>
                </emma:interpretation>
                <emma:interpretation id="interp12" emma:lang="en-IN" emma:confidence="0">
                  <emma:literal>"I</emma:literal>
                </emma:interpretation>
                <emma:interpretation id="interp13" emma:lang="en-IN" emma:confidence="0">
                  <emma:literal>"J</emma:literal>
                </emma:interpretation>
                <emma:interpretation id="interp14" emma:lang="en-IN" emma:confidence="0">
                  <emma:literal>"I;</emma:literal>
                </emma:interpretation>
              </emma:one-of>
            </emma:emma>
          </inkml:annotationXML>
          <inkml:trace contextRef="#ctx0" brushRef="#br0" timeOffset="17071.37">10603 486,'0'0,"0"0,0 0,0 0,0 0,0 0,14 6,7 5,4 9,-11 10,-14 11,-14 10,-18 20,4-14,-7-6,-1-13,1-15,14-6,7-17,14 0</inkml:trace>
          <inkml:trace contextRef="#ctx0" brushRef="#br0" timeOffset="16680.72">10843 1813,'0'0,"0"0,0 0,0 0,0 0,0 0,0 0,0 0,0 0,0 0,14 20,18 18,10 13,15 40,6 24,11 27,4 14,-4 17,-14 6,-10 4,-22 0,-14 0,-21-14,-14-20,-22-23,-10-25,-10-30,-11-16,-7-32,3-30,-7-30,11-10,11-18,10-16,10-17</inkml:trace>
          <inkml:trace contextRef="#ctx0" brushRef="#br0" timeOffset="15534.2">6219 2548,'0'0,"0"0,0 0,0 0,0 0,0 0,0 17,0 10,7 21,8 23,6 23,7 28,11 14,-4 9,0 4,8-16,-15-15,-7-16,0-28,-7-23</inkml:trace>
          <inkml:trace contextRef="#ctx0" brushRef="#br0" timeOffset="16025.59">5866 1820,'0'0,"0"0,0 0,0 0,0 0,0 0,0 0,0 0,0 0,0 0,0 0,15 24,-8 3,0 10,-7 0,0-6,0-1,-7-9,7-21,0 0,0 0,0-14,0-10,7 11</inkml:trace>
        </inkml:traceGroup>
        <inkml:traceGroup>
          <inkml:annotationXML>
            <emma:emma xmlns:emma="http://www.w3.org/2003/04/emma" version="1.0">
              <emma:interpretation id="{08375F19-5597-43D9-B812-ACCF48D5572C}" emma:medium="tactile" emma:mode="ink">
                <msink:context xmlns:msink="http://schemas.microsoft.com/ink/2010/main" type="inkWord" rotatedBoundingBox="17447,5926 18897,7567 17883,8462 16434,6821"/>
              </emma:interpretation>
              <emma:one-of disjunction-type="recognition" id="oneOf3">
                <emma:interpretation id="interp15" emma:lang="en-IN" emma:confidence="0">
                  <emma:literal>K</emma:literal>
                </emma:interpretation>
                <emma:interpretation id="interp16" emma:lang="en-IN" emma:confidence="0">
                  <emma:literal>k</emma:literal>
                </emma:interpretation>
                <emma:interpretation id="interp17" emma:lang="en-IN" emma:confidence="0">
                  <emma:literal>L</emma:literal>
                </emma:interpretation>
                <emma:interpretation id="interp18" emma:lang="en-IN" emma:confidence="0">
                  <emma:literal>kk</emma:literal>
                </emma:interpretation>
                <emma:interpretation id="interp19" emma:lang="en-IN" emma:confidence="0">
                  <emma:literal>KK</emma:literal>
                </emma:interpretation>
              </emma:one-of>
            </emma:emma>
          </inkml:annotationXML>
          <inkml:trace contextRef="#ctx0" brushRef="#br0" timeOffset="18676.12">14044-324,'0'0,"0"0,0 0,0 0,0 0,0 0,0 0,0 0,-7 20,0 11,7 10,0 23,7 14,7 20,4 10,-4 25,7-8,0 10,1-13,-8-10,7-17,-7-11,-7-19,0-21,0-24,-7-3,0-17</inkml:trace>
          <inkml:trace contextRef="#ctx0" brushRef="#br0" timeOffset="19153.89">15043-39,'0'0,"0"0,0 0,0 0,0 0,0 0,0 0,-14 13,-7 14,-7 11,-11 2,-4 11,-17 17,-17-1,-19 15,-2 6,2-7,8-10,25 0,10-20,17-10,29-18,7-23,36 0,17 7,10 7,25 9,15 5,17 22,10-2,15 3,7-1,-8 5,-6-11,-21-7,-12-10</inkml:trace>
        </inkml:traceGroup>
      </inkml:traceGroup>
    </inkml:traceGroup>
    <inkml:traceGroup>
      <inkml:annotationXML>
        <emma:emma xmlns:emma="http://www.w3.org/2003/04/emma" version="1.0">
          <emma:interpretation id="{B1C513EF-44C0-4488-8B29-0885595A912F}" emma:medium="tactile" emma:mode="ink">
            <msink:context xmlns:msink="http://schemas.microsoft.com/ink/2010/main" type="paragraph" rotatedBoundingBox="9251,11742 19211,9617 19609,11482 9649,13607" alignmentLevel="2"/>
          </emma:interpretation>
        </emma:emma>
      </inkml:annotationXML>
      <inkml:traceGroup>
        <inkml:annotationXML>
          <emma:emma xmlns:emma="http://www.w3.org/2003/04/emma" version="1.0">
            <emma:interpretation id="{88DA64B0-968A-47F2-95E3-F4688B0036DF}" emma:medium="tactile" emma:mode="ink">
              <msink:context xmlns:msink="http://schemas.microsoft.com/ink/2010/main" type="line" rotatedBoundingBox="9251,11742 19211,9617 19609,11482 9649,13607">
                <msink:destinationLink direction="with" ref="{2E89A1DB-D64D-4BD8-9B25-031901CB1C84}"/>
                <msink:destinationLink direction="with" ref="{725EE405-77CD-43D5-AFBF-B42BEA76BC3B}"/>
              </msink:context>
            </emma:interpretation>
          </emma:emma>
        </inkml:annotationXML>
        <inkml:traceGroup>
          <inkml:annotationXML>
            <emma:emma xmlns:emma="http://www.w3.org/2003/04/emma" version="1.0">
              <emma:interpretation id="{938FAEDF-0E2E-438B-9D78-D8A6BFAF6F31}" emma:medium="tactile" emma:mode="ink">
                <msink:context xmlns:msink="http://schemas.microsoft.com/ink/2010/main" type="inkWord" rotatedBoundingBox="9251,11742 14608,10599 15006,12464 9649,13607"/>
              </emma:interpretation>
              <emma:one-of disjunction-type="recognition" id="oneOf4">
                <emma:interpretation id="interp20" emma:lang="en-IN" emma:confidence="0">
                  <emma:literal>50</emma:literal>
                </emma:interpretation>
                <emma:interpretation id="interp21" emma:lang="en-IN" emma:confidence="0">
                  <emma:literal>500</emma:literal>
                </emma:interpretation>
                <emma:interpretation id="interp22" emma:lang="en-IN" emma:confidence="0">
                  <emma:literal>505</emma:literal>
                </emma:interpretation>
                <emma:interpretation id="interp23" emma:lang="en-IN" emma:confidence="0">
                  <emma:literal>450</emma:literal>
                </emma:interpretation>
                <emma:interpretation id="interp24" emma:lang="en-IN" emma:confidence="0">
                  <emma:literal>to</emma:literal>
                </emma:interpretation>
              </emma:one-of>
            </emma:emma>
          </inkml:annotationXML>
          <inkml:trace contextRef="#ctx0" brushRef="#br0" timeOffset="23839.24">6421 5264,'0'0,"0"0,0 0,0 0,0 0,0 0,0 0,0 17,0 14,14 19,-7 22,7 26,0 10,-7 14,0-7,0-3,0-17,0-14,0-20,-7-20,7-18,-7-23,15-6,2-11,11-4,22-16,24 3,14-13,18 3,3 13,8 11,-1 13,-3 14,-14 13,-11 11,-13 20,-26 23,-17 14,-25 17,-32-3,-24 9,-25-9,-11-4</inkml:trace>
          <inkml:trace contextRef="#ctx0" brushRef="#br0" timeOffset="24236.09">6371 5583,'0'0,"0"0,0 0,0 0,0 0,0 0,0 0,21-7,29-14,20-23,40-27,20-7,29-20,-7 3,0 7,-8 7,-27 17,-22 13,-31 14,-22 10,-10 20</inkml:trace>
          <inkml:trace contextRef="#ctx0" brushRef="#br0" timeOffset="28064.89">11704 4350,'0'0,"0"0,0 0,0 0,-14 7,-7 9,-18 1,-10 14,-32 20,-25 13,-11 27,-6 11,6 10,11-11,18-6,25 0,24 0,25 3,21-10,24 4,19-14,17-4,11-6,13-17,5-24,6-10,-7-11,-10-12,0-11,-11-4,-25-9,-3-11,-11-23,-13-14,-8-13,0-4,-7-14,-7 4,0 4,-7-4,-7 3,-8 4,1 13,-7 7,-11 14,4 27,-7 30,-11 21,-11 36,-14 28</inkml:trace>
        </inkml:traceGroup>
        <inkml:traceGroup>
          <inkml:annotationXML>
            <emma:emma xmlns:emma="http://www.w3.org/2003/04/emma" version="1.0">
              <emma:interpretation id="{3A440DD9-F151-430C-8C5E-93439D2FD104}" emma:medium="tactile" emma:mode="ink">
                <msink:context xmlns:msink="http://schemas.microsoft.com/ink/2010/main" type="inkWord" rotatedBoundingBox="18109,9948 19231,9709 19544,11177 18423,11417"/>
              </emma:interpretation>
              <emma:one-of disjunction-type="recognition" id="oneOf5">
                <emma:interpretation id="interp25" emma:lang="en-IN" emma:confidence="0">
                  <emma:literal>O</emma:literal>
                </emma:interpretation>
                <emma:interpretation id="interp26" emma:lang="en-IN" emma:confidence="0">
                  <emma:literal>0</emma:literal>
                </emma:interpretation>
                <emma:interpretation id="interp27" emma:lang="en-IN" emma:confidence="0">
                  <emma:literal>o</emma:literal>
                </emma:interpretation>
                <emma:interpretation id="interp28" emma:lang="en-IN" emma:confidence="0">
                  <emma:literal>1</emma:literal>
                </emma:interpretation>
                <emma:interpretation id="interp29" emma:lang="en-IN" emma:confidence="0">
                  <emma:literal>D</emma:literal>
                </emma:interpretation>
              </emma:one-of>
            </emma:emma>
          </inkml:annotationXML>
          <inkml:trace contextRef="#ctx0" brushRef="#br0" timeOffset="29014.38">15721 3259,'0'0,"0"0,0 0,0 0,0 0,0 0,0 0,0 0,-14 14,-7 13,-8 10,-10 4,4 27,-7 13,-8 14,8 16,3-2,4 13,14-7,7-3,14-11,14 4,7-17,14-10,25-7,25-20,7-24,10-20,15-21,-1-23,-3-14,-11-16,-6-11,-22-14,-25-3,-14 1,-28-11,-28-4,-21-16,0 6,-18 8,-4 2,-10 11,-14 20,-4 14,0 23,-3 17,-7 24,-29 31,-28 30</inkml:trace>
        </inkml:traceGroup>
      </inkml:traceGroup>
    </inkml:traceGroup>
    <inkml:traceGroup>
      <inkml:annotationXML>
        <emma:emma xmlns:emma="http://www.w3.org/2003/04/emma" version="1.0">
          <emma:interpretation id="{8F926033-8789-4CBE-B6E5-313F828B8B40}" emma:medium="tactile" emma:mode="ink">
            <msink:context xmlns:msink="http://schemas.microsoft.com/ink/2010/main" type="paragraph" rotatedBoundingBox="8987,13452 20110,10548 20586,12373 9464,15277" alignmentLevel="2"/>
          </emma:interpretation>
        </emma:emma>
      </inkml:annotationXML>
      <inkml:traceGroup>
        <inkml:annotationXML>
          <emma:emma xmlns:emma="http://www.w3.org/2003/04/emma" version="1.0">
            <emma:interpretation id="{13AEA5DC-949A-4168-AE21-20FE5FDE0B87}" emma:medium="tactile" emma:mode="ink">
              <msink:context xmlns:msink="http://schemas.microsoft.com/ink/2010/main" type="line" rotatedBoundingBox="8987,13452 20110,10548 20586,12373 9464,15277">
                <msink:destinationLink direction="with" ref="{2E89A1DB-D64D-4BD8-9B25-031901CB1C84}"/>
                <msink:destinationLink direction="with" ref="{725EE405-77CD-43D5-AFBF-B42BEA76BC3B}"/>
              </msink:context>
            </emma:interpretation>
          </emma:emma>
        </inkml:annotationXML>
        <inkml:traceGroup>
          <inkml:annotationXML>
            <emma:emma xmlns:emma="http://www.w3.org/2003/04/emma" version="1.0">
              <emma:interpretation id="{8FC6530F-6E3B-40AE-B9A0-D069553E80C8}" emma:medium="tactile" emma:mode="ink">
                <msink:context xmlns:msink="http://schemas.microsoft.com/ink/2010/main" type="inkWord" rotatedBoundingBox="8987,13452 12047,12653 12351,13816 9291,14615"/>
              </emma:interpretation>
              <emma:one-of disjunction-type="recognition" id="oneOf6">
                <emma:interpretation id="interp30" emma:lang="en-IN" emma:confidence="0">
                  <emma:literal>=</emma:literal>
                </emma:interpretation>
                <emma:interpretation id="interp31" emma:lang="en-IN" emma:confidence="0">
                  <emma:literal>+</emma:literal>
                </emma:interpretation>
                <emma:interpretation id="interp32" emma:lang="en-IN" emma:confidence="0">
                  <emma:literal>#</emma:literal>
                </emma:interpretation>
                <emma:interpretation id="interp33" emma:lang="en-IN" emma:confidence="0">
                  <emma:literal>~</emma:literal>
                </emma:interpretation>
                <emma:interpretation id="interp34" emma:lang="en-IN" emma:confidence="0">
                  <emma:literal>t</emma:literal>
                </emma:interpretation>
              </emma:one-of>
            </emma:emma>
          </inkml:annotationXML>
          <inkml:trace contextRef="#ctx0" brushRef="#br0" timeOffset="55664.09">6226 7682,'0'0,"0"0,0 0,0 0,0 0,0 0,15-7,13-9,32-12,46-22,45-32,47-29,46-18,17-27,21-23,-10 3,-18 3,-32 31,-38 13,-39 34,-39 27,-43 24</inkml:trace>
          <inkml:trace contextRef="#ctx0" brushRef="#br0" timeOffset="56091.94">6696 7889,'0'0,"0"0,0 0,0 0,0 0,0 0,0 0,0 0,14 0,14-14,32-16,39-21,39-30,42-38,42-23,29-31,13-20,-2-7,-12 18,-31 12,-32 31,-49 28,-36 36</inkml:trace>
        </inkml:traceGroup>
        <inkml:traceGroup>
          <inkml:annotationXML>
            <emma:emma xmlns:emma="http://www.w3.org/2003/04/emma" version="1.0">
              <emma:interpretation id="{D983EC29-626A-458E-9452-4C8A512126F1}" emma:medium="tactile" emma:mode="ink">
                <msink:context xmlns:msink="http://schemas.microsoft.com/ink/2010/main" type="inkWord" rotatedBoundingBox="13567,12438 16434,11689 16866,13344 14000,14093"/>
              </emma:interpretation>
              <emma:one-of disjunction-type="recognition" id="oneOf7">
                <emma:interpretation id="interp35" emma:lang="en-IN" emma:confidence="0">
                  <emma:literal>=</emma:literal>
                </emma:interpretation>
                <emma:interpretation id="interp36" emma:lang="en-IN" emma:confidence="0">
                  <emma:literal>#</emma:literal>
                </emma:interpretation>
                <emma:interpretation id="interp37" emma:lang="en-IN" emma:confidence="0">
                  <emma:literal>+</emma:literal>
                </emma:interpretation>
                <emma:interpretation id="interp38" emma:lang="en-IN" emma:confidence="0">
                  <emma:literal>X</emma:literal>
                </emma:interpretation>
                <emma:interpretation id="interp39" emma:lang="en-IN" emma:confidence="0">
                  <emma:literal>x</emma:literal>
                </emma:interpretation>
              </emma:one-of>
            </emma:emma>
          </inkml:annotationXML>
          <inkml:trace contextRef="#ctx0" brushRef="#br0" timeOffset="56594.5">11009 6961,'0'0,"0"0,0 0,0 0,0 0,0 0,0 0,0 0,21-31,29-19,45-49,35-23,57-47,32-31,32-13,10 0,-7 13,-28 20,-35 35,-43 40,-49 40,-32 28</inkml:trace>
          <inkml:trace contextRef="#ctx0" brushRef="#br0" timeOffset="57000.11">11016 7472,'0'0,"0"0,0 0,0 0,0 0,0 0,7-27,21-7,25-27,39-23,49-38,50-24,42-23,49-21,15-16,6-11,-21 10,-27 18,-33 16,-56 44</inkml:trace>
        </inkml:traceGroup>
        <inkml:traceGroup>
          <inkml:annotationXML>
            <emma:emma xmlns:emma="http://www.w3.org/2003/04/emma" version="1.0">
              <emma:interpretation id="{E7C2D5FB-263E-4302-A818-26019F5392F8}" emma:medium="tactile" emma:mode="ink">
                <msink:context xmlns:msink="http://schemas.microsoft.com/ink/2010/main" type="inkWord" rotatedBoundingBox="18472,11404 20215,10950 20373,11555 18630,12010"/>
              </emma:interpretation>
              <emma:one-of disjunction-type="recognition" id="oneOf8">
                <emma:interpretation id="interp40" emma:lang="en-IN" emma:confidence="0">
                  <emma:literal>-</emma:literal>
                </emma:interpretation>
                <emma:interpretation id="interp41" emma:lang="en-IN" emma:confidence="0">
                  <emma:literal>_</emma:literal>
                </emma:interpretation>
                <emma:interpretation id="interp42" emma:lang="en-IN" emma:confidence="0">
                  <emma:literal>.</emma:literal>
                </emma:interpretation>
                <emma:interpretation id="interp43" emma:lang="en-IN" emma:confidence="0">
                  <emma:literal>`</emma:literal>
                </emma:interpretation>
                <emma:interpretation id="interp44" emma:lang="en-IN" emma:confidence="0">
                  <emma:literal>l</emma:literal>
                </emma:interpretation>
              </emma:one-of>
            </emma:emma>
          </inkml:annotationXML>
          <inkml:trace contextRef="#ctx0" brushRef="#br0" timeOffset="57432.63">15647 5389,'0'0,"0"0,0 0,0 0,0 0,0 0,0 0,17-6,19-15,38-23,42-30,47-28,34-33,26-11,2-3,-9 0,-43 20,-29 24</inkml:trace>
        </inkml:traceGroup>
      </inkml:traceGroup>
    </inkml:traceGroup>
    <inkml:traceGroup>
      <inkml:annotationXML>
        <emma:emma xmlns:emma="http://www.w3.org/2003/04/emma" version="1.0">
          <emma:interpretation id="{741826E6-6FCD-4679-8684-40CD2C3363A1}" emma:medium="tactile" emma:mode="ink">
            <msink:context xmlns:msink="http://schemas.microsoft.com/ink/2010/main" type="paragraph" rotatedBoundingBox="9304,14954 19568,12052 20375,14908 10112,17810" alignmentLevel="2"/>
          </emma:interpretation>
        </emma:emma>
      </inkml:annotationXML>
      <inkml:traceGroup>
        <inkml:annotationXML>
          <emma:emma xmlns:emma="http://www.w3.org/2003/04/emma" version="1.0">
            <emma:interpretation id="{4437979B-C226-487C-A0EC-B9A1EB598BC1}" emma:medium="tactile" emma:mode="ink">
              <msink:context xmlns:msink="http://schemas.microsoft.com/ink/2010/main" type="line" rotatedBoundingBox="9304,14954 19568,12052 20375,14908 10112,17810">
                <msink:destinationLink direction="with" ref="{2E89A1DB-D64D-4BD8-9B25-031901CB1C84}"/>
                <msink:destinationLink direction="with" ref="{725EE405-77CD-43D5-AFBF-B42BEA76BC3B}"/>
              </msink:context>
            </emma:interpretation>
          </emma:emma>
        </inkml:annotationXML>
        <inkml:traceGroup>
          <inkml:annotationXML>
            <emma:emma xmlns:emma="http://www.w3.org/2003/04/emma" version="1.0">
              <emma:interpretation id="{AACA4B84-4F79-447E-A0A9-BF72BB5BDD6F}" emma:medium="tactile" emma:mode="ink">
                <msink:context xmlns:msink="http://schemas.microsoft.com/ink/2010/main" type="inkWord" rotatedBoundingBox="9304,14954 19568,12052 20375,14908 10112,17810"/>
              </emma:interpretation>
              <emma:one-of disjunction-type="recognition" id="oneOf9">
                <emma:interpretation id="interp45" emma:lang="en-IN" emma:confidence="0">
                  <emma:literal>4.6-81-17.10</emma:literal>
                </emma:interpretation>
                <emma:interpretation id="interp46" emma:lang="en-IN" emma:confidence="0">
                  <emma:literal>46.81-11.1 0</emma:literal>
                </emma:interpretation>
                <emma:interpretation id="interp47" emma:lang="en-IN" emma:confidence="0">
                  <emma:literal>46.8-17.1 0</emma:literal>
                </emma:interpretation>
                <emma:interpretation id="interp48" emma:lang="en-IN" emma:confidence="0">
                  <emma:literal>46.81-11.1 O</emma:literal>
                </emma:interpretation>
                <emma:interpretation id="interp49" emma:lang="en-IN" emma:confidence="0">
                  <emma:literal>46.81-17.10</emma:literal>
                </emma:interpretation>
              </emma:one-of>
            </emma:emma>
          </inkml:annotationXML>
          <inkml:trace contextRef="#ctx0" brushRef="#br0" timeOffset="32830.35">7021 8136,'0'0,"0"0,0 0,0 0,0 0,0 0,0 0,-7 14,-11 6,-3 24,-8 14,-6 33,-14 11,6 16,-10 7,11 7,7-6,7-14,3-18,11-12,7-15,7-16,7-24,14-13,32-14,17-20,40-11,35-10,20-26,23-15,-1 1,3 3</inkml:trace>
          <inkml:trace contextRef="#ctx0" brushRef="#br0" timeOffset="33166.68">7098 8546,'0'0,"0"0,0 0,0 0,0 0,0 13,7 18,11 20,10 37,7 40,18 35,11 23,7 31,-8-4,4-6,-10-24</inkml:trace>
          <inkml:trace contextRef="#ctx0" brushRef="#br0" timeOffset="33729.91">8185 7936,'0'0,"0"0,0 0,0 0,0 0,-7 14,0 6,0 24,0 31,0 30,7 17,0 27,14 13,14 7,8 1,13-14,8-18,17-19,-11-31,11-27,0-34,-10-20,0-27,-22-18,-14-23,-17-10,-29-3,-10-1,-15 1,-20 16,-8 7,-17 4,-7 27,0 13,3 14,7 20,11 20,7 21</inkml:trace>
          <inkml:trace contextRef="#ctx0" brushRef="#br0" timeOffset="34132.11">9209 8627,'0'0,"0"0,0 0,0 0,0 0,0 0,0 0,7 14,7 3,0-4,-7 1,-7 3,0-17,-14 0,0 0,0 0,0-11,7-2,0-1,14 1,7-4,0 3,7 8,0 6</inkml:trace>
          <inkml:trace contextRef="#ctx0" brushRef="#br0" timeOffset="34860.14">10285 7645,'0'0,"0"0,0 0,0 0,0 0,-14 0,0 0,-7 0,-14 0,-11 0,-4 0,-13 14,-1 9,-10 18,0 10,3 13,11 17,11 14,7 7,35-4,28-10,14-7,15-13,24-10,21-14,14-7,4 0,-3-6,-1-4,-17 3,-11-3,-17 4,-29 3,-14-7,-21 3,-14-3,-14-3,0-4,-8-13,8-7,0-13,7-8,-4-16,4-7,7-17,-1-27,8-14,7-9,7-8,8 11,6 6</inkml:trace>
          <inkml:trace contextRef="#ctx0" brushRef="#br0" timeOffset="59457.66">8143 10903,'0'0,"0"0,0 0,0 0,14-7,21-13</inkml:trace>
          <inkml:trace contextRef="#ctx0" brushRef="#br0" timeOffset="59276.04">8111 10344,'0'0,"0"0,0 0,0 0,0 0,14-7,11-10,24-20,36-14,25-20,13-13,15 13,3 6,-18 11</inkml:trace>
          <inkml:trace contextRef="#ctx0" brushRef="#br0" timeOffset="36768.71">12880 7174,'0'0,"0"0,0 0,0 0,0 0,0 0,0 0,0 0,0 0,0 0,21-7,11-6,10-11,7-3,11-3,-3-1,-4 1,-11 6,0 4,-20-1,-8 4,0 4,-7-1,-7 14,0 0,0 0,0 0,0 0,-7 14,0 6,7 31,-7 27,7 17,0 16,0 11,7 14,0 3,7 6,7 4,4-10,-4-3,0-18,-7-30,0-17,1-20</inkml:trace>
          <inkml:trace contextRef="#ctx0" brushRef="#br0" timeOffset="37338.64">11948 7218,'0'0,"0"0,0 0,0 0,0 0,0 14,7 13,7 7,14 23,11 25,3 29,18 28,-3 17,3 7,-11-8,1-2,-15-18,0-26,-7-21,-3-27,-4-21</inkml:trace>
          <inkml:trace contextRef="#ctx0" brushRef="#br0" timeOffset="37768.11">11711 8109,'0'0,"0"0,0 0,0 0,0 0,0 0,0 0,0 0,0 0,0 0,0 0,0 0,-7 14,7-14,0 0,0 0,0 0,-14 0,14 0,-7-14,0 0,7-9,0 2</inkml:trace>
          <inkml:trace contextRef="#ctx0" brushRef="#br0" timeOffset="38614.21">11277 8170,'0'0,"0"0,0 0,0 0,0 0,0 0,0 0,0 0,0 0,0 0,0 0,0 0,14-7,7 0,11 1,4 6,6-7,21 0,12-13,-5 6,-3 1,-10 6,-11-3,-11 3,-21 7,-14 0,0 0</inkml:trace>
          <inkml:trace contextRef="#ctx0" brushRef="#br0" timeOffset="40026.88">14443 7787,'0'0,"0"0,0 0,0 0,0 0,0 0,0 0,0 0,0 0,0 0,0 0,0 0,0 0,0 0,0 0,0 0,0 0,0 0,0 0,0 0,0 0,0 0,-14 7,14-7,0 0,0 0,0 0,0 0,0-14,0-2,7 2,-7 14,0 0,0 0,0 0,0 0,0 0,0 0,0 0,0 0,0 0,0 14,0-14,0 16</inkml:trace>
          <inkml:trace contextRef="#ctx0" brushRef="#br0" timeOffset="40360.31">14722 6815,'0'0,"0"0,0 0,0 0,0 0,0 0,0 0,0 0,0 21,14 23,11 13,3 31,0 24,11 17,-11-1,1 15,-1-11,4-21,-11-16,-7-13</inkml:trace>
          <inkml:trace contextRef="#ctx0" brushRef="#br0" timeOffset="42027.35">16582 5945,'0'0,"0"0,0 0,0 0,0 0,0 0,0 0,0 0,0 0,-14 7,-4-1,-3 11,-7 4,-7 9,-15 21,8 13,-4 21,4 6,6 14,8 7,3-7,11-13,7-1,14-10,7-16,11-8,3-9,8-18,16-10,12-13,0-7,-1-13,11-11,0-3,-10-21,-4-2,-11-1,-6-7,-8-3,-21 4,-21-11,-14-3,-15-7,1 7,-7 7,-11 3,3 10,-2 14,2 13,4 17,-3 24</inkml:trace>
        </inkml:traceGroup>
      </inkml:traceGroup>
    </inkml:traceGroup>
  </inkml:traceGroup>
</inkml:ink>
</file>

<file path=ppt/ink/ink17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8:00.38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E89A1DB-D64D-4BD8-9B25-031901CB1C84}" emma:medium="tactile" emma:mode="ink">
          <msink:context xmlns:msink="http://schemas.microsoft.com/ink/2010/main" type="inkDrawing" rotatedBoundingBox="7252,9353 8373,16698 8343,16702 7221,9358" semanticType="verticalRange" shapeName="Line">
            <msink:sourceLink direction="with" ref="{96C2C006-83AC-4CA7-A0F4-602A7D4CBAB9}"/>
            <msink:sourceLink direction="with" ref="{88DA64B0-968A-47F2-95E3-F4688B0036DF}"/>
            <msink:sourceLink direction="with" ref="{4437979B-C226-487C-A0EC-B9A1EB598BC1}"/>
            <msink:sourceLink direction="with" ref="{13AEA5DC-949A-4168-AE21-20FE5FDE0B87}"/>
          </msink:context>
        </emma:interpretation>
      </emma:emma>
    </inkml:annotationXML>
    <inkml:trace contextRef="#ctx0" brushRef="#br0">0 0,'0'0,"0"0,0 0,0 0,0 0,0 0,0 14,0 16,7 28,3 47,11 61,15 71,17 71,10 68,11 68,4 40,7 44,-4 41,0 17,-3-7,3-10,3-40,-13-59,-4-63,-10-72,-12-88,-9-61,-15-70</inkml:trace>
  </inkml:traceGroup>
</inkml:ink>
</file>

<file path=ppt/ink/ink17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8:01.1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25EE405-77CD-43D5-AFBF-B42BEA76BC3B}" emma:medium="tactile" emma:mode="ink">
          <msink:context xmlns:msink="http://schemas.microsoft.com/ink/2010/main" type="inkDrawing" rotatedBoundingBox="20232,6261 21509,14816 21341,14841 20064,6286" semanticType="verticalRange" shapeName="Line">
            <msink:sourceLink direction="with" ref="{96C2C006-83AC-4CA7-A0F4-602A7D4CBAB9}"/>
            <msink:sourceLink direction="with" ref="{88DA64B0-968A-47F2-95E3-F4688B0036DF}"/>
            <msink:sourceLink direction="with" ref="{4437979B-C226-487C-A0EC-B9A1EB598BC1}"/>
            <msink:sourceLink direction="with" ref="{13AEA5DC-949A-4168-AE21-20FE5FDE0B87}"/>
          </msink:context>
        </emma:interpretation>
      </emma:emma>
    </inkml:annotationXML>
    <inkml:trace contextRef="#ctx0" brushRef="#br0">0 0,'0'0,"0"0,0 0,0 0,0 0,0 0,0 0,0 24,0 10,11 30,3 38,7 47,14 47,11 62,11 43,20 55,1 53,10 38,7 31,-6 23,2 17,-13 21,-4-1,-7-6,-10-10,-8-21,-3-34,-4-57,8-54,-22-65,-7-61,-7-67,-7-52,-7-46</inkml:trace>
  </inkml:traceGroup>
</inkml:ink>
</file>

<file path=ppt/ink/ink17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8:35.71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5C3C05A-5CAD-43DA-8B3E-EB7868B87D95}" emma:medium="tactile" emma:mode="ink">
          <msink:context xmlns:msink="http://schemas.microsoft.com/ink/2010/main" type="writingRegion" rotatedBoundingBox="20804,9303 23006,2858 26310,3987 24107,10432"/>
        </emma:interpretation>
      </emma:emma>
    </inkml:annotationXML>
    <inkml:traceGroup>
      <inkml:annotationXML>
        <emma:emma xmlns:emma="http://www.w3.org/2003/04/emma" version="1.0">
          <emma:interpretation id="{B35A94DC-176E-4ABB-A815-DD47FC498171}" emma:medium="tactile" emma:mode="ink">
            <msink:context xmlns:msink="http://schemas.microsoft.com/ink/2010/main" type="paragraph" rotatedBoundingBox="20804,9303 23006,2858 26310,3987 24107,10432" alignmentLevel="1"/>
          </emma:interpretation>
        </emma:emma>
      </inkml:annotationXML>
      <inkml:traceGroup>
        <inkml:annotationXML>
          <emma:emma xmlns:emma="http://www.w3.org/2003/04/emma" version="1.0">
            <emma:interpretation id="{8549D7FD-AE88-4D7A-9F51-B51DF317C419}" emma:medium="tactile" emma:mode="ink">
              <msink:context xmlns:msink="http://schemas.microsoft.com/ink/2010/main" type="line" rotatedBoundingBox="20804,9303 23006,2858 26310,3987 24107,10432"/>
            </emma:interpretation>
          </emma:emma>
        </inkml:annotationXML>
        <inkml:traceGroup>
          <inkml:annotationXML>
            <emma:emma xmlns:emma="http://www.w3.org/2003/04/emma" version="1.0">
              <emma:interpretation id="{302019AD-50DE-45DC-8BA1-0F378AE79DC4}" emma:medium="tactile" emma:mode="ink">
                <msink:context xmlns:msink="http://schemas.microsoft.com/ink/2010/main" type="inkWord" rotatedBoundingBox="20804,9303 23006,2858 26310,3987 24107,10432"/>
              </emma:interpretation>
              <emma:one-of disjunction-type="recognition" id="oneOf0">
                <emma:interpretation id="interp0" emma:lang="en-IN" emma:confidence="0">
                  <emma:literal>"*s:</emma:literal>
                </emma:interpretation>
                <emma:interpretation id="interp1" emma:lang="en-IN" emma:confidence="0">
                  <emma:literal>"*s.</emma:literal>
                </emma:interpretation>
                <emma:interpretation id="interp2" emma:lang="en-IN" emma:confidence="0">
                  <emma:literal>"*s'</emma:literal>
                </emma:interpretation>
                <emma:interpretation id="interp3" emma:lang="en-IN" emma:confidence="0">
                  <emma:literal>"*s</emma:literal>
                </emma:interpretation>
                <emma:interpretation id="interp4" emma:lang="en-IN" emma:confidence="0">
                  <emma:literal>"**s.</emma:literal>
                </emma:interpretation>
              </emma:one-of>
            </emma:emma>
          </inkml:annotationXML>
          <inkml:trace contextRef="#ctx0" brushRef="#br0">483-2851,'0'0,"0"0,0 0,0 0,0 0,0 0,0 0,0 0,0 0,0 0,-14 0,0 0,14 0,0 0,0 0,-14-7,14 7,0 0,0 0,0 0,0 0,0 0,0 0,0 0,14-10,7 3,15-6,24-1,24-10,1 4,17-7,8-4,-1-2,-3 5,-3-2,-8 10,-14-4,-17 10,-8 1,-28 6,-7 0,-21 7,0 0,0 0,0 0,0 0,0 0,0 0,0 0,0 0,0 0</inkml:trace>
          <inkml:trace contextRef="#ctx0" brushRef="#br0" timeOffset="3155.23">2209-2719,'0'0,"0"0,0 0,0 0,0 17,0 3,7 17,11 28,3 33,15 10,6 18,11 2,-4-19</inkml:trace>
          <inkml:trace contextRef="#ctx0" brushRef="#br0" timeOffset="3562.67">2788-2462,'0'0,"0"0,0 0,0 0,0 0,-7 17,0-3,0 13,7 10,0 14,14-10,11 3,3-11,7-9,8-4,-8-13,-7 3,1 1,-5-5,-3 1,-6-7,-15 0,0 0,0 0,14 0,0 0,-14 0,14-13,7-15,4 1,3-23</inkml:trace>
          <inkml:trace contextRef="#ctx0" brushRef="#br0" timeOffset="947.4">2227-4003,'0'0,"0"0,0 0,0 0,0 0,0 0,0 0,0 0,-18-13,4-1,0 4,0-7,0 10,-7-3,-11 20,-3 4,-8 6,-6 17,7 4,6 3,5 20,9-6,8-7,14 0,14 6,15-20,16 8,12-1,21 0,-4 6,-4-2,4 3,-10-1,-4 5,-11-5,-6 1,-22 0,-21-4,-14 1,-7-18,-15 1,-6-11,0-3,-4-17,10-17,1-3,3-24,11-21,14-26,14-17,14-21,18-10,18-10,17-10,10 3,-6 17,-4 14</inkml:trace>
          <inkml:trace contextRef="#ctx0" brushRef="#br0" timeOffset="1353.22">2725-4450,'0'0,"0"0,0 0,0 0,0 0,0 0,0 0,0 21,0 16,7 14,0 20,0 7,0 10,0-7,0-10,0 0,18-17,10-13,7-14,22-13,0-4,3 3,-11 1,-3-1,-11 21,-10 7,-18 0,-21 23,-18 10,-3-6,-7-10</inkml:trace>
          <inkml:trace contextRef="#ctx0" brushRef="#br0" timeOffset="1632.09">2725-4429,'0'0,"0"0,0 0,0 0,0 0,0 0,0 0,0 0,0 0,14-21,14-6,11-3,3-8,8-2,6 3,-14 9</inkml:trace>
          <inkml:trace contextRef="#ctx0" brushRef="#br0" timeOffset="2063.81">3236-4392,'0'0,"0"0,0 0,0 0,0 0,0 0,0 0,0 0,0 0,0 0,0 0,0 0,0 0,0 0,-7 13,7-13,0 0,0 0,0 0,0 0,0 0,0 0,0 0,0 0,7-13,1-1,-8 14,0 0,0 0,0 0</inkml:trace>
          <inkml:trace contextRef="#ctx0" brushRef="#br0" timeOffset="2477.63">3438-5042,'0'0,"0"0,0 0,0 0,0 0,0 0,0 0,0 0,0 0,0 0,14 17,7 3,11 14,-4 3,0 4,4 3,-4 6,-7 11,-6-6,-1-8,-7-3,-7-7</inkml:trace>
          <inkml:trace contextRef="#ctx0" brushRef="#br0" timeOffset="2681.29">3568-5076,'0'0,"0"0,0 0,0 0,0 0,0 0,0 0,0-24,14 0</inkml:trace>
          <inkml:trace contextRef="#ctx0" brushRef="#br0" timeOffset="-5298.13">0 112,'0'0,"0"0,0 0,0 0,0 0,0 0,14 0,21 0,32-7,25 1,18-8,13-13,8 13,3 1,-25-4,-21 10,-31 0</inkml:trace>
          <inkml:trace contextRef="#ctx0" brushRef="#br0" timeOffset="-5010.53">455 966,'0'0,"0"0,0 0,0 0,0 0,0 0,21 0,32-7,25-10,42-3,28-11,11-13,3-7,-6-6,-19 2,-17 22</inkml:trace>
          <inkml:trace contextRef="#ctx0" brushRef="#br0" timeOffset="4177.35">1581-264,'0'0,"0"0,0 0,0 0,14-7,15-10,38-16,49-39,57-19,56-38,33-9,-8-8</inkml:trace>
          <inkml:trace contextRef="#ctx0" brushRef="#br0" timeOffset="3923.03">1793-758,'0'0,"0"0,0 0,0 0,0 0,14-7,14-10,46-34,46-23,46-24,39-31,24-13,-10 13,-18 7</inkml:trace>
          <inkml:trace contextRef="#ctx0" brushRef="#br1" timeOffset="25491.67">2760-2438,'0'0,"0"0,0 0,0 0,0 0,0 0,0 0,0 0,0 0,-14-17,0 3,14 14,0 14,0 23,7 21,0 33,7 18,7 33,11 20,-4-2,0-5,1-6,-1-33,-7-18,0-34</inkml:trace>
          <inkml:trace contextRef="#ctx0" brushRef="#br1" timeOffset="26011.94">3381-2783,'0'0,"0"0,0 0,0 0,0 0,-7 13,-14 14,0 4,-15 19,-16 25,-19 23,-10 11,-15 2,-2-9,13-4,4-20,7-4,10-13,11-17,11-16,14-5,28-9,14-7,21-1,32 5,28-5,29 1,31-7,11 0,-4 0,-13 0,-19 0,-34 0,-22 0</inkml:trace>
          <inkml:trace contextRef="#ctx0" brushRef="#br1" timeOffset="27568.99">3381-4372,'0'0,"0"0,0 0,0 0,0 0,0 0,0 0,0 0,0 0,0 0,0 0,0 0,14 17,-7-3,0 9,-7 1,-7 7,-7-4,-7-7,-7 4,7-24</inkml:trace>
          <inkml:trace contextRef="#ctx0" brushRef="#br1" timeOffset="28223.06">3289-5263,'0'0,"0"0,0 0,0 0,0 0,0 21,7 19</inkml:trace>
          <inkml:trace contextRef="#ctx0" brushRef="#br1" timeOffset="29426.18">1924 237,'0'0,"0"0,0 0,0 0,0 0,0 0,14-10,14-10,35-24,33-27,41-34,36-17,28-20,4-1,-4 5,-21 12</inkml:trace>
          <inkml:trace contextRef="#ctx0" brushRef="#br1" timeOffset="29112.12">2188-213,'0'0,"0"0,0 0,0 0,0 0,21-14,18-16,39-21,52-34,36-23,32-24,10-14</inkml:trace>
        </inkml:traceGroup>
      </inkml:traceGroup>
    </inkml:traceGroup>
  </inkml:traceGroup>
</inkml:ink>
</file>

<file path=ppt/ink/ink17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9:24.89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217F2BC-CE31-4806-B20C-A78BC34E54BE}" emma:medium="tactile" emma:mode="ink">
          <msink:context xmlns:msink="http://schemas.microsoft.com/ink/2010/main" type="writingRegion" rotatedBoundingBox="223,8133 19375,-353 20743,2734 1591,11220"/>
        </emma:interpretation>
      </emma:emma>
    </inkml:annotationXML>
    <inkml:traceGroup>
      <inkml:annotationXML>
        <emma:emma xmlns:emma="http://www.w3.org/2003/04/emma" version="1.0">
          <emma:interpretation id="{D252624B-1918-4E0A-8F1F-7657C6B4F447}" emma:medium="tactile" emma:mode="ink">
            <msink:context xmlns:msink="http://schemas.microsoft.com/ink/2010/main" type="paragraph" rotatedBoundingBox="223,8133 19375,-353 20743,2734 1591,11220" alignmentLevel="1"/>
          </emma:interpretation>
        </emma:emma>
      </inkml:annotationXML>
      <inkml:traceGroup>
        <inkml:annotationXML>
          <emma:emma xmlns:emma="http://www.w3.org/2003/04/emma" version="1.0">
            <emma:interpretation id="{7B2C8339-3611-48C4-8510-EEBE4CDA82D8}" emma:medium="tactile" emma:mode="ink">
              <msink:context xmlns:msink="http://schemas.microsoft.com/ink/2010/main" type="line" rotatedBoundingBox="223,8133 19375,-353 20743,2734 1591,11220"/>
            </emma:interpretation>
          </emma:emma>
        </inkml:annotationXML>
        <inkml:traceGroup>
          <inkml:annotationXML>
            <emma:emma xmlns:emma="http://www.w3.org/2003/04/emma" version="1.0">
              <emma:interpretation id="{D32F551D-C1D6-4E05-A846-0408B87D0910}" emma:medium="tactile" emma:mode="ink">
                <msink:context xmlns:msink="http://schemas.microsoft.com/ink/2010/main" type="inkWord" rotatedBoundingBox="8755,4352 14733,1703 15937,4418 9958,7068"/>
              </emma:interpretation>
              <emma:one-of disjunction-type="recognition" id="oneOf0">
                <emma:interpretation id="interp0" emma:lang="en-IN" emma:confidence="0">
                  <emma:literal>MA:friira)xf</emma:literal>
                </emma:interpretation>
                <emma:interpretation id="interp1" emma:lang="en-IN" emma:confidence="0">
                  <emma:literal>MA: Iris-in) X f</emma:literal>
                </emma:interpretation>
                <emma:interpretation id="interp2" emma:lang="en-IN" emma:confidence="0">
                  <emma:literal>MA: iris-in) X f</emma:literal>
                </emma:interpretation>
                <emma:interpretation id="interp3" emma:lang="en-IN" emma:confidence="0">
                  <emma:literal>MA:frisia)xf</emma:literal>
                </emma:interpretation>
                <emma:interpretation id="interp4" emma:lang="en-IN" emma:confidence="0">
                  <emma:literal>MA: Iris-in) x f</emma:literal>
                </emma:interpretation>
              </emma:one-of>
            </emma:emma>
          </inkml:annotationXML>
          <inkml:trace contextRef="#ctx0" brushRef="#br0">13850-4013,'0'0,"0"0,0 0,0 0,0 0,7 14,7 6,7 7,11 3,-4-2,0 2,1 4,-5-14,-10-10,-14-10,-14-30,-17-24,-5-28,-13-12,-11-18,-11-30,8-4,-4-10,10 0,4 14,18 7,7 20,21 10,14 30,7 14,7 17,14 17,4 3,11 14,10 3,3 7,15 0,-15 0,-3 0</inkml:trace>
          <inkml:trace contextRef="#ctx0" brushRef="#br0" timeOffset="355.84">13737-4226,'0'0,"0"0,0 0,0 0,0 0,0 0,0 0,0 0,0 0,7-17,21-7,22-6,13-15,25-12,15-18,13-16,4 3,-10-7,-15 21</inkml:trace>
          <inkml:trace contextRef="#ctx0" brushRef="#br0" timeOffset="-3931.62">8661-1896,'0'0,"0"0,0 0,0 0,0 0,0 0,0 0,32-21,11-16,34-20,18-21,15-7,-11 7,3 7,-17 20,-18 7,-32 24,-14 3,-21 17,0 0,0 0,0 0</inkml:trace>
          <inkml:trace contextRef="#ctx0" brushRef="#br0" timeOffset="-1728.66">9096-3800,'0'0,"0"0,0 0,0 0,0 0,0 0,0 0,7-17,7-6,17-15,12-6,20-13,1-11,-4 7,-11 17,-3 10,-18 7,1 14,-15-4</inkml:trace>
          <inkml:trace contextRef="#ctx0" brushRef="#br0" timeOffset="-3358.48">9957-3109,'0'0,"0"0,0 0,0 0,0 0,0 0,7 14,7 6,14 17,11 7,17 11,22 9,7 10,3 1,-7-11,-7-6,-17 3,-1-4,-20-19,-22-1,-7-13,-7-24,-14 0,0-17,-1-4,1-16,-7-20,7-35,0-16,0-18,7-9,7 6,0-6,7 23,14 4,0 20,7 30,-6 17</inkml:trace>
          <inkml:trace contextRef="#ctx0" brushRef="#br0" timeOffset="-2572.18">11047-2553,'0'0,"0"0,0 0,0 0,0 0,0 0,0 0,0 0,0 0,22-14,6-13,21-17,25-27,15-21,13-9,-3-4,-8 3</inkml:trace>
          <inkml:trace contextRef="#ctx0" brushRef="#br0" timeOffset="-2839.99">11069-2773,'0'0,"0"0,0 0,0 0,0 0,0 0,14 6,7 11,0 0,7 7,4 0,-4-8,-7-2,-6 3,-15-17,0 0,0 0,-22-24,-6-16,-11-31,-3-18,7-2,-8-24,22 6,7 11,0 24,14 3,0 27,7 20,-7 24,28 24,15 9,6 35,18 0,-3 20,3 17,-4-3,-3 9,-3-16</inkml:trace>
          <inkml:trace contextRef="#ctx0" brushRef="#br0" timeOffset="-1266.59">10080-5192,'0'0,"0"0,0 0,0 0,0 0,0 0,14 7,22 3,34 1,33 2,34 18,43 13,21 13,18 31,11 14,-11 20,-11 20,-32 31,-28 13,-45 7,-47 10,-42 4,-28-1,-21-16,-14-21,-4-26,10-42</inkml:trace>
          <inkml:trace contextRef="#ctx0" brushRef="#br0" timeOffset="-807.96">12212-4372,'0'0,"0"0,0 0,0 0,0 0,0 0,0 0,21 7,22 10,24-4,32 8,17 12,15-5,-1 5,-3-6,-24-6,-22-1,-25 4</inkml:trace>
          <inkml:trace contextRef="#ctx0" brushRef="#br0" timeOffset="-530.31">12745-4687,'0'0,"0"0,0 0,0 0,0 0,-7 17,0 7,0 6,-7 31,0 27,0 21,-1 29,-2-2,10-4,7 3,0-26</inkml:trace>
          <inkml:trace contextRef="#ctx0" brushRef="#br0" timeOffset="-8915.8">0 258,'0'0,"0"0,0 0,0 0,0 13,0 11,0 10,0 44,7 30,0 34,11 34,-4 17,-7-6,0-11,0-27,4-24,-11-50,0-48,-11-48,4-46,0-52,-4-37,1-33,10-21,10-10,-6 6,10 21,4 37,-1 38,4 43,15 48,-1 48,14 46,19 38,6 24,-4 33,19 11,9-3,-9-11,-19-17,-3-34,-17-30,-8-27,-24-34,-25-41,-15-40,-9-38,-12-30,1-13,3-11,4 10,7 4,3 34,11 23,14 34,14 31,28 40,4 48,21 27,11 30,24 31,11 13,-3 0,-15 8,-3-18,-4-10</inkml:trace>
          <inkml:trace contextRef="#ctx0" brushRef="#br0" timeOffset="-8442.3">2044 1402,'0'0,"0"0,0 0,0 0,0 0,7 14,0 13,7 10,11 4,-4 3,3-7,-13-6,-11-31,-11-31,-27-26,-15-38,3-41,-13-23,13-17,26 0,2 6,33 28,3 34,21 33,15 52,27 53,5 45,13 26,18 35,-4 9,1 4,-11 0,-4-27</inkml:trace>
          <inkml:trace contextRef="#ctx0" brushRef="#br0" timeOffset="-8196.25">2001 1301,'0'0,"0"0,0 0,0 0,0 0,14-7,15-7,38-16,28-21,36-20,24-17,7-10</inkml:trace>
          <inkml:trace contextRef="#ctx0" brushRef="#br0" timeOffset="-6398.67">3346 156,'0'0,"0"0,0 0,0 0,0 0,0 0,0 0,28-7,22-13,34-21,22-3,11-13</inkml:trace>
          <inkml:trace contextRef="#ctx0" brushRef="#br0" timeOffset="-6196.83">3893 847,'0'0,"0"0,0 0,0 0,0 0,0 0,0 0,11-20,17-18,14-16</inkml:trace>
          <inkml:trace contextRef="#ctx0" brushRef="#br0" timeOffset="-5628.11">5312-2560,'0'0,"0"0,0 0,0 0,0 0,0 0,0 0,0 0,-14 0,-14 7,-11 10,-11 13,-27 21,-19 23,-6 25,-7 16,-4 17,14 7,18 16,14 15,24 6,29-7,28 11,29-4,17 10,17 4,11-1,18-19,-3 2,-1-26,0-21,4-20,4-34</inkml:trace>
          <inkml:trace contextRef="#ctx0" brushRef="#br0" timeOffset="-5081.37">5644-1365,'0'0,"0"0,0 0,0 0,0 0,0 0,7 17,14 4,14 16,32 20,14 18,15 20,3 13,14-3,-11 4,-14-18,-14-10,-31-13,-22-17,-21-14,-7-23,-14-14,-1-21,-6-16,-4-14,-3-17,7-26,0-25,10-6,11-7,7 3,7 0,25 18,3 23,14 20</inkml:trace>
          <inkml:trace contextRef="#ctx0" brushRef="#br0" timeOffset="-4309.42">7126-1747,'0'0,"0"0,0 0,0 0,0 0,0 13,0 11,7 10,7 23,0 21,8 24,2 10,-3-4,1-10,-8-17,-7-20,-7-37,0-41,-7-30,-7-24,-1-21,8-23,7-3,15-8,20 8,18 16,3 21,11 20,4 30,-4 25,-18 29,-10 21,-25 24,-14 10,-14 13,-7-9,-4-18,4-6,7-4,7-24,21-16,21-14,32-14,15-3,24 11,3 6,0 17,-17 16,-25 35,-39 20,-42 21,-35 12,-32 1,-15-3,-6-24,3-14,15-40,16-41</inkml:trace>
          <inkml:trace contextRef="#ctx0" brushRef="#br0" timeOffset="-2144.64">6230-2381,'0'0,"0"0,0 0,0 0,0 0,0 0,0 0,21-6,25-18,24-13,26-14,16-24,5-6,-1-4</inkml:trace>
        </inkml:traceGroup>
        <inkml:traceGroup>
          <inkml:annotationXML>
            <emma:emma xmlns:emma="http://www.w3.org/2003/04/emma" version="1.0">
              <emma:interpretation id="{75E64AD3-D417-47E9-AA57-F5D35C0E937D}" emma:medium="tactile" emma:mode="ink">
                <msink:context xmlns:msink="http://schemas.microsoft.com/ink/2010/main" type="inkWord" rotatedBoundingBox="18354,1440 19872,767 20503,2191 18985,2864"/>
              </emma:interpretation>
              <emma:one-of disjunction-type="recognition" id="oneOf1">
                <emma:interpretation id="interp5" emma:lang="en-IN" emma:confidence="0">
                  <emma:literal>n</emma:literal>
                </emma:interpretation>
                <emma:interpretation id="interp6" emma:lang="en-IN" emma:confidence="0">
                  <emma:literal>0</emma:literal>
                </emma:interpretation>
                <emma:interpretation id="interp7" emma:lang="en-IN" emma:confidence="0">
                  <emma:literal>^</emma:literal>
                </emma:interpretation>
                <emma:interpretation id="interp8" emma:lang="en-IN" emma:confidence="0">
                  <emma:literal>1</emma:literal>
                </emma:interpretation>
                <emma:interpretation id="interp9" emma:lang="en-IN" emma:confidence="0">
                  <emma:literal>N</emma:literal>
                </emma:interpretation>
              </emma:one-of>
            </emma:emma>
          </inkml:annotationXML>
          <inkml:trace contextRef="#ctx0" brushRef="#br0" timeOffset="60566.49">17595-6309,'0'0,"0"0,0 0,0 0,0 0,0 0,0 0,21-24,14-17,32-33,28-38,25-27,4-30,7-14,6-3,-10 13,-17 44,-15 31,-21 51,-25 47,-6 47,-15 65,0 34,18 30,18 30,31 25,36 9,49 11</inkml:trace>
        </inkml:traceGroup>
      </inkml:traceGroup>
    </inkml:traceGroup>
  </inkml:traceGroup>
</inkml:ink>
</file>

<file path=ppt/ink/ink17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9:27.23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CB33375-5AB6-4920-A4ED-BB631F97BD0C}" emma:medium="tactile" emma:mode="ink">
          <msink:context xmlns:msink="http://schemas.microsoft.com/ink/2010/main" type="inkDrawing" rotatedBoundingBox="5501,10271 5944,17331 5904,17334 5461,10273" semanticType="callout" shapeName="Line"/>
        </emma:interpretation>
      </emma:emma>
    </inkml:annotationXML>
    <inkml:trace contextRef="#ctx0" brushRef="#br0">0 0,'0'0,"0"0,0 0,0 0,0 0,0 20,0 18,0 36,7 52,0 56,7 62,15 68,2 54,5 60,-1 38,4 34,-11 17,0 13,1-3,6-17,-14-20,0-41,0-54,-6-61,-1-75,3-64,-10-68</inkml:trace>
  </inkml:traceGroup>
</inkml:ink>
</file>

<file path=ppt/ink/ink17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9:28.15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C7002B2-E0C5-4C97-BE85-49BE26C85231}" emma:medium="tactile" emma:mode="ink">
          <msink:context xmlns:msink="http://schemas.microsoft.com/ink/2010/main" type="inkDrawing" rotatedBoundingBox="18584,17452 18773,8999 18801,9000 18612,17453" semanticType="verticalRange" shapeName="Line">
            <msink:sourceLink direction="with" ref="{9B93A09A-AE3D-4EEF-BC26-C2FCC1BD1F45}"/>
          </msink:context>
        </emma:interpretation>
      </emma:emma>
    </inkml:annotationXML>
    <inkml:trace contextRef="#ctx0" brushRef="#br0">198 0,'0'0,"0"0,0 0,0 0,0 0,0 0,0 13,0 21,-7 24,0 43,0 48,0 51,-7 54,7 54,-4 55,4 26,0 41,0 24,0 27,0 3,0 21,0 3,0 7,-7-17,-1-7,1-27,-3-38,10-53,0-51,-1-75,8-61,0-64,0-44</inkml:trace>
  </inkml:traceGroup>
</inkml:ink>
</file>

<file path=ppt/ink/ink17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9:33.63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B93A09A-AE3D-4EEF-BC26-C2FCC1BD1F45}" emma:medium="tactile" emma:mode="ink">
          <msink:context xmlns:msink="http://schemas.microsoft.com/ink/2010/main" type="writingRegion" rotatedBoundingBox="6540,8590 16879,8748 16747,17399 6408,17241">
            <msink:destinationLink direction="with" ref="{BC7002B2-E0C5-4C97-BE85-49BE26C85231}"/>
          </msink:context>
        </emma:interpretation>
      </emma:emma>
    </inkml:annotationXML>
    <inkml:traceGroup>
      <inkml:annotationXML>
        <emma:emma xmlns:emma="http://www.w3.org/2003/04/emma" version="1.0">
          <emma:interpretation id="{78D04403-96CD-453D-B544-DC7B0F4AFEB4}" emma:medium="tactile" emma:mode="ink">
            <msink:context xmlns:msink="http://schemas.microsoft.com/ink/2010/main" type="paragraph" rotatedBoundingBox="7010,8864 13045,8567 13075,9162 7039,9458" alignmentLevel="1"/>
          </emma:interpretation>
        </emma:emma>
      </inkml:annotationXML>
      <inkml:traceGroup>
        <inkml:annotationXML>
          <emma:emma xmlns:emma="http://www.w3.org/2003/04/emma" version="1.0">
            <emma:interpretation id="{0541B444-9C0A-40B0-B547-83B0341F51E6}" emma:medium="tactile" emma:mode="ink">
              <msink:context xmlns:msink="http://schemas.microsoft.com/ink/2010/main" type="inkBullet" rotatedBoundingBox="7022,9105 9052,9005 9062,9206 7031,9305"/>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0 3,'0'0,"0"0,0 0,0 0,0 0,0 0,0 0,25 0,24 0,43 0,32 0,41 0,44 0,17 0,17 6,-10 1,4 17,-12 3,-13 10</inkml:trace>
      </inkml:traceGroup>
      <inkml:traceGroup>
        <inkml:annotationXML>
          <emma:emma xmlns:emma="http://www.w3.org/2003/04/emma" version="1.0">
            <emma:interpretation id="{3492AEBE-2C67-49AD-B71E-7CBF8548D4DF}" emma:medium="tactile" emma:mode="ink">
              <msink:context xmlns:msink="http://schemas.microsoft.com/ink/2010/main" type="line" rotatedBoundingBox="11141,8661 13045,8567 13075,9162 11170,9255"/>
            </emma:interpretation>
          </emma:emma>
        </inkml:annotationXML>
        <inkml:traceGroup>
          <inkml:annotationXML>
            <emma:emma xmlns:emma="http://www.w3.org/2003/04/emma" version="1.0">
              <emma:interpretation id="{EA2E2E68-D916-484C-B22A-5C0186176ABD}" emma:medium="tactile" emma:mode="ink">
                <msink:context xmlns:msink="http://schemas.microsoft.com/ink/2010/main" type="inkWord" rotatedBoundingBox="11141,8661 13045,8567 13075,9162 11170,9255"/>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_</emma:literal>
                </emma:interpretation>
                <emma:interpretation id="interp8" emma:lang="en-IN" emma:confidence="0">
                  <emma:literal>.</emma:literal>
                </emma:interpretation>
                <emma:interpretation id="interp9" emma:lang="en-IN" emma:confidence="0">
                  <emma:literal>~</emma:literal>
                </emma:interpretation>
              </emma:one-of>
            </emma:emma>
          </inkml:annotationXML>
          <inkml:trace contextRef="#ctx0" brushRef="#br0" timeOffset="400.24">4119-441,'0'0,"0"0,0 0,0 0,0 0,14 10,14 4,50-1,39 11,48 3,44 10,17 11,17 3,4 6,-10 14,-40 7,-24-7</inkml:trace>
        </inkml:traceGroup>
      </inkml:traceGroup>
    </inkml:traceGroup>
    <inkml:traceGroup>
      <inkml:annotationXML>
        <emma:emma xmlns:emma="http://www.w3.org/2003/04/emma" version="1.0">
          <emma:interpretation id="{B0D2A982-ECC9-430C-9CEF-A66D5D2680BC}" emma:medium="tactile" emma:mode="ink">
            <msink:context xmlns:msink="http://schemas.microsoft.com/ink/2010/main" type="paragraph" rotatedBoundingBox="7000,9192 16870,9343 16824,12363 6954,12212" alignmentLevel="1"/>
          </emma:interpretation>
        </emma:emma>
      </inkml:annotationXML>
      <inkml:traceGroup>
        <inkml:annotationXML>
          <emma:emma xmlns:emma="http://www.w3.org/2003/04/emma" version="1.0">
            <emma:interpretation id="{BCCCEA2B-8952-4E4B-921E-4789DB6DD5EB}" emma:medium="tactile" emma:mode="ink">
              <msink:context xmlns:msink="http://schemas.microsoft.com/ink/2010/main" type="line" rotatedBoundingBox="7000,9192 16870,9343 16824,12363 6954,12212"/>
            </emma:interpretation>
          </emma:emma>
        </inkml:annotationXML>
        <inkml:traceGroup>
          <inkml:annotationXML>
            <emma:emma xmlns:emma="http://www.w3.org/2003/04/emma" version="1.0">
              <emma:interpretation id="{161437B6-6443-40AA-BE72-BFA7A99F66E7}" emma:medium="tactile" emma:mode="ink">
                <msink:context xmlns:msink="http://schemas.microsoft.com/ink/2010/main" type="inkWord" rotatedBoundingBox="6994,9626 7559,9634 7525,11853 6960,11844"/>
              </emma:interpretation>
              <emma:one-of disjunction-type="recognition" id="oneOf2">
                <emma:interpretation id="interp10" emma:lang="en-IN" emma:confidence="0">
                  <emma:literal>t</emma:literal>
                </emma:interpretation>
                <emma:interpretation id="interp11" emma:lang="en-IN" emma:confidence="0">
                  <emma:literal>T</emma:literal>
                </emma:interpretation>
                <emma:interpretation id="interp12" emma:lang="en-IN" emma:confidence="0">
                  <emma:literal>F</emma:literal>
                </emma:interpretation>
                <emma:interpretation id="interp13" emma:lang="en-IN" emma:confidence="0">
                  <emma:literal>f</emma:literal>
                </emma:interpretation>
                <emma:interpretation id="interp14" emma:lang="en-IN" emma:confidence="0">
                  <emma:literal>+</emma:literal>
                </emma:interpretation>
              </emma:one-of>
            </emma:emma>
          </inkml:annotationXML>
          <inkml:trace contextRef="#ctx0" brushRef="#br0" timeOffset="-3015.22">-28 524,'0'0,"0"0,0 0,0 0,0 0,0 0,0 0,0 0,0 0,14 14,0 3,4 3,-4 11,-7-4,-7 3,0-10,0 4,-7-4,0-6,7-14,0 0,0 0,7-20,7-11,14 4,18-3,21 3,14 3,8 10,2 14,-2 21</inkml:trace>
          <inkml:trace contextRef="#ctx0" brushRef="#br0" timeOffset="-3527.21">247 1391,'0'0,"0"0,0 0,0 0,0 0,0 0,0 14,0 16,0 18,-7 30,-3 30,3 27,-1 14,1 4,-7 3,7-14,0-27,-7-10,7-34,0-20</inkml:trace>
        </inkml:traceGroup>
        <inkml:traceGroup>
          <inkml:annotationXML>
            <emma:emma xmlns:emma="http://www.w3.org/2003/04/emma" version="1.0">
              <emma:interpretation id="{22289C8E-3C0B-434E-9939-560EB464ABAC}" emma:medium="tactile" emma:mode="ink">
                <msink:context xmlns:msink="http://schemas.microsoft.com/ink/2010/main" type="inkWord" rotatedBoundingBox="11008,9277 12323,9298 12277,12294 10963,12274"/>
              </emma:interpretation>
              <emma:one-of disjunction-type="recognition" id="oneOf3">
                <emma:interpretation id="interp15" emma:lang="en-IN" emma:confidence="0">
                  <emma:literal>5</emma:literal>
                </emma:interpretation>
                <emma:interpretation id="interp16" emma:lang="en-IN" emma:confidence="0">
                  <emma:literal>;</emma:literal>
                </emma:interpretation>
                <emma:interpretation id="interp17" emma:lang="en-IN" emma:confidence="0">
                  <emma:literal>4</emma:literal>
                </emma:interpretation>
                <emma:interpretation id="interp18" emma:lang="en-IN" emma:confidence="0">
                  <emma:literal>f</emma:literal>
                </emma:interpretation>
                <emma:interpretation id="interp19" emma:lang="en-IN" emma:confidence="0">
                  <emma:literal>#</emma:literal>
                </emma:interpretation>
              </emma:one-of>
            </emma:emma>
          </inkml:annotationXML>
          <inkml:trace contextRef="#ctx0" brushRef="#br0" timeOffset="-2370.77">4433 1252,'0'0,"0"0,0 0,0 0,0 0,0 17,0 4,11 9,3 28,0 26,7 38,0 17,1 14,2 12,-10-2,-7 0,-14-4,-7-10,-25-17,-3-14,-18-19,-3-28,-19-20,-2-21,-1-40,-3-31,14-27</inkml:trace>
          <inkml:trace contextRef="#ctx0" brushRef="#br0" timeOffset="-1974.8">4419 582,'0'0,"0"0,0 0,0 0,0 0,0 0,0 0,0 0,0 0,14 7,-14-7,18 10,-18-10,14 0,7-10,22-11,45-23,39-20,42-17,18-7,14-7</inkml:trace>
        </inkml:traceGroup>
        <inkml:traceGroup>
          <inkml:annotationXML>
            <emma:emma xmlns:emma="http://www.w3.org/2003/04/emma" version="1.0">
              <emma:interpretation id="{F8A361F6-73A9-43C1-B9EA-BD387A260E92}" emma:medium="tactile" emma:mode="ink">
                <msink:context xmlns:msink="http://schemas.microsoft.com/ink/2010/main" type="inkWord" rotatedBoundingBox="15858,9327 16870,9343 16831,11863 15819,11847"/>
              </emma:interpretation>
              <emma:one-of disjunction-type="recognition" id="oneOf4">
                <emma:interpretation id="interp20" emma:lang="en-IN" emma:confidence="0">
                  <emma:literal>t</emma:literal>
                </emma:interpretation>
                <emma:interpretation id="interp21" emma:lang="en-IN" emma:confidence="0">
                  <emma:literal>j</emma:literal>
                </emma:interpretation>
                <emma:interpretation id="interp22" emma:lang="en-IN" emma:confidence="0">
                  <emma:literal>`</emma:literal>
                </emma:interpretation>
                <emma:interpretation id="interp23" emma:lang="en-IN" emma:confidence="0">
                  <emma:literal>T</emma:literal>
                </emma:interpretation>
                <emma:interpretation id="interp24" emma:lang="en-IN" emma:confidence="0">
                  <emma:literal>i</emma:literal>
                </emma:interpretation>
              </emma:one-of>
            </emma:emma>
          </inkml:annotationXML>
          <inkml:trace contextRef="#ctx0" brushRef="#br0" timeOffset="-1357.12">8870 656,'0'0,"0"0,0 0,0 0,0 0,0 0,-7 21,7 23,-7 37,7 31,0 44,-7 33,0 35,0 9,-1 11,1-24,0-27,0-33,0-32,7-43</inkml:trace>
          <inkml:trace contextRef="#ctx0" brushRef="#br0" timeOffset="-934.07">9682 1276,'0'0,"0"0,0 0,0 0,0 0,-22 14,1 6,-14 17,-25 14,-18 13,-24 21,-7 3,-4-7,17-6,15-18,18-13,17-13,25-7,13-11,23 8,20 9,11 7,17-3,26 3,6 4,18-4,-4-10,-14 4,-6-11</inkml:trace>
          <inkml:trace contextRef="#ctx0" brushRef="#br0" timeOffset="-589.3">9089 230,'0'0,"0"0,0 0,0 0,0 0,0 0,0 0,24 0,12 10,20-3,36 6,17 1,15 3,-8-4,-3 1,-25-1</inkml:trace>
        </inkml:traceGroup>
      </inkml:traceGroup>
    </inkml:traceGroup>
    <inkml:traceGroup>
      <inkml:annotationXML>
        <emma:emma xmlns:emma="http://www.w3.org/2003/04/emma" version="1.0">
          <emma:interpretation id="{80ED06EC-A920-4672-AD16-B735EA4078AD}" emma:medium="tactile" emma:mode="ink">
            <msink:context xmlns:msink="http://schemas.microsoft.com/ink/2010/main" type="paragraph" rotatedBoundingBox="6488,12266 16550,12692 16470,14589 6408,14163" alignmentLevel="1"/>
          </emma:interpretation>
        </emma:emma>
      </inkml:annotationXML>
      <inkml:traceGroup>
        <inkml:annotationXML>
          <emma:emma xmlns:emma="http://www.w3.org/2003/04/emma" version="1.0">
            <emma:interpretation id="{A725C3E5-1358-46BF-8FEB-B5DB1069A0D7}" emma:medium="tactile" emma:mode="ink">
              <msink:context xmlns:msink="http://schemas.microsoft.com/ink/2010/main" type="line" rotatedBoundingBox="6488,12266 16550,12692 16470,14589 6408,14163"/>
            </emma:interpretation>
          </emma:emma>
        </inkml:annotationXML>
        <inkml:traceGroup>
          <inkml:annotationXML>
            <emma:emma xmlns:emma="http://www.w3.org/2003/04/emma" version="1.0">
              <emma:interpretation id="{22DD7F4A-F054-49AD-9633-5EB8928579DF}" emma:medium="tactile" emma:mode="ink">
                <msink:context xmlns:msink="http://schemas.microsoft.com/ink/2010/main" type="inkWord" rotatedBoundingBox="6488,12266 16550,12692 16470,14589 6408,14163"/>
              </emma:interpretation>
              <emma:one-of disjunction-type="recognition" id="oneOf5">
                <emma:interpretation id="interp25" emma:lang="en-IN" emma:confidence="0">
                  <emma:literal>730</emma:literal>
                </emma:interpretation>
                <emma:interpretation id="interp26" emma:lang="en-IN" emma:confidence="0">
                  <emma:literal>71-30</emma:literal>
                </emma:interpretation>
                <emma:interpretation id="interp27" emma:lang="en-IN" emma:confidence="0">
                  <emma:literal>7-30</emma:literal>
                </emma:interpretation>
                <emma:interpretation id="interp28" emma:lang="en-IN" emma:confidence="0">
                  <emma:literal>71330</emma:literal>
                </emma:interpretation>
                <emma:interpretation id="interp29" emma:lang="en-IN" emma:confidence="0">
                  <emma:literal>7330</emma:literal>
                </emma:interpretation>
              </emma:one-of>
            </emma:emma>
          </inkml:annotationXML>
          <inkml:trace contextRef="#ctx0" brushRef="#br0" timeOffset="10158.31">3025 3521,'0'0,"0"0,0 0,0 0,0 0,0 0,0 0,0 0,0 0,0 0,0 0,21 17,11-3,10-1,15 1,10 3,10-3,8 6,10 4,-6-1,-15-6,-11-3,-6-1,-22 1,-14-4</inkml:trace>
          <inkml:trace contextRef="#ctx0" brushRef="#br0" timeOffset="8681.2">3039 3684,'0'0,"0"0,0 0,0 0,0 0,0 0,0 0,0 0,14 10,25-3</inkml:trace>
          <inkml:trace contextRef="#ctx0" brushRef="#br0" timeOffset="7190.61">4147 3477,'0'0,"0"0,0 0,0 0,0 0,0 0,0 0,0 0,0 0,0 0,0 0,0 0,0 0,0 0,0 0,0 0,0 0,0 0,0 0,0 0,0 0,0 0,0 0,0 0,0 0,0 0,0 0,0 0,0 0,0 0,0 0,0 0,0 0,0 0,0 0,0 0,22-6,-1-1,14 0,0 0,1-3,9 3,-2-3,-1 3,4 1,3-1,4 0,-3 0,6 7,-6 0,-8 0,-3 7,-4 0,-7 6,-3 4,-11 0,0 4,0 2,1-2,-8 2,-14 4,-8 4,-6 3,-10 13,-12 21,-13 3,-18 14,-18-7,-3-4,-8-6,11-17,4-7,11-17,20-10,11-17,18 0,28 0,0 0,0 0,14-17,14 3,18 1,11-11,27 4,5 6,13-3,0 10,-3 1,0-1,-11 7,-7 13,-17 1,-11 16,-18 1,-14-4,-7 10,1 7,-30 11,1-5,-14 1,-7 0,-18 17,-11 3,-17 10,-21-6,-11-8,-4-9,1-11,6-20,-2-10,9-17,8-17,10-10,11-13,10 2,22 11,14-3</inkml:trace>
          <inkml:trace contextRef="#ctx0" brushRef="#br0" timeOffset="8149.64">8570 3779,'0'0,"0"0,0 0,0 0,0 0,0 0,0 0,0 0,-7 17,0 10,-7 17,-4 17,4 13,7 11,0 13,7 4,7-4,7-10,11-17,3 7,14-14,25-13,11-10,21-28,-4-13,7-27,1 0,-4-17,-22-7,-3-13,-21-7,-25 13,-20 1,-16-1,-13-3,-10 4,2-11,-6 0,-11-3,-10-3,-22 6,-10 10,3 14,-17 14,-8 16,-17 14,-10 31,-12 3</inkml:trace>
          <inkml:trace contextRef="#ctx0" brushRef="#br0" timeOffset="5239.87">-540 3315,'0'0,"0"0,0 0,0 0,0 0,0 0,0 0,0 0,14 7,15 3,13-3,25-1,32 1,10 0,22 0,13-1,15-6,-14 11,-7-5,-11 1,-25-7,-28 7,-24-7,-12 0,-23 0,-15 0,0 0,0 0,-15 0,-2 0,17 0,0 0,-14 7,0 6,-8 28,-6 16,-11 38,-10 24,-11 26,-4 18,-6 17,13-4,-3-4,18-19,7-28,3-23,18-28,7-23,0-27,7-24,0 0,0-14,0 14,-7-17,7 17,0 0,0 0,0 0,0 0,0 0,0 0,0 0,0 0,0 0,0 0,0 0,0 0,0 0,0 0,0 0,0 0,0 0,0 0,0 0,0 0,0 0,0 0,0 0,0 0,0 0,0 0,0 0,0 0,0 0,0 0,0 0,0 0,0 0,0 0,0 0,0 0,0 0,0 0,0 0,0 0,0 0,0 0,0 0,0 0,0 0,0 0,0 0,0 0,0 0,0 0,0 0,0 0,0 0,0 0,0 0,0 0,0 0,0 0,0 0,0 0,0 0,0 0,0 0,0 0,0 0,0 0,0 0,0 0,0 0,0 0,0-13,0 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13,0-13,0 0,0 0,0 0,0 0,0 0,0 0,0 0,0 0,0 0</inkml:trace>
        </inkml:traceGroup>
      </inkml:traceGroup>
    </inkml:traceGroup>
    <inkml:traceGroup>
      <inkml:annotationXML>
        <emma:emma xmlns:emma="http://www.w3.org/2003/04/emma" version="1.0">
          <emma:interpretation id="{DE282163-4980-4564-B07A-C73EEF30A717}" emma:medium="tactile" emma:mode="ink">
            <msink:context xmlns:msink="http://schemas.microsoft.com/ink/2010/main" type="paragraph" rotatedBoundingBox="6342,15381 16571,14255 16808,16407 6578,17533" alignmentLevel="1"/>
          </emma:interpretation>
        </emma:emma>
      </inkml:annotationXML>
      <inkml:traceGroup>
        <inkml:annotationXML>
          <emma:emma xmlns:emma="http://www.w3.org/2003/04/emma" version="1.0">
            <emma:interpretation id="{947FA437-2E8A-4B3D-B01F-4BA9B8DDF423}" emma:medium="tactile" emma:mode="ink">
              <msink:context xmlns:msink="http://schemas.microsoft.com/ink/2010/main" type="line" rotatedBoundingBox="6342,15381 16571,14255 16808,16407 6578,17533"/>
            </emma:interpretation>
          </emma:emma>
        </inkml:annotationXML>
        <inkml:traceGroup>
          <inkml:annotationXML>
            <emma:emma xmlns:emma="http://www.w3.org/2003/04/emma" version="1.0">
              <emma:interpretation id="{26724E50-391F-4BD8-8BBC-742C9535C48D}" emma:medium="tactile" emma:mode="ink">
                <msink:context xmlns:msink="http://schemas.microsoft.com/ink/2010/main" type="inkWord" rotatedBoundingBox="6342,15381 16571,14255 16808,16407 6578,17533"/>
              </emma:interpretation>
              <emma:one-of disjunction-type="recognition" id="oneOf6">
                <emma:interpretation id="interp30" emma:lang="en-IN" emma:confidence="0">
                  <emma:literal>46.9-1710</emma:literal>
                </emma:interpretation>
                <emma:interpretation id="interp31" emma:lang="en-IN" emma:confidence="0">
                  <emma:literal>46.9 -1710</emma:literal>
                </emma:interpretation>
                <emma:interpretation id="interp32" emma:lang="en-IN" emma:confidence="0">
                  <emma:literal>46.9-11.1 0</emma:literal>
                </emma:interpretation>
                <emma:interpretation id="interp33" emma:lang="en-IN" emma:confidence="0">
                  <emma:literal>46.9-17.1 0</emma:literal>
                </emma:interpretation>
                <emma:interpretation id="interp34" emma:lang="en-IN" emma:confidence="0">
                  <emma:literal>46.9-171 0</emma:literal>
                </emma:interpretation>
              </emma:one-of>
            </emma:emma>
          </inkml:annotationXML>
          <inkml:trace contextRef="#ctx0" brushRef="#br0" timeOffset="12909.6">-63 6485,'0'0,"0"0,0 0,0 0,0 0,0 0,0 0,0 0,0 0,0 0,-7 13,-8 28,-6 10,-10 27,-5 20,-17 10,-3 4,-8 0,8-17,3-14,18-17,6-20,8-20,7-7,14-17,14-7,14-3,8 0,24 3,21-7,14 8,8-8,6-3,14 4,-3-1,-3-3,-8 10</inkml:trace>
          <inkml:trace contextRef="#ctx0" brushRef="#br0" timeOffset="13265.13">-28 6654,'0'0,"0"0,0 0,0 0,0 0,0 14,0 16,0 14,7 37,0 38,7 27,4 26,-4 11,0 0,7-14,0-20,-6-33,13-25</inkml:trace>
          <inkml:trace contextRef="#ctx0" brushRef="#br0" timeOffset="13911.53">752 6397,'0'0,"0"0,0 0,0 0,0 0,0 0,-7 13,0 18,0 20,0 30,0 20,7 21,0 0,0 7,7-14,7-10,14-17,11-7,-4-23,8-21,9-16,-9-11,-1-10,1-10,-8-4,-7 1,-14-11,-3 3,-11 1,-18-4,4-6,-7 6,-7 4,-11-4,0 4,4 6,-11 4,3 10,1 10,-11 4,-3 6,-11 11,10 6,-6 0</inkml:trace>
          <inkml:trace contextRef="#ctx0" brushRef="#br0" timeOffset="14569.7">1878 7149,'0'0,"0"0,0 0,0 0,0 0,0 0,0 0,0 0,0 0,0 0,0 0,0 0,0 13,0 1,0 3,0 0,-7-4,0 1,7-14,0 0,-14 6,14-6,0 0,0 0,0-13,0 13,7-14,-7 14,0 0,0 0,0 0,0 0,0 0,7 14,-7-14,0 13,-7 4,7-17,0 0,0 0</inkml:trace>
          <inkml:trace contextRef="#ctx0" brushRef="#br0" timeOffset="16861.9">2746 6366,'0'0,"0"0,0 0,0 0,0 0,0 0,0 0,-18 0,4 0,0 0,0 0,-7 0,0 17,0 4,-18 9,11 21,6 10,-9 17,2 10,8 3,14-13,7-10,7-7,7-17,7-24,4-13,3-14,1-13,-8-4,0-3,4-20,-18-4,0-14,-7 4,0 7,0 3,0 18,0 2,0 18,0 13,7 13,14 24,7 21,11 27,3 16,8 18,13 20,-13 6,3 11,-11-10,-3-18,-4-19,-14-18,-6-33,-1-24,-7-17</inkml:trace>
          <inkml:trace contextRef="#ctx0" brushRef="#br0" timeOffset="18010.78">4472 6539,'0'0,"0"0,0 0,0 0,0 0,0 0,0 0,0 0,21 0,7 0,11-7,4-6,-1 6,14 0,-6 0,-4 1,-4-1,-7 0,-3-3,-4 10,-6 0,-8-7</inkml:trace>
          <inkml:trace contextRef="#ctx0" brushRef="#br0" timeOffset="18368.62">5150 5984,'0'0,"0"0,0 0,0 0,0 0,0 0,0 0,0 13,14 11,0 10,7 20,7 7,4 24,3 19,-6 15,2 0,-2-4,-1-10,-7-17,0-21</inkml:trace>
          <inkml:trace contextRef="#ctx0" brushRef="#br0" timeOffset="18893.59">5598 6004,'0'0,"0"0,0 0,0 0,0 0,0 0,0 0,0 0,14-14,7-6,7-10,11 2,4-2,-8-4,4 7,-4-3,-14 9,0 8,-6-4,-15 17,17-7,-10 21,0 16,0 7,-7 24,0 10,0 11,7 9,-7 0,0 4,0 10,0-10,0 3,7-10,-7-13,8-11</inkml:trace>
          <inkml:trace contextRef="#ctx0" brushRef="#br0" timeOffset="19274.52">6502 6248,'0'0,"0"0,0 0,0 0,0 0,0 0,0 0,0 0,0 13,0 4,0-17,0 14,0-14,0 0,0 0,0 0,0 0,0 0,0 0,0 0,0 0</inkml:trace>
          <inkml:trace contextRef="#ctx0" brushRef="#br0" timeOffset="19636.64">6812 5455,'0'0,"0"0,0 0,0 0,0 0,0 0,0 14,7 16,11 21,3 27,0 27,7 20,1 7,13 4,-7-14,1-11,2-9,-9-4,-1-16</inkml:trace>
          <inkml:trace contextRef="#ctx0" brushRef="#br0" timeOffset="20426.82">9103 6055,'0'0,"0"0,0 0,0 0,0 0,0 0,-7 17,-7 13,-1 21,1 37,0 24,7 20,7 7,7 3,7-10,15-20,9-24,5-24,20-23,8-28,10-19,-7-35,-3-17,-11-23,-11-17,-14-11,-6-2,-22-4,-14 3,-7 10,-15 11,1 26,-7 15,-11 12,-11 8,-3 6,-3 24,-11 17,-18 7,-3 3,-4 10,4 7</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1:06.11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FBAD37A-3EF2-483D-A624-3F1528FD7695}" emma:medium="tactile" emma:mode="ink">
          <msink:context xmlns:msink="http://schemas.microsoft.com/ink/2010/main" type="inkDrawing" rotatedBoundingBox="14249,8058 20467,7423 20679,9493 14460,10128" hotPoints="20801,8530 17512,9735 14090,8985 17379,7779" semanticType="enclosure" shapeName="Ellipse">
            <msink:destinationLink direction="with" ref="{BCA898BC-D52C-4405-8175-260A3AE01687}"/>
          </msink:context>
        </emma:interpretation>
      </emma:emma>
    </inkml:annotationXML>
    <inkml:trace contextRef="#ctx0" brushRef="#br0">478 1696,'0'0,"0"0,0 0,0 0,0 0,0 0,0 0,14 0,18 0,18 8,21-4,15 1,20 4,10 1,19 6,3-1,8 1,14 3,7-2,0-3,8 2,3-6,1-1,-4 1,0 6,-3-6,-2-1,-7 3,2-3,-8-4,3-5,3-5,2 1,2-6,11-6,-3-10,-3 2,3-16,-3-12,0-14,-9-12,-8-10,-14-4,-11-7,-19 0,-18-5,-24 5,-14 2,-36 4,-24 4,-24 4,-30-5,-23 5,-28 2,-26 7,-17 3,-26 7,-21 12,-24 9,-12 14,-23 5,-4 12,-16 7,4-7,-1 9,7 5,13 0,13 5,11 9,11-2,14 18,10 11,7 18,5 7,11 5,11 11,3 1,17 9,5 0,5 5,8 7,19-5,15-4,14 4,13 0,25-4,12-1,22-1,15-6,27 0,12-4,25-7,34-10,28-12,29-11,32-17,46-21,23-15</inkml:trace>
  </inkml:traceGroup>
</inkml:ink>
</file>

<file path=ppt/ink/ink18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39:54.71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3AA93B0-5639-4FBB-B220-EC72AF82B1BC}" emma:medium="tactile" emma:mode="ink">
          <msink:context xmlns:msink="http://schemas.microsoft.com/ink/2010/main" type="writingRegion" rotatedBoundingBox="18550,11901 24173,8306 25345,10139 19722,13734"/>
        </emma:interpretation>
      </emma:emma>
    </inkml:annotationXML>
    <inkml:traceGroup>
      <inkml:annotationXML>
        <emma:emma xmlns:emma="http://www.w3.org/2003/04/emma" version="1.0">
          <emma:interpretation id="{CCFF5FFD-51F2-4E7B-AA04-F65A59D30F2E}" emma:medium="tactile" emma:mode="ink">
            <msink:context xmlns:msink="http://schemas.microsoft.com/ink/2010/main" type="paragraph" rotatedBoundingBox="18550,11901 24173,8306 25345,10139 19722,13734" alignmentLevel="1"/>
          </emma:interpretation>
        </emma:emma>
      </inkml:annotationXML>
      <inkml:traceGroup>
        <inkml:annotationXML>
          <emma:emma xmlns:emma="http://www.w3.org/2003/04/emma" version="1.0">
            <emma:interpretation id="{57AAAF4B-FC21-45FC-95A2-3963BACB991E}" emma:medium="tactile" emma:mode="ink">
              <msink:context xmlns:msink="http://schemas.microsoft.com/ink/2010/main" type="line" rotatedBoundingBox="18550,11901 24173,8306 25345,10139 19722,13734"/>
            </emma:interpretation>
          </emma:emma>
        </inkml:annotationXML>
        <inkml:traceGroup>
          <inkml:annotationXML>
            <emma:emma xmlns:emma="http://www.w3.org/2003/04/emma" version="1.0">
              <emma:interpretation id="{692D6203-3AA7-4C9F-888C-04AAE8DA15D8}" emma:medium="tactile" emma:mode="ink">
                <msink:context xmlns:msink="http://schemas.microsoft.com/ink/2010/main" type="inkWord" rotatedBoundingBox="18550,11901 24173,8306 25345,10139 19722,13734"/>
              </emma:interpretation>
              <emma:one-of disjunction-type="recognition" id="oneOf0">
                <emma:interpretation id="interp0" emma:lang="en-IN" emma:confidence="0">
                  <emma:literal>"21.2k</emma:literal>
                </emma:interpretation>
                <emma:interpretation id="interp1" emma:lang="en-IN" emma:confidence="0">
                  <emma:literal>"21-2k</emma:literal>
                </emma:interpretation>
                <emma:interpretation id="interp2" emma:lang="en-IN" emma:confidence="0">
                  <emma:literal>"221.2k</emma:literal>
                </emma:interpretation>
                <emma:interpretation id="interp3" emma:lang="en-IN" emma:confidence="0">
                  <emma:literal>"2112k</emma:literal>
                </emma:interpretation>
                <emma:interpretation id="interp4" emma:lang="en-IN" emma:confidence="0">
                  <emma:literal>721.2 i</emma:literal>
                </emma:interpretation>
              </emma:one-of>
            </emma:emma>
          </inkml:annotationXML>
          <inkml:trace contextRef="#ctx0" brushRef="#br0">0 27,'0'0,"0"0,0 0,0 0,0 0,0 0,0 0,21 0,18 0,25 0,24-7,25 1,10-1,1 0,-1 7,-10 0,-17 0,-15 0</inkml:trace>
          <inkml:trace contextRef="#ctx0" brushRef="#br0" timeOffset="367.34">247 891,'0'0,"0"0,0 0,0 0,0 0,0 0,0 0,14 0,22 0,13 0,18-7,11 0,10-3,7 0,-10 3,-15 0,-10 0,-24 1,-15-1,-3 7,-18 0</inkml:trace>
          <inkml:trace contextRef="#ctx0" brushRef="#br0" timeOffset="6396.32">1062-1040,'0'0,"0"0,0 0,0 0,0 0,0 0,0 0,0 0,7-17,11-3,3-10,15-8,20-6,8 0,17 0,14 7,7 13,11 17,-3 31,-18 20,-4 14,-21 30,-25 17,-21 10,-21 20,-21 4,-14 0,-11-3,4-14,-8-11,-3-9,11-17,3-28,11-13,7-17,14-10,7-17,14-7,21-3,11 3,18-6,17-7,7-4,4 4,-22-4,-3 4,-17 6,-18-3,-11 10,-21 7,0 0,0-13,0 13,0 0,0 0,0 0,0 0,0 0,0 0,0 0</inkml:trace>
          <inkml:trace contextRef="#ctx0" brushRef="#br0" timeOffset="6932.03">2658-1748,'0'0,"0"0,0 0,0 0,0 0,0 0,0 0,0 0,0 0,0 0,0 21,7 9,10 21,5 27,6 27,7 13,4 15,3 9,1-10,3-7,-4-16,0-11,-13-17,-8-23,0-11,-7-13,0-10,-14-24,0 0,0 0,0 0,0 0,0 0,0 0,0 0,0 0</inkml:trace>
          <inkml:trace contextRef="#ctx0" brushRef="#br0" timeOffset="7488.04">3847-1646,'0'0,"0"0,0 0,0 0,0 0,0 0,0 0,0 14,0-1,0 11,0 3,-7 7,-7 3,-11-3,-3 3,0-6,7-11,0-6,3-4,4-10,14-17,0 3,7-6,10-11,5 11,-1-4,-7 11,0 6,-14 7,0 0,0 0,0 0,0 0,0 0,0 0</inkml:trace>
          <inkml:trace contextRef="#ctx0" brushRef="#br0" timeOffset="8102.96">3773-2459,'0'0,"0"0,0 0,0 0,0 0,0 0,0 0,21-7,18 1,18-1,27 7,12 0,6 20,-7 28,-10 16,-7 17,-29 24,-17 10,-25 14,-21-7,-18 14,-3-11,-1-10,-6-3,7-24,14-24,13-16,23-25,20-30,43-33,31-18,36-23,35-17,14-4</inkml:trace>
          <inkml:trace contextRef="#ctx0" brushRef="#br0" timeOffset="8420.75">5023-2896,'0'0,"0"0,0 0,0 0,0 0,7 14,0 10,17 20,12 30,6 18,18 33,4 7,6 7,-20 3,-5-17,-9-23</inkml:trace>
          <inkml:trace contextRef="#ctx0" brushRef="#br0" timeOffset="8799.94">5587-2791,'0'0,"0"0,0 0,0 0,0 0,0 0,0 0,-14 14,0 13,-7 17,0 24,-4 16,11 18,0 10,7 0,0-7,7-28,7-9,14-17,18-21,17-23,18-27,11-24,14-17,3-14</inkml:trace>
          <inkml:trace contextRef="#ctx0" brushRef="#br0" timeOffset="9102.08">4497-3698,'0'0,"0"0,0 0,0 0,0 0,0 0,14-7,14-7,14-19,40-11,27-14,25-13,4 0</inkml:trace>
        </inkml:traceGroup>
      </inkml:traceGroup>
    </inkml:traceGroup>
  </inkml:traceGroup>
</inkml:ink>
</file>

<file path=ppt/ink/ink18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0:04.33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9D1DC6F-FDF5-45C3-A6C3-8884FE620972}" emma:medium="tactile" emma:mode="ink">
          <msink:context xmlns:msink="http://schemas.microsoft.com/ink/2010/main" type="inkDrawing" rotatedBoundingBox="20703,13884 25820,11075 26152,11681 21036,14490" hotPoints="21277,13742 24947,11554 26140,11753 21255,14294" semanticType="enclosure" shapeName="Rectangle"/>
        </emma:interpretation>
      </emma:emma>
    </inkml:annotationXML>
    <inkml:trace contextRef="#ctx0" brushRef="#br0">0 2181,'0'0,"0"0,0 0,0 0,0 0,0 0,21-14,21-16,54-25,55-39,65-38,63-38,52-30,43-26,15-12,2 12,-27 12,-39 28,-61 30,-59 41,-60 30,-53 45</inkml:trace>
    <inkml:trace contextRef="#ctx0" brushRef="#br0" timeOffset="460.76">-311 2807,'0'0,"0"0,0 0,0 0,0 0,0 0,0 0,21 0,25-13,39-18,53-23,42-34,60-24,63-23,43-45,42-20,32-20,22-17,-1-3,-7-4,-28 7,-46 23,-57 32,-63 33,-67 40,-63 25,-54 33</inkml:trace>
  </inkml:traceGroup>
</inkml:ink>
</file>

<file path=ppt/ink/ink18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0:22.34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50FCFC2-740F-4201-9034-5255F911DF50}" emma:medium="tactile" emma:mode="ink">
          <msink:context xmlns:msink="http://schemas.microsoft.com/ink/2010/main" type="writingRegion" rotatedBoundingBox="16203,3331 22421,-32 24899,4548 18681,7912"/>
        </emma:interpretation>
      </emma:emma>
    </inkml:annotationXML>
    <inkml:traceGroup>
      <inkml:annotationXML>
        <emma:emma xmlns:emma="http://www.w3.org/2003/04/emma" version="1.0">
          <emma:interpretation id="{D4E0D293-8967-4DB1-9DAD-80E8B1F7BEAE}" emma:medium="tactile" emma:mode="ink">
            <msink:context xmlns:msink="http://schemas.microsoft.com/ink/2010/main" type="paragraph" rotatedBoundingBox="16203,3331 22421,-32 24899,4548 18681,7912" alignmentLevel="1"/>
          </emma:interpretation>
        </emma:emma>
      </inkml:annotationXML>
      <inkml:traceGroup>
        <inkml:annotationXML>
          <emma:emma xmlns:emma="http://www.w3.org/2003/04/emma" version="1.0">
            <emma:interpretation id="{85E889A6-B85D-4C32-8AD2-7AA01288BB04}" emma:medium="tactile" emma:mode="ink">
              <msink:context xmlns:msink="http://schemas.microsoft.com/ink/2010/main" type="line" rotatedBoundingBox="16203,3331 22421,-32 24899,4548 18681,7912"/>
            </emma:interpretation>
          </emma:emma>
        </inkml:annotationXML>
        <inkml:traceGroup>
          <inkml:annotationXML>
            <emma:emma xmlns:emma="http://www.w3.org/2003/04/emma" version="1.0">
              <emma:interpretation id="{5B2C4305-0E78-4C10-9E5B-2BDDC68A81A3}" emma:medium="tactile" emma:mode="ink">
                <msink:context xmlns:msink="http://schemas.microsoft.com/ink/2010/main" type="inkWord" rotatedBoundingBox="16203,3331 22421,-32 24899,4548 18681,7912"/>
              </emma:interpretation>
              <emma:one-of disjunction-type="recognition" id="oneOf0">
                <emma:interpretation id="interp0" emma:lang="en-IN" emma:confidence="0">
                  <emma:literal>itis</emma:literal>
                </emma:interpretation>
                <emma:interpretation id="interp1" emma:lang="en-IN" emma:confidence="0">
                  <emma:literal>anti,</emma:literal>
                </emma:interpretation>
                <emma:interpretation id="interp2" emma:lang="en-IN" emma:confidence="0">
                  <emma:literal>inti,</emma:literal>
                </emma:interpretation>
                <emma:interpretation id="interp3" emma:lang="en-IN" emma:confidence="0">
                  <emma:literal>anti;</emma:literal>
                </emma:interpretation>
                <emma:interpretation id="interp4" emma:lang="en-IN" emma:confidence="0">
                  <emma:literal>Inti;</emma:literal>
                </emma:interpretation>
              </emma:one-of>
            </emma:emma>
          </inkml:annotationXML>
          <inkml:trace contextRef="#ctx0" brushRef="#br0">2404-4003,'0'0,"0"0,0 0,0 0,0 0,0 14,7 9,14 18,25 13,17 14,25 13,22 4,10-31,-4-23</inkml:trace>
          <inkml:trace contextRef="#ctx0" brushRef="#br0" timeOffset="-539.88">4292-3139,'0'0,"0"0,0 0,0 0,0 0,7 13,14 11,21 3,32 14,22 6,17 1</inkml:trace>
          <inkml:trace contextRef="#ctx0" brushRef="#br0" timeOffset="148.16">3286-4253,'0'0,"0"0,0 0,0 0,-7 16,-7 5,-15 23,1 51</inkml:trace>
          <inkml:trace contextRef="#ctx0" brushRef="#br0" timeOffset="-355.41">4892-3193,'0'0,"0"0,0 0,0 0,-7 13,-7 4,-8 20,-23 41</inkml:trace>
          <inkml:trace contextRef="#ctx0" brushRef="#br0" timeOffset="-1423.01">0 0,'0'0,"0"0,0 0,0 0,0 0,0 14,0 20,0 6,7 35,7 30,7 10,15 20,-8-6,14 0,18-21,4-16,31-35,36-30,56-27,39-44,59-30,26-35</inkml:trace>
          <inkml:trace contextRef="#ctx0" brushRef="#br0" timeOffset="-1781.14">1878-1463,'0'0,"0"0,0 0,0 0,0 0,0 0,0 0,0 0,-7 24,-15 6,-13 38,-18 40,-25 35,-24 40,-14 30,-18 24,-8 7,5 0,10-21,17-30,15-20,17-48,18-37,32-37,7-20</inkml:trace>
          <inkml:trace contextRef="#ctx0" brushRef="#br0" timeOffset="632.73">251-1060,'0'0,"0"0,0 0,0 0,0 0,0 0,0 0,14-13,7-15,18 1,-4-3,0 3,4 3,-11 24,-7 17,-21 24,-7 43,-14 18,0 16,-11 8,11-14,14-18,14-29,25-45,53-61,73-60,44-41</inkml:trace>
          <inkml:trace contextRef="#ctx0" brushRef="#br0" timeOffset="-2238.46">1581-4643,'0'0,"0"0,0 0,0 0,0 0,-7 14,7 6,0 27,7 41,7 48,14 47,11 37,4 30,-1 28,11 3,-4 0,1-20,-8-27,-7-34,4-34,-11-24,-6-30,-1-31,-7-30,-7-24,-7-10,0-17,18-17,24-4,46-2,53-4,57-7,67-7,63-3,53 0,39 0,14 10,-17-6,-32 12,-54 1,-77 7,-59 6,-72 8,-59 6</inkml:trace>
          <inkml:trace contextRef="#ctx0" brushRef="#br0" timeOffset="3683.19">5492-2801,'0'0,"0"0,0 0,0 0,0 0,0 0,0 0,21 21,28-1,22 14,38 17,26 16,13 18,4-10,3 9,-21 4,-32-3,-38 10,-50 3,-49 24,-61 13,-59 21,-43 14,-31 19,-11 4,-11-13,4-4</inkml:trace>
        </inkml:traceGroup>
      </inkml:traceGroup>
    </inkml:traceGroup>
  </inkml:traceGroup>
</inkml:ink>
</file>

<file path=ppt/ink/ink18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2:27.34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0 264,'0'0,"0"0,0 0,0 0,0 0,0 0,0 0,14 10,7 4,18-1,11 11,24-4,10 4,29 0,11-4,17 4,21-11,15 1,17-8,21-6,11-6,18-8,10 1,7-18,11 4,0-7,6 4,5 3,-15 3,4 4,-8 6,-6-3,3 10,4 1,-7-1,-11 7,3 0,-10 0,4 7,-18-1,-4 1,4 10,-4-10,-3 0,4-1,2 1,5-7,-4 0,3 0,-3 0,-4 0,-3 0,-3 0,-12 0,-3 0,-13 0,9 0,4 0,-14 0,8 0,-5 0,-3 0,7 0,-10 0,-1 0,1 0,-11 0,0 0,-7 0,0 7,-8-7,5 0,-1 0,0-7,-3 0,4 1,-1-1,-3-7,7-3,-7-3,-8-4,8 1,-14 2,0-2,-11 2,-25 4,-21 4,-14-1,-24 1,-8 2,-28 5,-14 6</inkml:trace>
</inkml:ink>
</file>

<file path=ppt/ink/ink18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1:57.583"/>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529 174,'0'0,"0"0,0 0,0 0,0 0,0 0,0 0,0 0,0 21,0 9,0 24,0 24,0 32,-8 18,1 4,-9-6,2-15,0-23,-1-29,8-25,7-61,7-39,0-35,8-35,-1-13,9-10,-1 2,-8 8,-7 41,0 34,0 36,-7 38,0 61,-14 41,0 40,0 25,-10 19,10 4,0-11,-1-22,8-42,0-23,7-48,0-44,22-44,6-54,3-28,4-31,7-5,15-1,-15 18,4 19,-18 31,-14 27,-7 37,-21 38,-7 41,-18 40,-3 28,-8 33,-20 13,4 8,2-18,4-15,18-29,7-23,17-41,18-44,39-44,3-41,32-30,13-28,5-3,7 7,-18 17,-14 21,-17 29,-29 25,-35 33,-29 21,-31 24,-21 13,-18 0,-2-7,5-10,1-3,24-17,7-14,25-17,25-3,14-17,14-7,14-10,7 10,18 6,-3 15,13 16,22 38,3 18,-4 39,4 24,7 10,-11 21,8-4,-11-7,-11-12,-3-18,-10-14,-15-30,-14-14,-21-24,-21-26,-15-31,-10-37,-10-21,-11-34,-4-10,0-10,12 7,6 17,11-1,14 42,3 19,25 28,7 44,25 38,3 29,14 28,25 38,11 6,9 17,12 0,-11-11,-7-15,-17-35,-4-27,-18-24,-21-24,-21-20,-7-44,-21-31,-14-19,-11-18,-4-4,-3-6,4 13,10 18,11 20,13 27,22 44,22 30,13 41</inkml:trace>
</inkml:ink>
</file>

<file path=ppt/ink/ink18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1:47.13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19C5369-6B0C-4F11-B58E-813F2EDDFCB3}" emma:medium="tactile" emma:mode="ink">
          <msink:context xmlns:msink="http://schemas.microsoft.com/ink/2010/main" type="inkDrawing" rotatedBoundingBox="3519,8566 18009,8061 18020,8376 3530,8882" semanticType="strikethrough" shapeName="Other">
            <msink:sourceLink direction="with" ref="{017B7556-65E2-411B-85F8-0840383F9093}"/>
          </msink:context>
        </emma:interpretation>
      </emma:emma>
    </inkml:annotationXML>
    <inkml:trace contextRef="#ctx0" brushRef="#br0">-442 2608,'0'0,"0"0,0 0,0 0,0 0,0 0,0 0,0 0,0 0,22 7,20 3,39-3,43 0,49-1,45-6,47 0,49 0,53-6,36-8,38-3,46 4,32-8,17-2,25-5,22-5,24 2,21-10,0-9,18-11,11 6,-15 5,-7 9,-20 4,-12 6,-35 14,-35 7,-38 10,-47 10,-53-6,-60 9,-56 11,-60 3,-46 4,-57-4,-34 3,-40-10,-28-3,-28-6,-14-22,-11-6,4 4,6-7,1-4,3 4,11 6,0-3,0 4</inkml:trace>
  </inkml:traceGroup>
</inkml:ink>
</file>

<file path=ppt/ink/ink18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2:03.909"/>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705 4670,'0'0,"0"0,0 0,0 0,0 0,0 0,-14 7,-11-7,-3-7,-8-17,-6-10,-7-33,-11-28,-8-27,-2-41,13-30,-3-27,4-17,6-20,15-14,3-10,11-7,21-7,7 7,14 7,8 17,17 10,3 7,18 37,-3 30,20 31,-13 44,0 24,-15 40,-14 18,-6 16,-15 14,0 6</inkml:trace>
</inkml:ink>
</file>

<file path=ppt/ink/ink18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2:04.430"/>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 1064,'0'0,"0"0,0 0,0 0,0 0,0 0,14-10,14-4,28-16,26-14,20-11,21-40,14-6,18-18,1 0,-1-6,-17 20,-15 13,-14 18,-21 26,-18 18,-20 30,-15 30,-10 31,-18 31,-7 9,-7 18,7 6,14 28,7 7,14 6</inkml:trace>
</inkml:ink>
</file>

<file path=ppt/ink/ink18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2:07.82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17B7556-65E2-411B-85F8-0840383F9093}" emma:medium="tactile" emma:mode="ink">
          <msink:context xmlns:msink="http://schemas.microsoft.com/ink/2010/main" type="writingRegion" rotatedBoundingBox="2542,7726 17675,4971 18410,9010 3277,11765">
            <msink:destinationLink direction="with" ref="{919C5369-6B0C-4F11-B58E-813F2EDDFCB3}"/>
          </msink:context>
        </emma:interpretation>
      </emma:emma>
    </inkml:annotationXML>
    <inkml:traceGroup>
      <inkml:annotationXML>
        <emma:emma xmlns:emma="http://www.w3.org/2003/04/emma" version="1.0">
          <emma:interpretation id="{E9073C54-536A-4E26-B558-9CE5B9F39D77}" emma:medium="tactile" emma:mode="ink">
            <msink:context xmlns:msink="http://schemas.microsoft.com/ink/2010/main" type="paragraph" rotatedBoundingBox="2542,7726 17675,4971 18410,9010 3277,11765" alignmentLevel="1"/>
          </emma:interpretation>
        </emma:emma>
      </inkml:annotationXML>
      <inkml:traceGroup>
        <inkml:annotationXML>
          <emma:emma xmlns:emma="http://www.w3.org/2003/04/emma" version="1.0">
            <emma:interpretation id="{1A4CC82B-E8CC-42D2-8F60-138A13A3961A}" emma:medium="tactile" emma:mode="ink">
              <msink:context xmlns:msink="http://schemas.microsoft.com/ink/2010/main" type="line" rotatedBoundingBox="2542,7726 17675,4971 18410,9010 3277,11765"/>
            </emma:interpretation>
          </emma:emma>
        </inkml:annotationXML>
        <inkml:traceGroup>
          <inkml:annotationXML>
            <emma:emma xmlns:emma="http://www.w3.org/2003/04/emma" version="1.0">
              <emma:interpretation id="{D0DC8AA6-54AB-4916-B20C-396476D4D1DE}" emma:medium="tactile" emma:mode="ink">
                <msink:context xmlns:msink="http://schemas.microsoft.com/ink/2010/main" type="inkWord" rotatedBoundingBox="2791,9094 3840,8903 4150,10606 3101,10797"/>
              </emma:interpretation>
              <emma:one-of disjunction-type="recognition" id="oneOf0">
                <emma:interpretation id="interp0" emma:lang="en-IN" emma:confidence="0">
                  <emma:literal>a</emma:literal>
                </emma:interpretation>
                <emma:interpretation id="interp1" emma:lang="en-IN" emma:confidence="0">
                  <emma:literal>A</emma:literal>
                </emma:interpretation>
                <emma:interpretation id="interp2" emma:lang="en-IN" emma:confidence="0">
                  <emma:literal>n</emma:literal>
                </emma:interpretation>
                <emma:interpretation id="interp3" emma:lang="en-IN" emma:confidence="0">
                  <emma:literal>*</emma:literal>
                </emma:interpretation>
                <emma:interpretation id="interp4" emma:lang="en-IN" emma:confidence="0">
                  <emma:literal>N</emma:literal>
                </emma:interpretation>
              </emma:one-of>
            </emma:emma>
          </inkml:annotationXML>
          <inkml:trace contextRef="#ctx0" brushRef="#br0">-1042 3712,'0'0,"0"0,0 0,0 0,0 0,0 14,11 16,3 11,18 30,7 24,24 17,8 3,-1 3,-13-9,-8-18,-6-16,-5-35,-16-23,-22-34,-14-40,-15-42,-10-23,-3-27,-4-20,7-21,1-9,-1 19,11 18,6 19,8 42,0 26,14 45,0 30,28 40,15 32,24 16,28 23,22 4,10 14,7 0,0 10,-4 3,-10-17</inkml:trace>
          <inkml:trace contextRef="#ctx0" brushRef="#br0" timeOffset="283.81">-593 3963,'0'0,"0"0,0 0,0 0,0 0,0 0,0 0,28-10,11-4,38 1,15-18,28-3,11-3,10-4</inkml:trace>
        </inkml:traceGroup>
        <inkml:traceGroup>
          <inkml:annotationXML>
            <emma:emma xmlns:emma="http://www.w3.org/2003/04/emma" version="1.0">
              <emma:interpretation id="{D2428B55-451C-4757-9C7C-CD79BF4D8792}" emma:medium="tactile" emma:mode="ink">
                <msink:context xmlns:msink="http://schemas.microsoft.com/ink/2010/main" type="inkWord" rotatedBoundingBox="15259,5727 17731,5277 18293,8368 15821,8817"/>
              </emma:interpretation>
              <emma:one-of disjunction-type="recognition" id="oneOf1">
                <emma:interpretation id="interp5" emma:lang="en-IN" emma:confidence="0">
                  <emma:literal>"332.53-4</emma:literal>
                </emma:interpretation>
                <emma:interpretation id="interp6" emma:lang="en-IN" emma:confidence="0">
                  <emma:literal>"332.534</emma:literal>
                </emma:interpretation>
                <emma:interpretation id="interp7" emma:lang="en-IN" emma:confidence="0">
                  <emma:literal>"332534</emma:literal>
                </emma:interpretation>
                <emma:interpretation id="interp8" emma:lang="en-IN" emma:confidence="0">
                  <emma:literal>"3321534</emma:literal>
                </emma:interpretation>
                <emma:interpretation id="interp9" emma:lang="en-IN" emma:confidence="0">
                  <emma:literal>"332.53"</emma:literal>
                </emma:interpretation>
              </emma:one-of>
            </emma:emma>
          </inkml:annotationXML>
          <inkml:trace contextRef="#ctx0" brushRef="#br0" timeOffset="106400.5">11516 854,'0'0,"0"0,0 0,0 0,0 0,0 0,0 0,0 0,14-7,8 0,13 0,11 1,-4-1,11 7,-10 7,-8 13,0 17,-21 14,-7 24,-14 13,-7 3,0-13,-7-10,14-11,7-9,0-28,0-20,14 0,21 0,0 0,15 0,3 0,-4 7,4 6,-10 11,-15 3,-4 10,-16 1,-16 9,-6 4,-17-7,-5-3,-6-4,-4 3,-3-19,-4 2,-4-16</inkml:trace>
          <inkml:trace contextRef="#ctx0" brushRef="#br0" timeOffset="106804.35">12558 1104,'0'0,"0"0,0 0,0 0,0 0,0 0,0 0,0 0,0 0,0 0,0 0,0 0,0 0,0 0,0 0,0 0,0 0,0 0,0 0,0 0,0 0,0 0,0 0,0 0</inkml:trace>
          <inkml:trace contextRef="#ctx0" brushRef="#br0" timeOffset="107426.12">12745 434,'0'0,"0"0,0 0,0 0,0 0,0 0,0 0,0-14,0 1,7-11,0 11,-7 13,0 0,14 13,0 1,7 9,7-2,11 9,-11-3,1 7,2-3,-9-4,-15 3,-7 4,-14 3,-1 0,-2 8,3-15,0 0,-1-2,8-5,14-2,8-4,13-11,11-6,17-6,18-11,18 3,-7-6,-4-4,-7 10</inkml:trace>
          <inkml:trace contextRef="#ctx0" brushRef="#br0" timeOffset="-4133.87">13765-819,'0'0,"0"0,0 0,0 0,0 0,0 0,-11 23,11 18,0 13,0 34,18 38,-4 33,7 31,7 19,0 32,-3 3,-4-4,1 4,-1-10,0-18,4-19,-4-18,-7-26,0-28,0-30,0-17</inkml:trace>
          <inkml:trace contextRef="#ctx0" brushRef="#br0" timeOffset="101545.97">3067 1142,'0'0,"0"0,0 0,0 0,0 0,0 0,0 0,0 0,0-14,7-10,7-3,14-17,22-13,27 3,11 10,8 6,-12 18,-2 27,-19 27,-35 33,-28 32,-35 9,-21 10,-8-2,-3-5,11-23,10-16,10-32,22-16,14-24,36-7,24-10,3 4,18 6,11 7,-14 7,-11 13,-18 10,-17 14,-18 21,-21 19,-39 11,-10 10,-26-13,-23-4,-5-27,1-10,6-14,15-24</inkml:trace>
          <inkml:trace contextRef="#ctx0" brushRef="#br0" timeOffset="103840.95">8654 1531,'0'0,"0"0,0 0,0 0,0 0,0 0,0 0,0 0,7 17,0-3,7-1,-7 4,0-3,-7-14,0 0,0 0,0 0,7-24,0 4,0-11</inkml:trace>
          <inkml:trace contextRef="#ctx0" brushRef="#br0" timeOffset="104238.93">9201 891,'0'0,"0"0,0 0,0 0,0 0,0 0,0 0,18 14,-4 9,14 15,7 6,11 6,11 18,17 3,3-17,1 4,-4-7,-10 6,-4-9,-18-4,-10 7,-32-1,-18-2,-17-11</inkml:trace>
          <inkml:trace contextRef="#ctx0" brushRef="#br0" timeOffset="1427.86">5576 2757,'0'0,"0"0,0 0,0 0,0 0,0 0,0 0,21-7,15-6,17-4,17 0,11 10,4 7,-14 14,-18 20,-25 23,-28 24,-28 24,-25 4,-4 3,-6-11,6-9,4-21,18-27,14-24,21-20,21-14,14-16,18 3,18-4,21 11,10 7,0 2,1 22,-5 2,-20 14,-11 10,-24 14,-19 14,-24 23,-32 13,-24 18,-32 6,-32 0,-25-3,-24-20,-1-24,15-24,17-24</inkml:trace>
          <inkml:trace contextRef="#ctx0" brushRef="#br0" timeOffset="100527.7">1574 1084,'0'0,"0"0,0 0,0 0,0 0,-7 14,0 6,0 24,0 27,7 21,0 23,0 7,-8 20,8-3,0-7,0-14</inkml:trace>
          <inkml:trace contextRef="#ctx0" brushRef="#br0" timeOffset="100896.66">2354 1518,'0'0,"0"0,0 0,0 0,0 0,0 0,0 0,-7 13,0 11,-7 3,-1 14,1 3,0-7,-14-3,14-4,0-9,14-21,0 0,7-21</inkml:trace>
          <inkml:trace contextRef="#ctx0" brushRef="#br0" timeOffset="104574.69">9303 827,'0'0,"0"0,0 0,0 0,0 0,0 0,0 0,0 0,25-24,3 0,15-16,17-8,-4-3,1 7,-8 11,-14 2,-3 7</inkml:trace>
          <inkml:trace contextRef="#ctx0" brushRef="#br0" timeOffset="103501.64">7606 1325,'0'0,"0"0,0 0,0 0,0 0,0 0,0 0,-7-14,0-6,7-4,7-3,17 0,12 3,13 4,15 13,10 7,-11 20,-3 14,-10 17,-8 17,-17 23,-18 1,-28 13,-11 3,-11-6,-17 3,4-17,3-4,11-26,6-14,15-31,21-13,21-13,15-11,13-3,18-10,7 0,11-4,3 14,-10-4</inkml:trace>
          <inkml:trace contextRef="#ctx0" brushRef="#br0" timeOffset="796.64">5537 2910,'0'0,"0"0,0 0,0 0,0 0,0 0,0 0,7 23,1 14,9 14,4 17,8 20,6 7,4 6,-4-2,-7-11,0-24,4-6,-11-21</inkml:trace>
        </inkml:traceGroup>
      </inkml:traceGroup>
    </inkml:traceGroup>
  </inkml:traceGroup>
</inkml:ink>
</file>

<file path=ppt/ink/ink18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4:51.67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1979 1,'0'0,"0"0,0 0,0 0,0 0,-14 17,-8 4,-13 33,-32 41,-28 50,-39 62,-32 54,-39 54,-17 33,-4 11,3-13,33-38,27-37,33-58,42-67</inkml:trace>
</inkml:ink>
</file>

<file path=ppt/ink/ink1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1:15.63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ADF9B60-FBEA-4213-BAEC-AD199753527C}" emma:medium="tactile" emma:mode="ink">
          <msink:context xmlns:msink="http://schemas.microsoft.com/ink/2010/main" type="inkDrawing" rotatedBoundingBox="15127,13903 22176,8510 24305,11292 17255,16685" hotPoints="24280,9138 21255,13251 16251,14262 19275,10149" semanticType="underline" shapeName="Ellipse">
            <msink:sourceLink direction="with" ref="{D37C1236-FC1F-4A6C-82B1-93A556BF6A24}"/>
            <msink:destinationLink direction="with" ref="{BCA898BC-D52C-4405-8175-260A3AE01687}"/>
          </msink:context>
        </emma:interpretation>
      </emma:emma>
    </inkml:annotationXML>
    <inkml:trace contextRef="#ctx0" brushRef="#br0">1644 6644,'0'0,"0"0,0 0,0 0,10-5,15-7,19-2,42-21,57-22,64-26,59-30,57-26,56-24,39-24,36-21,11-26,13-26,-3-33,-7-26,-20-23,-20-10,-46-8,-47 4,-59 15,-67 22,-59 31,-64 28,-61 24,-50 14,-46 12,-25 13,-20 13,1 5,-6 20,10 18,8 15,4 34,8 21,0 17,0 23,-15 22,-5 13,-24 13,-11 18,-26 17,-20 19,-35 33,-24 24,-32 30,-30 36,-29 35,-20 22,-22 25,-15 24,-5 3,8 11,2-7,19-14,21-19,26-24,38-18,26-26,45-27,34-25,35-10,35-14,28-12,23-14,30-7,22-10,29-11,17-3,35-2,22 2,27 5,30 5,27 2,25 14,11 10,-4 2,0 2,-5-4,-25-12,-22-19,-29-17,-28-18,-19-17</inkml:trace>
  </inkml:traceGroup>
</inkml:ink>
</file>

<file path=ppt/ink/ink19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4:51.99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2047 0,'0'0,"0"0,0 0,-14 7,-7 6,-14 24,-43 28,-31 50,-50 58,-56 50,-25 51,-21 35,0 16,11-10,32-17,31-48</inkml:trace>
</inkml:ink>
</file>

<file path=ppt/ink/ink19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4:52.32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1440 0,'0'0,"0"0,0 0,0 0,-14 20,-11 17,-10 38,-39 40,-25 64,-53 65,-21 48,-35 36,-18 11,4-7,10-34</inkml:trace>
</inkml:ink>
</file>

<file path=ppt/ink/ink19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1:54.76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D1D58B7-08BD-4E52-88F1-634D24B86788}" emma:medium="tactile" emma:mode="ink">
          <msink:context xmlns:msink="http://schemas.microsoft.com/ink/2010/main" type="writingRegion" rotatedBoundingBox="8275,8599 8184,3042 11060,2995 11151,8552"/>
        </emma:interpretation>
      </emma:emma>
    </inkml:annotationXML>
    <inkml:traceGroup>
      <inkml:annotationXML>
        <emma:emma xmlns:emma="http://www.w3.org/2003/04/emma" version="1.0">
          <emma:interpretation id="{F8267931-12A6-4741-B4DF-528D8463448A}" emma:medium="tactile" emma:mode="ink">
            <msink:context xmlns:msink="http://schemas.microsoft.com/ink/2010/main" type="paragraph" rotatedBoundingBox="8275,8599 8184,3042 11060,2995 11151,8552" alignmentLevel="1"/>
          </emma:interpretation>
        </emma:emma>
      </inkml:annotationXML>
      <inkml:traceGroup>
        <inkml:annotationXML>
          <emma:emma xmlns:emma="http://www.w3.org/2003/04/emma" version="1.0">
            <emma:interpretation id="{0C4B1982-36C4-4A68-9183-D380BB2D1799}" emma:medium="tactile" emma:mode="ink">
              <msink:context xmlns:msink="http://schemas.microsoft.com/ink/2010/main" type="line" rotatedBoundingBox="8275,8599 8184,3042 11060,2994 11151,8552"/>
            </emma:interpretation>
          </emma:emma>
        </inkml:annotationXML>
        <inkml:traceGroup>
          <inkml:annotationXML>
            <emma:emma xmlns:emma="http://www.w3.org/2003/04/emma" version="1.0">
              <emma:interpretation id="{B6DCBD8E-F8BF-4FB7-B855-D1321D2A0185}" emma:medium="tactile" emma:mode="ink">
                <msink:context xmlns:msink="http://schemas.microsoft.com/ink/2010/main" type="inkWord" rotatedBoundingBox="8275,8599 8184,3042 11060,2994 11151,8552"/>
              </emma:interpretation>
              <emma:one-of disjunction-type="recognition" id="oneOf0">
                <emma:interpretation id="interp0" emma:lang="en-IN" emma:confidence="0">
                  <emma:literal>I's</emma:literal>
                </emma:interpretation>
                <emma:interpretation id="interp1" emma:lang="en-IN" emma:confidence="0">
                  <emma:literal>is</emma:literal>
                </emma:interpretation>
                <emma:interpretation id="interp2" emma:lang="en-IN" emma:confidence="0">
                  <emma:literal>HI's</emma:literal>
                </emma:interpretation>
                <emma:interpretation id="interp3" emma:lang="en-IN" emma:confidence="0">
                  <emma:literal>ex,</emma:literal>
                </emma:interpretation>
                <emma:interpretation id="interp4" emma:lang="en-IN" emma:confidence="0">
                  <emma:literal>to's</emma:literal>
                </emma:interpretation>
              </emma:one-of>
            </emma:emma>
          </inkml:annotationXML>
          <inkml:trace contextRef="#ctx0" brushRef="#br0">6300-2418,'0'0,"0"0,0 0,0 0,0 0,14-13,14-18,36-9,24-38,14-17,15-7,3-3,-18 17,-17 14,-11 16</inkml:trace>
          <inkml:trace contextRef="#ctx0" brushRef="#br0" timeOffset="-616.46">5523-2211,'0'0,"0"0,0 0,0 0,0 0,0 0,-14 0,14 0,-7-14,7-3,7 0,7-6,7 6,4 10,-4 7,1 17,-1 13,0 11,-7 17,-3 23,-4 14,0 10,-7-4,0-2,0-18,7-24,0-13,7-30,14-21,18-23,11-14,20-10,18-24,-3 3,4 7,-8-9</inkml:trace>
          <inkml:trace contextRef="#ctx0" brushRef="#br0" timeOffset="-307.02">6300-2580,'0'0,"0"0,0 0,0 0,0 0,7 17,7 3,7 14,21 6,15 11,17 14,7 23,-10-14,-4 11,-11-14,-6 3,-29 8,-14-1,-21-10,0-10,0-13</inkml:trace>
          <inkml:trace contextRef="#ctx0" brushRef="#br0" timeOffset="-1171.66">4235-2059,'0'0,"0"0,0 0,0 0,0 0,0 0,0 0,0 0,0 0,0 0,0 0,0 0,0 0,0 0,7-20,0 6,0 1,7-1,0-6,-14 20,0 0,15-7,-15 7,0 0,0 0,0 0,7 14,-7-14,10 20,-3 0,7 7,0 1,15 5,6 11,18 24,3 20,4 14,-3 10,-4-4,-4 4,-3-11,-11-6,1-20,-4-8,-11-16</inkml:trace>
          <inkml:trace contextRef="#ctx0" brushRef="#br0" timeOffset="-2281.84">5156 1782,'0'0,"0"0,0 0,0 0,0 0,0 0,0 0,7 17,14 3,18 17,11 1,17 22,3 12,15 12,-4 1,-10 0,-4-21,-11-6,4-14,-10-14,6-30,-6-24,-4-20,-4-27,0-27,11-17,4-14,10 0,-11-20,8 7,-15 7,-3 13,-4 20</inkml:trace>
          <inkml:trace contextRef="#ctx0" brushRef="#br0" timeOffset="-2804.09">5693-945,'0'0,"0"0,0 0,0 0,0 0,0 0,0 17,0 4,0 16,7 31,0 33,7 42,0 36,0 45,7 19,-7 15,4 9,3-2,0-15,-6-30,-1-20,0-31,7-20,-7-40,0-18</inkml:trace>
        </inkml:traceGroup>
      </inkml:traceGroup>
    </inkml:traceGroup>
  </inkml:traceGroup>
</inkml:ink>
</file>

<file path=ppt/ink/ink19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2:14.01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61057BA-143B-4E2E-8BF2-845DC37D2073}" emma:medium="tactile" emma:mode="ink">
          <msink:context xmlns:msink="http://schemas.microsoft.com/ink/2010/main" type="inkDrawing" rotatedBoundingBox="4989,8979 13908,8736 13961,10705 5042,10948" semanticType="underline" shapeName="Other"/>
        </emma:interpretation>
      </emma:emma>
    </inkml:annotationXML>
    <inkml:trace contextRef="#ctx0" brushRef="#br0">1034 3285,'0'0,"0"0,0 0,0 0,0 0,0 0,7 17,7 4,11 16,10 24,14 20,33 28,9 12,29 22,14-4,11-1,17-9,15-21,3-9,14-28,4-27,17-24,-3-10,0-20,6-17,5-10,3-7,3-10,-3-11,-7-6,-7-7,-4 14,-3 20,-4 24,-21 20,-11 20,1 17,-8 7,-3 10,-4 4,0-1,-10 1,3 3,1-10,-12-7,-3-7,-3-10,-1-20,1-21,14-6,-1-17,1-14,21-20,-7-21,-7-2,14 2,-15 8,-6 2,0 8,-15 6,-20-3,-4-7,-22-13,-2-21,-15-17,-18-20,-10-7,-18 11,-7 13,-7 20,0 31</inkml:trace>
  </inkml:traceGroup>
</inkml:ink>
</file>

<file path=ppt/ink/ink19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1:50.38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170C965-104E-4D3A-8987-62A517065B62}" emma:medium="tactile" emma:mode="ink">
          <msink:context xmlns:msink="http://schemas.microsoft.com/ink/2010/main" type="writingRegion" rotatedBoundingBox="902,6073 5186,662 8334,3154 4050,8566"/>
        </emma:interpretation>
      </emma:emma>
    </inkml:annotationXML>
    <inkml:traceGroup>
      <inkml:annotationXML>
        <emma:emma xmlns:emma="http://www.w3.org/2003/04/emma" version="1.0">
          <emma:interpretation id="{C1465A6B-8EBC-4991-92AC-0AD5D47B4DF7}" emma:medium="tactile" emma:mode="ink">
            <msink:context xmlns:msink="http://schemas.microsoft.com/ink/2010/main" type="paragraph" rotatedBoundingBox="902,6073 5186,662 8334,3154 4050,8566" alignmentLevel="1"/>
          </emma:interpretation>
        </emma:emma>
      </inkml:annotationXML>
      <inkml:traceGroup>
        <inkml:annotationXML>
          <emma:emma xmlns:emma="http://www.w3.org/2003/04/emma" version="1.0">
            <emma:interpretation id="{E5D9C9C3-1430-4E61-BA14-548E5046A4CE}" emma:medium="tactile" emma:mode="ink">
              <msink:context xmlns:msink="http://schemas.microsoft.com/ink/2010/main" type="line" rotatedBoundingBox="902,6073 5186,662 8334,3154 4050,8566"/>
            </emma:interpretation>
          </emma:emma>
        </inkml:annotationXML>
        <inkml:traceGroup>
          <inkml:annotationXML>
            <emma:emma xmlns:emma="http://www.w3.org/2003/04/emma" version="1.0">
              <emma:interpretation id="{0B583EB1-FF18-4E98-8AE0-3EC25F9B9EAC}" emma:medium="tactile" emma:mode="ink">
                <msink:context xmlns:msink="http://schemas.microsoft.com/ink/2010/main" type="inkWord" rotatedBoundingBox="902,6073 5186,662 8334,3154 4050,8566"/>
              </emma:interpretation>
              <emma:one-of disjunction-type="recognition" id="oneOf0">
                <emma:interpretation id="interp0" emma:lang="en-IN" emma:confidence="0">
                  <emma:literal>1725k</emma:literal>
                </emma:interpretation>
                <emma:interpretation id="interp1" emma:lang="en-IN" emma:confidence="0">
                  <emma:literal>125k</emma:literal>
                </emma:interpretation>
                <emma:interpretation id="interp2" emma:lang="en-IN" emma:confidence="0">
                  <emma:literal>1755k</emma:literal>
                </emma:interpretation>
                <emma:interpretation id="interp3" emma:lang="en-IN" emma:confidence="0">
                  <emma:literal>5725k</emma:literal>
                </emma:interpretation>
                <emma:interpretation id="interp4" emma:lang="en-IN" emma:confidence="0">
                  <emma:literal>7725k</emma:literal>
                </emma:interpretation>
              </emma:one-of>
            </emma:emma>
          </inkml:annotationXML>
          <inkml:trace contextRef="#ctx0" brushRef="#br0">35-2888,'0'0,"0"0,0 0,0 0,0 0,0 13,7 7,7 18,14 23,11 20,7 20,18 18,6 0,11-8,18-19,4-4,-1-41,0-10,8-16,-1-14,-3-7,-14 6,-11 5,-14 5,-14 5,-25 19,-21 1,-21 23,-14 14,0-13</inkml:trace>
          <inkml:trace contextRef="#ctx0" brushRef="#br0" timeOffset="377.11">91-2983,'0'0,"0"0,0 0,0 0,0 0,0 0,0 0,25-27,10-14,18-27,25-16,17-21,18 3,-3 4,-15 20,-10 17,-18 14,-25 19,-7 18,-21 10</inkml:trace>
          <inkml:trace contextRef="#ctx0" brushRef="#br0" timeOffset="130546.64">1253-3874,'0'0,"0"0,0 0,0 0,0 0,0 0,0 14,7 6,7 21,7 13,21 44,22 17,10 44,-3 24,10 17,-18-4,-3 1,-10-11,-8-23,-14-35,-14-26,0-38</inkml:trace>
          <inkml:trace contextRef="#ctx0" brushRef="#br0" timeOffset="130998.12">2191-3701,'0'0,"0"0,0 0,0 0,0 0,-7 13,-7 14,-10 7,-5 31,-20 16,-18 34,-14 7,3 10,-7 3,11-19,18-11,13-24,33-30,42-24,24-10,32-17,32-7,25-10,24 3,1-6,-8 3,-10 4,-25-1,-25 7,-28 1</inkml:trace>
          <inkml:trace contextRef="#ctx0" brushRef="#br0" timeOffset="-1672.15">7 0,'0'0,"0"0,0 0,0 0,0 0,0 0,0 0,0 0,-7 14,7 16,0 25,0 22,0 25,7 27,0 27,0 9,0 29,0 12,0 1,0-1,0 1,0-11,0-16,0-35,0-26,-7-38</inkml:trace>
          <inkml:trace contextRef="#ctx0" brushRef="#br0" timeOffset="131653.66">2400-3332,'0'0,"0"0,0 0,0 0,0 0,0 0,0 13,14 11,7 3,7 21,11 6,3 0,-6 7,3-20,-11-1,-7-6,-7-14,0-13,-14-7,7-13,0-1,4-13,-1 0,-2-7,-1 14,7-11,0 11,7-4,0 14,11 3,3 7,8 7,10 3,3 7,-3-3,-4 6,-10-3,0-3,-18-8,-7-6,-14 0,-7-30,-7-21,-14-34,-14-26,-1-15,-6-13,-4-3,3 10,5 14,16 23,1 20</inkml:trace>
          <inkml:trace contextRef="#ctx0" brushRef="#br0" timeOffset="-1050.33">-847 634,'0'0,"0"0,0 0,0 0,0 0,0 0,0 0,7-21,14-23,18-27,17-20,25-24,15-7,9-14,-2 11,-11 3,-11 31,-14 3,-18 37,-21 13,1 25,-15 13,-7 24,7 3,21 17,18 10,11 17,17 10,21 21,11 3,4 10,-8-10,-7 7,-3-11,-21-9,-18-11,-11-23</inkml:trace>
          <inkml:trace contextRef="#ctx0" brushRef="#br0" timeOffset="-440.81">-1525-1967,'0'0,"0"0,0 0,0 0,0 0,0 0,14-10,21-4,4-13,32 0,13-7,12 7,-1 20,-7 21,-17 33,-15 21,-35 44,-13 13,-23 24,-6 0,0-14,3-9,8-45,20-24,15-23,17-34,26-34,16-16,26-25,17-33,0-4,-4-27</inkml:trace>
        </inkml:traceGroup>
      </inkml:traceGroup>
    </inkml:traceGroup>
  </inkml:traceGroup>
</inkml:ink>
</file>

<file path=ppt/ink/ink19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5:37.56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A9D3E4A-2F66-4ACB-A0CA-2B1F8BDBFC3B}" emma:medium="tactile" emma:mode="ink">
          <msink:context xmlns:msink="http://schemas.microsoft.com/ink/2010/main" type="inkDrawing" rotatedBoundingBox="19400,17666 20145,16854 20395,17083 19649,17895" rotationAngle="1651649312" semanticType="callout">
            <msink:sourceLink direction="with" ref="{221C020D-ABEB-42AA-A8DA-000EA1669D0C}"/>
          </msink:context>
        </emma:interpretation>
      </emma:emma>
    </inkml:annotationXML>
    <inkml:trace contextRef="#ctx0" brushRef="#br0">-2361 2668,'0'0,"0"0,0 0,0 0,0 0,0 0,0 0,0 0,35-20,8-11,20-16,18-11,15 1,13-11,11 0,-10 11,-15 6,-7 4,-17 13,-15 3,-28 18</inkml:trace>
  </inkml:traceGroup>
</inkml:ink>
</file>

<file path=ppt/ink/ink19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1:56.54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E837FC9-5667-4321-BBA6-DA93339ED981}" emma:medium="tactile" emma:mode="ink">
          <msink:context xmlns:msink="http://schemas.microsoft.com/ink/2010/main" type="writingRegion" rotatedBoundingBox="12655,6261 15675,2204 17888,3851 14868,7908"/>
        </emma:interpretation>
      </emma:emma>
    </inkml:annotationXML>
    <inkml:traceGroup>
      <inkml:annotationXML>
        <emma:emma xmlns:emma="http://www.w3.org/2003/04/emma" version="1.0">
          <emma:interpretation id="{48A1AB81-4BAF-40D0-AB27-D214E792AEC3}" emma:medium="tactile" emma:mode="ink">
            <msink:context xmlns:msink="http://schemas.microsoft.com/ink/2010/main" type="paragraph" rotatedBoundingBox="12655,6261 15675,2204 17888,3851 14868,7908" alignmentLevel="1"/>
          </emma:interpretation>
        </emma:emma>
      </inkml:annotationXML>
      <inkml:traceGroup>
        <inkml:annotationXML>
          <emma:emma xmlns:emma="http://www.w3.org/2003/04/emma" version="1.0">
            <emma:interpretation id="{4D0776C4-A588-4E4A-86DD-FE4B2F2C1793}" emma:medium="tactile" emma:mode="ink">
              <msink:context xmlns:msink="http://schemas.microsoft.com/ink/2010/main" type="line" rotatedBoundingBox="12655,6261 15675,2204 17888,3851 14867,7909"/>
            </emma:interpretation>
          </emma:emma>
        </inkml:annotationXML>
        <inkml:traceGroup>
          <inkml:annotationXML>
            <emma:emma xmlns:emma="http://www.w3.org/2003/04/emma" version="1.0">
              <emma:interpretation id="{681548B1-2B1E-48D5-80DC-2B2F7425B19F}" emma:medium="tactile" emma:mode="ink">
                <msink:context xmlns:msink="http://schemas.microsoft.com/ink/2010/main" type="inkWord" rotatedBoundingBox="12655,6261 15675,2204 17888,3851 14867,7909"/>
              </emma:interpretation>
              <emma:one-of disjunction-type="recognition" id="oneOf0">
                <emma:interpretation id="interp0" emma:lang="en-IN" emma:confidence="0">
                  <emma:literal>into</emma:literal>
                </emma:interpretation>
                <emma:interpretation id="interp1" emma:lang="en-IN" emma:confidence="0">
                  <emma:literal>156</emma:literal>
                </emma:interpretation>
                <emma:interpretation id="interp2" emma:lang="en-IN" emma:confidence="0">
                  <emma:literal>158</emma:literal>
                </emma:interpretation>
                <emma:interpretation id="interp3" emma:lang="en-IN" emma:confidence="0">
                  <emma:literal>756</emma:literal>
                </emma:interpretation>
                <emma:interpretation id="interp4" emma:lang="en-IN" emma:confidence="0">
                  <emma:literal>758</emma:literal>
                </emma:interpretation>
              </emma:one-of>
            </emma:emma>
          </inkml:annotationXML>
          <inkml:trace contextRef="#ctx0" brushRef="#br0">10426-1165,'0'0,"0"0,0 0,0 0,0 0,0 0,0 14,0 16,0 21,0 44,7 17,0 44,14 37,0 20,7 21,8 3,3 0,3-4,0-19,4-14,-3-14,-8-34,4-20,-11-16,-7-39,-7-19,-7-21</inkml:trace>
          <inkml:trace contextRef="#ctx0" brushRef="#br0" timeOffset="607.7">9515-470,'0'0,"0"0,0 0,0 0,0 0,0 0,0 0,21-17,22-10,13-24,25-20,15-14,6-13,-3-4,-14 7,-11 4,-7 23,-18 0,-14 14,-10 17,-11 13,0 24,-7 17,8 4,6 16,7 10,21 14,8 7,10 6,0 4,-11-7,4 11,-10-8,-15-9</inkml:trace>
          <inkml:trace contextRef="#ctx0" brushRef="#br0" timeOffset="1057.02">10765-2624,'0'0,"0"0,0 0,0 0,0 0,0 13,7 18,14 6,11 17,10 11,29 16,6-3,18-11,15-2,6 2,-3-12,-10 2,-15 4,-7 7,-24 3,-22 10,-21 7,-35 0,-14 4,-15-14</inkml:trace>
          <inkml:trace contextRef="#ctx0" brushRef="#br0" timeOffset="1896.99">11943-3037,'0'0,"0"0,0 0,0 0,0 0,0 13,8 1,6 19,7 15,14 6,11 17,10 17,12-3,2-4,15-10,3-40,-7-14,-3-34,10-14,4-23,-11-10,-10-7,-11 0,-25 6,-28 8,-21 9,-14 14,-18 7,-11 14,-3 6,-3 14,-8 6,8 14,-11 11,6 29,5 32</inkml:trace>
          <inkml:trace contextRef="#ctx0" brushRef="#br0" timeOffset="1390.88">10750-2374,'0'0,"0"0,0 0,0 0,0 0,0 0,0 0,8-23,20-11,18-24,17-27,22-3,10-6,0 12,-6 11,-19 10,-6 21,-29 19</inkml:trace>
          <inkml:trace contextRef="#ctx0" brushRef="#br0" timeOffset="3633.02">12198-2956,'0'0,"0"0,0 0,0 0,0 0,0 0,0 0,0 0,0 0,0 0,0 0,7-14,0 1,0-14,0 6,7 1,0-4,0 4,14 3,-6 7,6 3,7 0,4 7,10 7,4 0,4 3,3 7,-4-4,8 8,-8 9,4 4,-10-7,3 14,-11-7,-7 0,4 3,-11-7,-7 1,-6 3,-1 0,-7 6</inkml:trace>
        </inkml:traceGroup>
      </inkml:traceGroup>
    </inkml:traceGroup>
  </inkml:traceGroup>
</inkml:ink>
</file>

<file path=ppt/ink/ink19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4:49.07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952D175-6AC1-44A4-ABD5-E541D52857F7}" emma:medium="tactile" emma:mode="ink">
          <msink:context xmlns:msink="http://schemas.microsoft.com/ink/2010/main" type="writingRegion" rotatedBoundingBox="838,12055 4831,11999 4859,13977 866,14033"/>
        </emma:interpretation>
      </emma:emma>
    </inkml:annotationXML>
    <inkml:traceGroup>
      <inkml:annotationXML>
        <emma:emma xmlns:emma="http://www.w3.org/2003/04/emma" version="1.0">
          <emma:interpretation id="{BA71B6B3-0BD4-4DDA-852F-5E63456D70F4}" emma:medium="tactile" emma:mode="ink">
            <msink:context xmlns:msink="http://schemas.microsoft.com/ink/2010/main" type="paragraph" rotatedBoundingBox="838,12055 4831,11999 4859,13977 866,14033" alignmentLevel="1"/>
          </emma:interpretation>
        </emma:emma>
      </inkml:annotationXML>
      <inkml:traceGroup>
        <inkml:annotationXML>
          <emma:emma xmlns:emma="http://www.w3.org/2003/04/emma" version="1.0">
            <emma:interpretation id="{56FCEBD1-CE6B-41E8-8B31-274000E5CC7F}" emma:medium="tactile" emma:mode="ink">
              <msink:context xmlns:msink="http://schemas.microsoft.com/ink/2010/main" type="line" rotatedBoundingBox="838,12055 4831,11999 4859,13977 866,14033"/>
            </emma:interpretation>
          </emma:emma>
        </inkml:annotationXML>
        <inkml:traceGroup>
          <inkml:annotationXML>
            <emma:emma xmlns:emma="http://www.w3.org/2003/04/emma" version="1.0">
              <emma:interpretation id="{75623829-371F-4CC9-BBF5-C5F8F519873C}" emma:medium="tactile" emma:mode="ink">
                <msink:context xmlns:msink="http://schemas.microsoft.com/ink/2010/main" type="inkWord" rotatedBoundingBox="838,12055 4831,11999 4859,13977 866,14033"/>
              </emma:interpretation>
              <emma:one-of disjunction-type="recognition" id="oneOf0">
                <emma:interpretation id="interp0" emma:lang="en-IN" emma:confidence="0">
                  <emma:literal>will.</emma:literal>
                </emma:interpretation>
                <emma:interpretation id="interp1" emma:lang="en-IN" emma:confidence="0">
                  <emma:literal>in D.</emma:literal>
                </emma:interpretation>
                <emma:interpretation id="interp2" emma:lang="en-IN" emma:confidence="0">
                  <emma:literal>ill.</emma:literal>
                </emma:interpretation>
                <emma:interpretation id="interp3" emma:lang="en-IN" emma:confidence="0">
                  <emma:literal>Me.</emma:literal>
                </emma:interpretation>
                <emma:interpretation id="interp4" emma:lang="en-IN" emma:confidence="0">
                  <emma:literal>'Me.</emma:literal>
                </emma:interpretation>
              </emma:one-of>
            </emma:emma>
          </inkml:annotationXML>
          <inkml:trace contextRef="#ctx0" brushRef="#br0">-2213 6455,'0'0,"0"0,0 0,0 0,0 0,0 0,0 14,0 16,7 21,14 34,11 37,3 17,11 13,10 21,1-4,-4-10,-4-10,1-23,-15-32</inkml:trace>
          <inkml:trace contextRef="#ctx0" brushRef="#br0" timeOffset="528.61">-1952 6306,'0'0,"0"0,0 0,0 0,0 0,-7 14,7 10,0 9,17 35,5 30,13 24,18 21,14-5,14-6,7-13,-10-31,3-34,4-40,-15-51,5-51,-8-41,-18-24,-7-29,-10-12,-18 12,-14 16,-14 37,-11 24,4 54,7 44,14 51,7 38,21 26,18 41,11 20,20 24,12 4,-1 3,-3-17,10-4</inkml:trace>
          <inkml:trace contextRef="#ctx0" brushRef="#br0" timeOffset="1118.43">-43 6635,'0'0,"0"0,0 0,0 0,-14 0,0-7,-7-13,-7-11,3-13,18-13,14-11,25 10,17 14,29 14,-1 16,12 38,-15 27,-18 33,-17 38,-39 24,-46 23,-31 7,-33-13,-35-21,-13-33</inkml:trace>
          <inkml:trace contextRef="#ctx0" brushRef="#br0" timeOffset="125624.03">-3120 6462,'0'0,"0"0,0 0,0 0,0 0,0 0,0 0,0 0,0 0,0 0,0 0,0 0,0 0,0 0,0 0,0 0,0 0,0 0,0 0,0 0,3-17,11 10,0-3</inkml:trace>
          <inkml:trace contextRef="#ctx0" brushRef="#br0" timeOffset="825.45">-247 6256,'0'0,"0"0,0 0,0 0,0 13,0 11,10 20,4 27,14 41,15 27,17 23,3 1,8-8,-15-29,-3-21,-10-41,-11-37</inkml:trace>
          <inkml:trace contextRef="#ctx0" brushRef="#br0" timeOffset="128167.26">861 6645,'0'0,"0"0,0 0</inkml:trace>
        </inkml:traceGroup>
      </inkml:traceGroup>
    </inkml:traceGroup>
  </inkml:traceGroup>
</inkml:ink>
</file>

<file path=ppt/ink/ink19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2:10.570"/>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680DACA-3D71-4FFD-8453-0F6A81022F54}" emma:medium="tactile" emma:mode="ink">
          <msink:context xmlns:msink="http://schemas.microsoft.com/ink/2010/main" type="writingRegion" rotatedBoundingBox="7345,15816 21979,1034 30552,9522 15919,24304"/>
        </emma:interpretation>
      </emma:emma>
    </inkml:annotationXML>
    <inkml:traceGroup>
      <inkml:annotationXML>
        <emma:emma xmlns:emma="http://www.w3.org/2003/04/emma" version="1.0">
          <emma:interpretation id="{452AAF40-413A-4EA0-A6A9-057D1CE78F8A}" emma:medium="tactile" emma:mode="ink">
            <msink:context xmlns:msink="http://schemas.microsoft.com/ink/2010/main" type="paragraph" rotatedBoundingBox="7952,16518 21675,964 28038,6579 14316,22132" alignmentLevel="1"/>
          </emma:interpretation>
        </emma:emma>
      </inkml:annotationXML>
      <inkml:traceGroup>
        <inkml:annotationXML>
          <emma:emma xmlns:emma="http://www.w3.org/2003/04/emma" version="1.0">
            <emma:interpretation id="{F2E68284-A331-493A-9C70-30D04CBF3F18}" emma:medium="tactile" emma:mode="ink">
              <msink:context xmlns:msink="http://schemas.microsoft.com/ink/2010/main" type="line" rotatedBoundingBox="7952,16518 21675,964 25255,4124 11533,19677"/>
            </emma:interpretation>
          </emma:emma>
        </inkml:annotationXML>
        <inkml:traceGroup>
          <inkml:annotationXML>
            <emma:emma xmlns:emma="http://www.w3.org/2003/04/emma" version="1.0">
              <emma:interpretation id="{99835D38-968E-4284-9261-D70DB3E56B3D}" emma:medium="tactile" emma:mode="ink">
                <msink:context xmlns:msink="http://schemas.microsoft.com/ink/2010/main" type="inkWord" rotatedBoundingBox="14805,10543 18774,6045 21465,8420 17496,12918"/>
              </emma:interpretation>
              <emma:one-of disjunction-type="recognition" id="oneOf0">
                <emma:interpretation id="interp0" emma:lang="en-IN" emma:confidence="0">
                  <emma:literal>-11555.21745100k</emma:literal>
                </emma:interpretation>
                <emma:interpretation id="interp1" emma:lang="en-IN" emma:confidence="0">
                  <emma:literal>-11555.25745100k</emma:literal>
                </emma:interpretation>
                <emma:interpretation id="interp2" emma:lang="en-IN" emma:confidence="0">
                  <emma:literal>-11515.27745100k</emma:literal>
                </emma:interpretation>
                <emma:interpretation id="interp3" emma:lang="en-IN" emma:confidence="0">
                  <emma:literal>-11555.27745100k</emma:literal>
                </emma:interpretation>
                <emma:interpretation id="interp4" emma:lang="en-IN" emma:confidence="0">
                  <emma:literal>-11555.17745100k</emma:literal>
                </emma:interpretation>
              </emma:one-of>
            </emma:emma>
          </inkml:annotationXML>
          <inkml:trace contextRef="#ctx0" brushRef="#br0">14993 2137,'0'0,"0"0,0 0,0 0,0 0,0 14,0 16,0 8,7 12,7 25,0 13,7 10,1-3,-1-10,0-7,4-14,-11-20</inkml:trace>
          <inkml:trace contextRef="#ctx0" brushRef="#br1" timeOffset="-68831.88">13549 3739,'0'0,"0"0,0 0,0 0,0 0,22 7,13 10,42 3,40 28,35 9,35 31,3 24,-10 27,-7 30,-42 24,-43 14,-45 6,-51 7</inkml:trace>
          <inkml:trace contextRef="#ctx0" brushRef="#br1" timeOffset="-69472.41">12427 5436,'0'0,"0"0,0 0,0 0,0 0,0 0,0 0,0 0,21-20,7-18,18-9,4-11,3-6,-4 6,15 11,-8 17,11 30,-3 23,-4 15,-4 12,4 25,-3 10,6 13,-13 10,10 21,-11-4,-3-6,-11-14</inkml:trace>
          <inkml:trace contextRef="#ctx0" brushRef="#br0" timeOffset="-188710.45">15261 1060,'0'0,"0"0,0 0,0 0,0 0,-14 24,-18 10,-10 30,-25 28,-25 53,-31 42,-22 33,-21 41,-14 3,0 10,-7-17,10-23,26-34,17-38,38-53</inkml:trace>
          <inkml:trace contextRef="#ctx0" brushRef="#br0" timeOffset="-189066.34">14979 1426,'0'0,"0"0,0 0,0 0,0 0,0 0,0 0,0 0,-21 14,-15 13,-24 24,-28 37,-35 37,-33 31,-10 33,-10 4,-4 7,21-3,21-18,18-30,39-34,25-23</inkml:trace>
          <inkml:trace contextRef="#ctx0" brushRef="#br1" timeOffset="-69872.58">11965 6750,'0'0,"0"0,0 0,0 0,0 0,0 0,0 0,0 0,21-10,0-4,7 1,4-1,-11 4,0 3,-7 7,-14 0,0 0,0 0,0 0,8-17,-1-13</inkml:trace>
          <inkml:trace contextRef="#ctx0" brushRef="#br0" timeOffset="-6341.17">13585 1335,'0'0,"0"0,0 0,0 0,0 0,0 0,0 0,0 13,7 8,7 19,7 4,21 14,1 13,17 20,3-3,4 14,-3-21,-4 1,-11-8,8-6,-22-17,0-24,-3-21,-4-19,1-24,9-21,5-20,6-20,4-7,-3-20,-1 10,-7 3,-6 20,-5 8</inkml:trace>
          <inkml:trace contextRef="#ctx0" brushRef="#br1" timeOffset="-69206">12882 6249,'0'0,"0"0,0 0,0 0,0 0,0 0,0 0,14-14,15-26,24-18,31-30,33-31,27-13,1-10,0-4,-4 14,-32 27</inkml:trace>
          <inkml:trace contextRef="#ctx0" brushRef="#br0" timeOffset="-199901.02">15049 1430,'0'0,"0"0,0 0,0 0,0 0,0 0,0 0,0 0,15-11,13-16,18-3,17-7,18-4,15-3,10 3,-15-10,-10 14</inkml:trace>
          <inkml:trace contextRef="#ctx0" brushRef="#br0" timeOffset="-200305.1">14862 993,'0'0,"0"0,0 0,0 0,0 0,0 0,0 0,22-7,16-13,26-4,35-7,17-9,8-4,6 0,1 6,-32 15</inkml:trace>
          <inkml:trace contextRef="#ctx0" brushRef="#br0" timeOffset="6493.25">15889 149,'0'0,"0"0,0 0,0 0,0 0,0 0,0 0,15 0,20-10,7 3,25-3,18-13,17-11,15 3,3 11,-18 0,-14 3,-13 3,-33 7,-14 7</inkml:trace>
          <inkml:trace contextRef="#ctx0" brushRef="#br0" timeOffset="431.34">14799 1826,'0'0,"0"0,0 0,0 0,0 0,0 0,21 0,14 0,32 7,32 3,11 3,13-3,8 11,3 23,-25 13,-13 31,-40 4,-35 30,-35-4,-35 25,-33 9,-20 4,-25-1,-25-16,-24-13,-15-21,-21-31</inkml:trace>
          <inkml:trace contextRef="#ctx0" brushRef="#br0" timeOffset="-4665.78">16973-2211,'0'0,"0"0,0 0,0 0,0 0,0 0,-14 13,-11 11,-3 3,0 21,-1 13,1 16,14 22,14 9,7 4,14-11,1-2,6-15,7-16,11-7,3-20,11-28,-3-13,3-13,-11-21,1-14,-15-16,-14-21,-7-16,-7-4,-14-10,-7 16,-14 5,-14 16,-1 10,-24 14,-18 27,-31 20,-29 20</inkml:trace>
          <inkml:trace contextRef="#ctx0" brushRef="#br0" timeOffset="114002.65">18858-2367,'0'0,"0"0,0 0,0 0,0 0,0 0,0 0,0 0,14 14,18 19,3 5,14 9,11 21,11 6,-15 1,-3-11,-10-10,-8-6,-14-18,-10-13,-11-17,-18-17,-3-6,-7-25,-1-20,-2-9,2-25,8 7,14 4,7-1,14 21,8 10,23 31,19 30,17 30,7 24,18 11,4 6,-1 7,-10-14,-11-6,-3-4,-22-14,-10-12,-24-25,-15-20,-21-24,-15-26,-6-32,-11-33,-3-10,-7-7,-1 7,15 10,0 20,10 38,4 19,7 15</inkml:trace>
          <inkml:trace contextRef="#ctx0" brushRef="#br0" timeOffset="112781.46">17767-3017,'0'0,"0"0,0 0,0 0,0 0,0 0,0 20,7 14,0 24,14 36,8 35,9 34,5 20,-1-1,4 5,-11-18,1-20,-5-34,-2-17,-8-33</inkml:trace>
          <inkml:trace contextRef="#ctx0" brushRef="#br0" timeOffset="-5273.22">15678-1984,'0'0,"0"0,0 0,0 0,0 0,0 0,0 0,-7 17,7 3,0 27,-7 14,7 17,0 27,0 10,7 14,0-7,17-7,5-17,13-3,11-27,10-17,15-14,10-23,-3-14,3-21,-7-9,-3-14,-21-4,-4-19,-25-1,-14-13,-21-18,-14 5,-11 9,-10 0,-1 14,-20 3,-12 7,12 17,-11 17,-4 20,-3 14,-4 27,4 27,3 24</inkml:trace>
          <inkml:trace contextRef="#ctx0" brushRef="#br0" timeOffset="113279.11">18519-2763,'0'0,"0"0,0 0,0 0,0 0,0 0,0 0,-14 13,-7 21,-8 14,-9 23,-5 24,-6 3,-11 7,3-10,1-11,13-9,5-21,9-10,8-13,7-15,14-16,0 0,0 14,14 0,14 6,18-13,11 6,35-6,10-4,7 14,8-3,10-1,-18 4,-6-3,-26-1</inkml:trace>
          <inkml:trace contextRef="#ctx0" brushRef="#br1" timeOffset="-76679.7">4941 11244,'0'0,"0"0,0 0,0 0,0 0,0 0,0 0,0 0,0 0,0 0,-14 7,14-7,0 0,14-7,14-10,15-10,-1-10,25-14,11-10,10-10,0-4,-3 1,-22 16,-3 8,-24 6,-15 13,-7 7,-14 24,0 0,0 0,0 0,0 0,0 0,0 0,0 0,0 0,0 0</inkml:trace>
          <inkml:trace contextRef="#ctx0" brushRef="#br1" timeOffset="-74185.58">6349 9304,'0'0,"0"0,0 0,0 0,0 0,0 0,14 16,7 15,8 20,13 30,18 24,4 10,3 10,0 1,-4-14,1-18,-22-12,-7-25</inkml:trace>
          <inkml:trace contextRef="#ctx0" brushRef="#br1" timeOffset="-73156.71">8156 8626,'0'0,"0"0,0 0,0 0,0 0,0 0,29-13,6-11,28-20,33-27,13-27,8-11,3-3,-18 11</inkml:trace>
          <inkml:trace contextRef="#ctx0" brushRef="#br1" timeOffset="-73721.83">7150 9019,'0'0,"0"0,0 0,0 0,0 0,0 0,0 0,18 0,10 0,15 0,20 0,-6 7,10 6,-4 8,-3 9,-10 11,-12 3,-16 7,-15 6,-7 4,-7-10,0-7,0-10,-1-4,8-9,8-1,6-20,14-7,14-13,15 0,10-18,3-12</inkml:trace>
          <inkml:trace contextRef="#ctx0" brushRef="#br1" timeOffset="-73413.33">8234 8569,'0'0,"0"0,0 0,0 0,0 0,0 0,21 13,14 11,18 10,21 13,4 18,3 16,-3 3,-15 1,-10 3,-17-3,-22-21,-7-6,-14-11,-7-20</inkml:trace>
          <inkml:trace contextRef="#ctx0" brushRef="#br1" timeOffset="-70225.83">10510 6970,'0'0,"0"0,0 0,0 0,0 0,0 0,15-13,6-18,25-23,31-27,26-11,13-23,18 7,0 3</inkml:trace>
          <inkml:trace contextRef="#ctx0" brushRef="#br1" timeOffset="-72616.98">9413 6371,'0'0,"0"0,0 0,0 0,-7 17,0 3,0 17,0 38,0 33,7 48,7 44,7 30,14 10,18 11,17-14,29-17,18-20,13-37,8-48,13-37,1-44,-7-34,-11-28,-25-22,-14-11,-21 3,-24-3,-15 20,-7 1,-14 9,-7 11,0 20</inkml:trace>
          <inkml:trace contextRef="#ctx0" brushRef="#br1" timeOffset="-70517.72">10676 6777,'0'0,"0"0,0 0,0 0,0 0,0 0,0 0,0 14,0 16,11 14,-4 17,7 10,0 10,7 4,8-14,2-13,19-11,20-26,8-11,17-20,8 3,-1 0,-3 7,-11 14,-17 9,-25 21,-25 14,-21 23,-21 7,-18 0</inkml:trace>
          <inkml:trace contextRef="#ctx0" brushRef="#br0" timeOffset="6802.76">16165 684,'0'0,"0"0,0 0,0 0,0 0,0 0,0 0,0 0,14-6,21-8,39-10,32-13,25-10,28-31,28-10,10 3,-17-13,-7 20,-28 7,-36 20</inkml:trace>
          <inkml:trace contextRef="#ctx0" brushRef="#br0" timeOffset="-5908.78">14651-1666,'0'0,"0"0,0 0,0 0,0 0,0 17,0 14,7 9,10 35,4 23,8 17,6 24,11 10,-11-3,0-4,-3-20,-11-17,1-24</inkml:trace>
        </inkml:traceGroup>
      </inkml:traceGroup>
      <inkml:traceGroup>
        <inkml:annotationXML>
          <emma:emma xmlns:emma="http://www.w3.org/2003/04/emma" version="1.0">
            <emma:interpretation id="{6A016949-CE49-435E-AA15-D9B8E09C21C1}" emma:medium="tactile" emma:mode="ink">
              <msink:context xmlns:msink="http://schemas.microsoft.com/ink/2010/main" type="line" rotatedBoundingBox="12815,16419 24449,4667 27387,7576 15754,19327"/>
            </emma:interpretation>
          </emma:emma>
        </inkml:annotationXML>
        <inkml:traceGroup>
          <inkml:annotationXML>
            <emma:emma xmlns:emma="http://www.w3.org/2003/04/emma" version="1.0">
              <emma:interpretation id="{705D2718-8DF8-4A46-A57E-7A90FA8D08DA}" emma:medium="tactile" emma:mode="ink">
                <msink:context xmlns:msink="http://schemas.microsoft.com/ink/2010/main" type="inkWord" rotatedBoundingBox="13086,16392 18096,13326 19031,14854 14022,17920"/>
              </emma:interpretation>
              <emma:one-of disjunction-type="recognition" id="oneOf1">
                <emma:interpretation id="interp5" emma:lang="en-IN" emma:confidence="0">
                  <emma:literal>tiox</emma:literal>
                </emma:interpretation>
                <emma:interpretation id="interp6" emma:lang="en-IN" emma:confidence="0">
                  <emma:literal>to</emma:literal>
                </emma:interpretation>
                <emma:interpretation id="interp7" emma:lang="en-IN" emma:confidence="0">
                  <emma:literal>to,</emma:literal>
                </emma:interpretation>
                <emma:interpretation id="interp8" emma:lang="en-IN" emma:confidence="0">
                  <emma:literal>ts-ox</emma:literal>
                </emma:interpretation>
                <emma:interpretation id="interp9" emma:lang="en-IN" emma:confidence="0">
                  <emma:literal>tit-ox</emma:literal>
                </emma:interpretation>
              </emma:one-of>
            </emma:emma>
          </inkml:annotationXML>
          <inkml:trace contextRef="#ctx0" brushRef="#br1" timeOffset="-58163.91">9579 11044,'0'0,"0"0,0 0,0 0,0 0,0 0,21-13,14-18,32-20,29-20,20-20,18-4,11-3,-8 10,8 10,-28 10,-15 17,-24 14,-25 13,-18 11</inkml:trace>
          <inkml:trace contextRef="#ctx0" brushRef="#br1" timeOffset="-58502.45">9667 9961,'0'0,"0"0,0 0,0 0,0 0,0 0,0 16,7 8,14 10,7 24,15 23,17 31,14 13,-4 14,8 3,-14-10,-11-20,-4-17,-10-28</inkml:trace>
          <inkml:trace contextRef="#ctx0" brushRef="#br1" timeOffset="-57693.56">11350 9544,'0'0,"0"0,0 0,0 0,0 0,0 0,0 14,8 16,13 11,7 26,7 15,1 12,9 11,5-16,3-12,-4-12,11-31,11-11,14-23,-4-6,-11-11,-3 10,0 0,-10 7,-8 7,-13 23,-22 4,-14 27,-7 14</inkml:trace>
          <inkml:trace contextRef="#ctx0" brushRef="#br1" timeOffset="-57359.58">11343 9260,'0'0,"0"0,0 0,0 0,0 0,0 0,15-7,20 0,14-13,32-18,29-12,13-28,12 0,-5-3,1 6,-22 17</inkml:trace>
          <inkml:trace contextRef="#ctx0" brushRef="#br1" timeOffset="-56833.69">12688 8924,'0'0,"0"0,0 0,0 0,0 0,0 14,0 6,7 11,7 19,22 18,6 13,7 7,18-6,15-8,20-16,4-24,0-14,-4-27,-14-27,-6-3,-26-20,-7-8,-34-13,-15 0,-29-20,-20 3,-8 7,-10 7,-3 17,-18 13,-8 14,4 23,4 14,11 27,2 17,8 7,11 13,21 21</inkml:trace>
          <inkml:trace contextRef="#ctx0" brushRef="#br1" timeOffset="-55836.46">14248 7421,'0'0,"0"0,0 0,0 0,0 0,0 13,0 14,0 24,0 34,-7 23,0 34,0 7,0-3,-4-7,4-14</inkml:trace>
          <inkml:trace contextRef="#ctx0" brushRef="#br1" timeOffset="-56092.07">13828 7705,'0'0,"0"0,0 0,0 0,0 0,7 14,7 9,18 4,25 14,24 3,25 7,10 0,1-4,-8-3,-10 0,-29-10</inkml:trace>
        </inkml:traceGroup>
        <inkml:traceGroup>
          <inkml:annotationXML>
            <emma:emma xmlns:emma="http://www.w3.org/2003/04/emma" version="1.0">
              <emma:interpretation id="{3EFE741E-4AA3-466F-876C-8502C8B4F536}" emma:medium="tactile" emma:mode="ink">
                <msink:context xmlns:msink="http://schemas.microsoft.com/ink/2010/main" type="inkWord" rotatedBoundingBox="19327,12506 21025,12160 21368,13842 19670,14188"/>
              </emma:interpretation>
              <emma:one-of disjunction-type="recognition" id="oneOf2">
                <emma:interpretation id="interp10" emma:lang="en-IN" emma:confidence="0">
                  <emma:literal>3.</emma:literal>
                </emma:interpretation>
                <emma:interpretation id="interp11" emma:lang="en-IN" emma:confidence="0">
                  <emma:literal>J.</emma:literal>
                </emma:interpretation>
                <emma:interpretation id="interp12" emma:lang="en-IN" emma:confidence="0">
                  <emma:literal>3,</emma:literal>
                </emma:interpretation>
                <emma:interpretation id="interp13" emma:lang="en-IN" emma:confidence="0">
                  <emma:literal>3</emma:literal>
                </emma:interpretation>
                <emma:interpretation id="interp14" emma:lang="en-IN" emma:confidence="0">
                  <emma:literal>J,</emma:literal>
                </emma:interpretation>
              </emma:one-of>
            </emma:emma>
          </inkml:annotationXML>
          <inkml:trace contextRef="#ctx0" brushRef="#br1" timeOffset="-55207.49">15399 6594,'0'0,"0"0,0 0,0 0,0 0,0 0,0 0,7-17,7-3,14-11,22-13,13 0,18-6,15 6,-1 13,-3 18,-22 13,-10 27,-17 17,-22 6,-21 35,-7 10,-14 10,-1-3,1-14,4-14,10-23,14-14,17-23,19-28,17-3,17 10,4 7,18 7,-10 17,-19 10,-17 20,-32 14,-21 16,-28 21,-32 14,-14 6,-11 4,-7-21,4-13</inkml:trace>
          <inkml:trace contextRef="#ctx0" brushRef="#br1" timeOffset="-54837.24">17068 6276,'0'0,"0"0,0 0,0 0,0 0,0 0,0 0,14 17,1-4,-1 8,-7 2,-7-2,-14 2,-8-2,-9-8,2-3,8-10,0-10,7-10,14 0</inkml:trace>
        </inkml:traceGroup>
        <inkml:traceGroup>
          <inkml:annotationXML>
            <emma:emma xmlns:emma="http://www.w3.org/2003/04/emma" version="1.0">
              <emma:interpretation id="{7E451174-0B54-415C-BD73-8F13026BE930}" emma:medium="tactile" emma:mode="ink">
                <msink:context xmlns:msink="http://schemas.microsoft.com/ink/2010/main" type="inkWord" rotatedBoundingBox="19765,9399 24449,4667 27387,7576 22703,12307"/>
              </emma:interpretation>
              <emma:one-of disjunction-type="recognition" id="oneOf3">
                <emma:interpretation id="interp15" emma:lang="en-IN" emma:confidence="0">
                  <emma:literal>TIN*</emma:literal>
                </emma:interpretation>
                <emma:interpretation id="interp16" emma:lang="en-IN" emma:confidence="0">
                  <emma:literal>MRI*</emma:literal>
                </emma:interpretation>
                <emma:interpretation id="interp17" emma:lang="en-IN" emma:confidence="0">
                  <emma:literal>FRI*</emma:literal>
                </emma:interpretation>
                <emma:interpretation id="interp18" emma:lang="en-IN" emma:confidence="0">
                  <emma:literal>TRI*</emma:literal>
                </emma:interpretation>
                <emma:interpretation id="interp19" emma:lang="en-IN" emma:confidence="0">
                  <emma:literal>FRI.*</emma:literal>
                </emma:interpretation>
              </emma:one-of>
            </emma:emma>
          </inkml:annotationXML>
          <inkml:trace contextRef="#ctx0" brushRef="#br1" timeOffset="-54159.51">17573 4935,'0'0,"0"0,0 0,0 0,0 0,0 0,7-14,14-16,18-8,10-6,29 0,7 0,3 17,7 7,-13 30,-12 27,-6 31,-29 17,-21 20,-14 3,-14 14,-7-14,0-3,-1-17,8-20,-7-17,21-14,14-23,7-14,29-14,24-16,14-7,4-18,10-2,4-1,-18 7,-13 4,-19 10,-21 10,-10 3,-11 17,-14 7,0 0,0 0,0 0,0 0,0 0</inkml:trace>
          <inkml:trace contextRef="#ctx0" brushRef="#br0" timeOffset="16145.37">18858 5443,'0'0,"0"0,0 0,0 0,0 0,0 0,24-7,19-13,45-24,60-48,50-37,53-50,31-34,14-14,1-10,-29 17,-31 26,-47 32,-52 47</inkml:trace>
          <inkml:trace contextRef="#ctx0" brushRef="#br0" timeOffset="16143.37">18741 4796,'0'0,"0"0,0 0,0 0,0 0,21-24,39-20,43-37,56-44,56-52,32-36,28-24,-3 3,-25 24,-32 17,-45 38</inkml:trace>
          <inkml:trace contextRef="#ctx0" brushRef="#br0" timeOffset="6021.52">17178 2459,'0'0,"0"0,0 0,0 0,0 0,0 0,0 0,0 0,0 0,0 0,14 0,21-7,36-20,38-17,43-20,49-28,32-16,39-21,28-3,7-20,11-4,-18 0,-22 17,-38 21,-31 16,-47 18,-42 26,-42 21,-25 10,-32 10,-21 17,0 0,-14 10,-1-3,15-7,0 0,0 0,0 0,0 0,0 0,0 0,0 0,0 0,0 0,0 0,0 0,0 0,0 0,0 0,0 0,0 0,0 0,0 0,0 0,0 0,0 0,0 0,0 0,0 0,0 0,0 0,0 0,0 0,0 0,0 0,0 0,0 0,0 0,0 0,0 0,0 0,0 0,0 0,0 0,0 0,0 0,0 0,-14 13</inkml:trace>
          <inkml:trace contextRef="#ctx0" brushRef="#br0" timeOffset="16128.41">17933 2933,'0'0,"0"0,0 0,0 0,0 0,0 0,14-17,18-10,17-10,25 0,11-7,7 17,-11 20,-24 27,-19 31,-24 30,-21 17,-14-6,-11 13,11-17,7-14,14-13,7-27,21-10,18-17,18-7,17 6,4 1,-8 10,-9-3,-16 13,-23 3,-43 14,-25 14,-18 23</inkml:trace>
          <inkml:trace contextRef="#ctx0" brushRef="#br0" timeOffset="16132.41">18551 2439,'0'0,"0"0,0 0,0 0,0 0,0 0,0 0,21-14,7-16,14-8,22-2,3-14,-3 3,-4 7,-11 7,-7 16,-3 21,-4 27,1 17,6 21,-7 19,8 4,-4 7,-4 0,0-7</inkml:trace>
          <inkml:trace contextRef="#ctx0" brushRef="#br0" timeOffset="16141.37">18967 2808,'0'0,"0"0,0 0,0 0,0 0,0 0,21-14,18-23,32-31,28-26,10-25,15-13,-8 0,-10 13,-25 14,-21 27,-32 31,-14 3,-14 24,-7 3,-7 10,14 7,0 0,7-20,14-11,8-6,17 3,10-13,8 9,-8 18,-3 13,-4 21,-6 13,-4 20,-18 21,-7 17,0 20,-7 13</inkml:trace>
          <inkml:trace contextRef="#ctx0" brushRef="#br0" timeOffset="16125.43">19666 2564,'0'0,"0"0,0 0,0 0,0 0,0 0,0 0,-7 17,0 10,7 17,0 14,0 20,0 6,0 8,0-4,7-17,0 0,11-13,3-14,7-17,7-4,25-2,11-15,10 5,25-11,10-11,8 5,-8-8</inkml:trace>
          <inkml:trace contextRef="#ctx0" brushRef="#br0" timeOffset="16119.45">20107 3109,'0'0,"0"0,0 0,0 0,0 0,0 0,0 0,21-6,18-8,11-16,17-21,21-24,4-26,21-35,-4-16,-7-35,1-9,-4-34,-18-4,-11-10,-3-3,-24-10,-11 13,-18 17,-14 14,-14 13,-11 17,-3 20,-1 14,-6 27,-4 17,4 24,7 17,3 10,4 16,7 18,0 13,14 7,-8 14,8-1</inkml:trace>
          <inkml:trace contextRef="#ctx0" brushRef="#br0" timeOffset="16142.37">20107 2280,'0'0,"0"0,0 0,0 0,0 0,0 0,7-28,18-5</inkml:trace>
          <inkml:trace contextRef="#ctx0" brushRef="#br0" timeOffset="8344.07">19684 508,'0'0,"0"0,0 0,0 0,0 0,0 0,0 0,0 0,21 17,14 7,25 3,18 0,24 10,18-6,4-4,6-3,1-7,-22-17,-10-11,-11-12,-21-18,-24-27,-1-20,-21-13,-14-14,-7 6,-7-3,0 18,0 26,0 10,7 28</inkml:trace>
          <inkml:trace contextRef="#ctx0" brushRef="#br0" timeOffset="7908.82">19782-721,'0'0,"0"0,0 0,0 0,0 0,0 0,0 0,0 0,0 0,0 14,0 16,11 11,3 23,7 14,8 24,6 16,11 18,3 9,15 4,-8-13,-3 6,-11-13,-6-21,-4-17,-11-26,-7-21,-7-17,-7-14</inkml:trace>
        </inkml:traceGroup>
      </inkml:traceGroup>
    </inkml:traceGroup>
    <inkml:traceGroup>
      <inkml:annotationXML>
        <emma:emma xmlns:emma="http://www.w3.org/2003/04/emma" version="1.0">
          <emma:interpretation id="{C4DE13AF-9A44-4C8F-9DC0-F6F4714D42E7}" emma:medium="tactile" emma:mode="ink">
            <msink:context xmlns:msink="http://schemas.microsoft.com/ink/2010/main" type="paragraph" rotatedBoundingBox="19015,17284 24668,12183 26301,13994 20648,19094" alignmentLevel="2"/>
          </emma:interpretation>
        </emma:emma>
      </inkml:annotationXML>
      <inkml:traceGroup>
        <inkml:annotationXML>
          <emma:emma xmlns:emma="http://www.w3.org/2003/04/emma" version="1.0">
            <emma:interpretation id="{F86906DB-4A3F-4B84-806D-6E25BE35EFB7}" emma:medium="tactile" emma:mode="ink">
              <msink:context xmlns:msink="http://schemas.microsoft.com/ink/2010/main" type="inkBullet" rotatedBoundingBox="19015,17284 19525,16823 19580,16883 19069,17344"/>
            </emma:interpretation>
            <emma:one-of disjunction-type="recognition" id="oneOf4">
              <emma:interpretation id="interp20" emma:lang="en-IN" emma:confidence="1">
                <emma:literal/>
              </emma:interpretation>
            </emma:one-of>
          </emma:emma>
        </inkml:annotationXML>
        <inkml:trace contextRef="#ctx0" brushRef="#br1" timeOffset="-52355.23">15049 11187,'0'0,"0"0,0 0,0 0,0 0,0 0,15-11,6-2,25-14,17-17,25-27,22-7,3-4,-4 8</inkml:trace>
      </inkml:traceGroup>
      <inkml:traceGroup>
        <inkml:annotationXML>
          <emma:emma xmlns:emma="http://www.w3.org/2003/04/emma" version="1.0">
            <emma:interpretation id="{9F19945F-C9DE-49A3-8957-F624B9ECF85B}" emma:medium="tactile" emma:mode="ink">
              <msink:context xmlns:msink="http://schemas.microsoft.com/ink/2010/main" type="line" rotatedBoundingBox="20473,16164 24766,12292 26301,13994 22009,17866">
                <msink:destinationLink direction="with" ref="{C968689D-D4CE-45CE-90F1-919A031C66EA}"/>
              </msink:context>
            </emma:interpretation>
          </emma:emma>
        </inkml:annotationXML>
        <inkml:traceGroup>
          <inkml:annotationXML>
            <emma:emma xmlns:emma="http://www.w3.org/2003/04/emma" version="1.0">
              <emma:interpretation id="{221C020D-ABEB-42AA-A8DA-000EA1669D0C}" emma:medium="tactile" emma:mode="ink">
                <msink:context xmlns:msink="http://schemas.microsoft.com/ink/2010/main" type="inkWord" rotatedBoundingBox="20473,16164 24766,12292 26301,13994 22009,17866">
                  <msink:destinationLink direction="with" ref="{CA9D3E4A-2F66-4ACB-A0CA-2B1F8BDBFC3B}"/>
                </msink:context>
              </emma:interpretation>
              <emma:one-of disjunction-type="recognition" id="oneOf5">
                <emma:interpretation id="interp21" emma:lang="en-IN" emma:confidence="0">
                  <emma:literal>377.5</emma:literal>
                </emma:interpretation>
                <emma:interpretation id="interp22" emma:lang="en-IN" emma:confidence="0">
                  <emma:literal>3775</emma:literal>
                </emma:interpretation>
                <emma:interpretation id="interp23" emma:lang="en-IN" emma:confidence="0">
                  <emma:literal>371.5</emma:literal>
                </emma:interpretation>
                <emma:interpretation id="interp24" emma:lang="en-IN" emma:confidence="0">
                  <emma:literal>377."</emma:literal>
                </emma:interpretation>
                <emma:interpretation id="interp25" emma:lang="en-IN" emma:confidence="0">
                  <emma:literal>377.i</emma:literal>
                </emma:interpretation>
              </emma:one-of>
            </emma:emma>
          </inkml:annotationXML>
          <inkml:trace contextRef="#ctx0" brushRef="#br1" timeOffset="-50662.32">18095 9046,'0'0,"0"0,0 0,0 0,0 0,0 0,0 0,14-13,15-18,20-20,29-13,17-27,7 6,1-7,-11 11,-22 17,-10 10,-25 23,-13 18,-22 13,0 0,0 13,0 11,7 0,0 6,7 21,11 13,-4 21,7 10,7 13,18 4,-3-11,6-2,-14-5,4-12,-10-8,-8-16,-7-4,-7-20,4-10,-18-24</inkml:trace>
          <inkml:trace contextRef="#ctx0" brushRef="#br1" timeOffset="-49247.77">19320 7729,'0'0,"0"0,0 0,0 0,0 0,0 0,0 0,0 0,25-24,10-3,22-17,17 0,3-10,-13 3,-4 7,-11 7,-10 10,-11 3,-6 0,-8 11,-14 13,0 0,0 0,0 0,7 13,0 4,0 7,7 3,11 17,3 13,7 28,15 10,-8 17,0 3,4 3,-11-9,-6-4,-5-17,-9-7,-1-20,-7-17,-7-17,0-3,0-11,0-13,0 0,0 0,0 0,0 0,0 0,0 0,0 0,0 0,0 0,0 0,0 0,0 0,0 0,0 0,0 0,0 0,0 0,0 0,0 0,0 0,0 0,0 0,0 0,0 0,0 0,0 0,0 0,0 0,0 0,0 0,0 0,0 0,0 0,0 0,0 0,0 0,0 0,0 0,0 0,0 0,0 0,0 0,0 0,0 0,0 0,0 0,0 0,0 0,0 0,0 0,0 0,0 0,0 0,0 0,0 0,0 0,0 0,0 0,0 0,0 0,0 0,0 0,0 0,0 0,0 0,0 0,0 0,0 0,0 0,0 0,0 0,0 0,0 0,0 0,0 0,0 0</inkml:trace>
          <inkml:trace contextRef="#ctx0" brushRef="#br1" timeOffset="-48666.04">20637 7522,'0'0,"0"0,0 0,0 0,0 0,0 0,0 0,0 0,0 0,0 0,0 0,0 0,-7 14,7-14,0 0,0 0,0 0,0 0,0 0,0 0,0-14,0 14</inkml:trace>
          <inkml:trace contextRef="#ctx0" brushRef="#br1" timeOffset="-48296.24">20862 6699,'0'0,"0"0,0 0,0 0,0 0,0 0,0 0,0 0,0 0,0 0,0 14,8 6,6 11,14 13,7 6,0 11,8 4,10-1,-11 7,-14-13,-3-1,-11-6,-21-7,-7 4</inkml:trace>
          <inkml:trace contextRef="#ctx0" brushRef="#br1" timeOffset="-48049.91">20608 6533,'0'0,"0"0,0 0,0 0,0 0,0 0,0 0,14-13,15-25,24-16,10-24,25-16</inkml:trace>
          <inkml:trace contextRef="#ctx0" brushRef="#br1" timeOffset="-42816.43">17905 11356,'0'0,"0"0,0 0,0 0,0 0,0 0,0 0,0 0,0 0,0 0,0 0,0 0,35-7,39-17,36-23,52-17,43-45,52-53,36-38,18-27,3-24,7-13,-17 3,-33 18,-38 22</inkml:trace>
          <inkml:trace contextRef="#ctx0" brushRef="#br1" timeOffset="-51269.69">16835 9845,'0'0,"0"0,0 0,0 0,0 0,0 0,7-17,8-10,13-17,14-17,25-6,7 9,4 11,-4 20,-17 20,-1 34,-28 27,-14 27,-21 14,-7 3,0-13,0 0,0-21,7-20,7-13,14-25,7-6,21-6,25-5,15 5,2-1,5 7,-5 7,-10 10,-10 10,-11 13,-25 4,-21 27,-14 21,-21 3,-25 6,-21 4,-11-10,-14-14,-3-16,7-21,13-14</inkml:trace>
        </inkml:traceGroup>
      </inkml:traceGroup>
    </inkml:traceGroup>
  </inkml:traceGroup>
</inkml:ink>
</file>

<file path=ppt/ink/ink19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5:06.77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8BAA1ED3-036A-40B4-9C22-7FD76C41D0B7}" emma:medium="tactile" emma:mode="ink">
          <msink:context xmlns:msink="http://schemas.microsoft.com/ink/2010/main" type="writingRegion" rotatedBoundingBox="1719,14875 15650,5482 18347,9483 4416,18875"/>
        </emma:interpretation>
      </emma:emma>
    </inkml:annotationXML>
    <inkml:traceGroup>
      <inkml:annotationXML>
        <emma:emma xmlns:emma="http://www.w3.org/2003/04/emma" version="1.0">
          <emma:interpretation id="{B21C65EC-A227-4C0D-BB12-FA36FCC8D7B7}" emma:medium="tactile" emma:mode="ink">
            <msink:context xmlns:msink="http://schemas.microsoft.com/ink/2010/main" type="paragraph" rotatedBoundingBox="1719,14875 15650,5482 18347,9483 4416,18875" alignmentLevel="1"/>
          </emma:interpretation>
        </emma:emma>
      </inkml:annotationXML>
      <inkml:traceGroup>
        <inkml:annotationXML>
          <emma:emma xmlns:emma="http://www.w3.org/2003/04/emma" version="1.0">
            <emma:interpretation id="{519BA860-FF9C-4490-8262-08163AC0CD50}" emma:medium="tactile" emma:mode="ink">
              <msink:context xmlns:msink="http://schemas.microsoft.com/ink/2010/main" type="line" rotatedBoundingBox="1719,14875 15650,5482 18347,9483 4416,18875"/>
            </emma:interpretation>
          </emma:emma>
        </inkml:annotationXML>
        <inkml:traceGroup>
          <inkml:annotationXML>
            <emma:emma xmlns:emma="http://www.w3.org/2003/04/emma" version="1.0">
              <emma:interpretation id="{6B162586-54F6-4BB6-895F-29EB60DF8B9F}" emma:medium="tactile" emma:mode="ink">
                <msink:context xmlns:msink="http://schemas.microsoft.com/ink/2010/main" type="inkWord" rotatedBoundingBox="1759,14838 9836,10418 11464,13394 3387,17814"/>
              </emma:interpretation>
              <emma:one-of disjunction-type="recognition" id="oneOf0">
                <emma:interpretation id="interp0" emma:lang="en-IN" emma:confidence="0">
                  <emma:literal>taste(s)</emma:literal>
                </emma:interpretation>
                <emma:interpretation id="interp1" emma:lang="en-IN" emma:confidence="0">
                  <emma:literal>tix(s)</emma:literal>
                </emma:interpretation>
                <emma:interpretation id="interp2" emma:lang="en-IN" emma:confidence="0">
                  <emma:literal>tri(s)</emma:literal>
                </emma:interpretation>
                <emma:interpretation id="interp3" emma:lang="en-IN" emma:confidence="0">
                  <emma:literal>try(s)</emma:literal>
                </emma:interpretation>
                <emma:interpretation id="interp4" emma:lang="en-IN" emma:confidence="0">
                  <emma:literal>tx(s)</emma:literal>
                </emma:interpretation>
              </emma:one-of>
            </emma:emma>
          </inkml:annotationXML>
          <inkml:trace contextRef="#ctx0" brushRef="#br0">-1927 9253,'0'0,"0"0,0 0,0 0,0 0,0 0,0 0,14-21,14-23,35-37,29-37,35-25,25-9</inkml:trace>
          <inkml:trace contextRef="#ctx0" brushRef="#br0" timeOffset="876">1355 8924,'0'0,"0"0,0 0,0 0,0 0,11-17,3-10,21-27,32-41,25-40,17-24,18-18,-7 8,-21 20</inkml:trace>
          <inkml:trace contextRef="#ctx0" brushRef="#br0" timeOffset="1301.06">2940 8274,'0'0,"0"0,0 0,0 0,0 0,0 0,0 0,17 7,12 0,13 3,32 3,25 1,10-1,1 4,-1-3,-17-1,-7-6,-18 3,-25-10</inkml:trace>
          <inkml:trace contextRef="#ctx0" brushRef="#br0" timeOffset="1544.05">3388 7756,'0'0,"0"0,0 0,0 0,0 0,0 27,0 0,0 24,0 30,7 31,4 27,3 16,0 1,7-13</inkml:trace>
          <inkml:trace contextRef="#ctx0" brushRef="#br0" timeOffset="-235.18">-2132 8701,'0'0,"0"0,0 0,0 0,0 0,0 0,0 17,14 10,14 17,11 20,10 28,22 9,3 4</inkml:trace>
          <inkml:trace contextRef="#ctx0" brushRef="#br0" timeOffset="-683.37">28 10072,'0'0,"0"0,0 0,0 0,0 0,0 0,0 0,0 0,0-20,7-17,14-17,14-11,18-3,11 4,10 3,7 17,11 24,-14 33,-4 25,0 19,-18 18,-13 20,-12 16,-16-2,-30 26,-16-6,2 13,1-13,0-28,7-23,7-17,-4-30,18-31,21-24,18-27,10-17,18-20,4-17,14-3,-4-4,-7 11,-3 13,3 0,-4 0,1 3,-11 7,-4 3,4 14</inkml:trace>
          <inkml:trace contextRef="#ctx0" brushRef="#br0" timeOffset="562.5">1288 8840,'0'0,"0"0,0 0,0 0,0 0,7 13,7 14,14 10,22 21,13 20,18 13,8 4,6-3,0-21,-7-20,1-14,-1-24,0-13,-10 0,7 0,-18 7,-11 20,-10 24,-25 20,-14 17,-28 17</inkml:trace>
          <inkml:trace contextRef="#ctx0" brushRef="#br0" timeOffset="2194.55">4422 6171,'0'0,"0"0,0 0,0 0,0 0,0 0,-7 24,0 16,7 31,7 38,11 46,3 45,14 27,7 10,18 7,8-17,9-27,19-31,6-37,18-27,3-40,-6-35,-8-30,-3-24,-18-20</inkml:trace>
          <inkml:trace contextRef="#ctx0" brushRef="#br0" timeOffset="2791.43">5142 6621,'0'0,"0"0,0 0,0 0,0 0,0 0,0 0,0 0,14-6,22-8,16-17,12-13,17-6,11-11,-4-4,-10 8,-11 13,-18 3,-10 14,-18 10,-21 17,0 17,0 3,0 21,7 3,7 7,8 13,6 11,14 19,1 11,2 4,-2 3,-1-1,-3-19,-11-1,-7-16,-6-18,-1-19,-7-15,-7-23</inkml:trace>
          <inkml:trace contextRef="#ctx0" brushRef="#br0" timeOffset="3222.34">5544 5267,'0'0,"0"0,0 0,0 0,0 0,0 0,15 6,16 1,19 0,38 10,28 3,26 21,20 10,-3 33,3 31,-14 14,-31 27,-32 30,-36 14,-35 7,-35-1,-43-20,-13-13</inkml:trace>
        </inkml:traceGroup>
        <inkml:traceGroup>
          <inkml:annotationXML>
            <emma:emma xmlns:emma="http://www.w3.org/2003/04/emma" version="1.0">
              <emma:interpretation id="{A3E688F9-8F79-4CF0-B30C-E59D1907F0CA}" emma:medium="tactile" emma:mode="ink">
                <msink:context xmlns:msink="http://schemas.microsoft.com/ink/2010/main" type="inkWord" rotatedBoundingBox="10432,9001 15651,5483 18347,9483 13129,13001"/>
              </emma:interpretation>
              <emma:one-of disjunction-type="recognition" id="oneOf1">
                <emma:interpretation id="interp5" emma:lang="en-IN" emma:confidence="0">
                  <emma:literal>least</emma:literal>
                </emma:interpretation>
                <emma:interpretation id="interp6" emma:lang="en-IN" emma:confidence="0">
                  <emma:literal>Least</emma:literal>
                </emma:interpretation>
                <emma:interpretation id="interp7" emma:lang="en-IN" emma:confidence="0">
                  <emma:literal>heat</emma:literal>
                </emma:interpretation>
                <emma:interpretation id="interp8" emma:lang="en-IN" emma:confidence="0">
                  <emma:literal>(at</emma:literal>
                </emma:interpretation>
                <emma:interpretation id="interp9" emma:lang="en-IN" emma:confidence="0">
                  <emma:literal>(sat</emma:literal>
                </emma:interpretation>
              </emma:one-of>
            </emma:emma>
          </inkml:annotationXML>
          <inkml:trace contextRef="#ctx0" brushRef="#br1" timeOffset="82305.47">10874 2418,'0'0,"0"0,0 0,0 0,0 0,0 0,0 0,-14 0,-7 7,-8 7,-9 6,-5 21,1 3,-11 13,11 25,3 16,11 17,6 10,15 7,7-6,22-4,13-21,18-16,28-17,35-28,33-23,17-24,31-30,11-20,-10-25,-14-13,-22-3,-38 7</inkml:trace>
          <inkml:trace contextRef="#ctx0" brushRef="#br1" timeOffset="-197165.91">11033 1938,'0'0,"0"0,0 0,0 0,0 0,0 0,0 0,0 0,-11 16,-3 12,-14 9,-7 24,-22 10,8 10,-11 11,3-21,11-14,18-9,14-35,21-26,21-41,18-18,18-22,17-5,11-2,-4 3,-18 20,-2 7,-19 37,-28 17,-21 34,-28 47,-29 17,-24 34,-7 14,-18 13,4-13,17-14,11-30,25-34,24-31,32-61,25-40,17-27,32-24,15-17,9 10,-6 3,-11 35,-13 26,-40 38,-35 61,-50 54,-45 50,-28 28,-19 24,1-8,18-16,17-24,35-37,40-51,55-51,33-61,34-23,19-31,-8 4,-6 9,-26 35</inkml:trace>
          <inkml:trace contextRef="#ctx0" brushRef="#br1" timeOffset="-191848.66">10938 1375,'0'0,"0"0,0 0,0 0,0 0,-8 17,1 10,-21 7,0 31,-14 40,-11 27,-11 23,4 11,4-17,10-17,18-30,28-38,28-50,18-41,10-44,25-31,8-16,-12-1,-13 1,-22 16,-28 27,-28 25,-21 33,-29 27,1 31,-11 33,10 7,4 21,18 13,3-13,11-8,21-19,14-24,14-24,11-47,3-31,14-20,11-17,-10-17,3 6,-18-2,-7 20,0 20,-21 27,-21 24,-21 33,0 38,-1 20,-9 24,9 4,8 3,3-4,18-20,14-20,18-24,3-37,8-38,17-23,3-31,15-16,-15-4,-3-4,-11 11,-20 17,-22 16,-15 25,-13 26,-7 21,-11 30,4 17,-15 24,8 14,6 9,12-2,9-11,8-17,14-20,14-28,8-23,9-37,5-31,6-10,15-27,-15-3,-14-4,-3 11,-25 9,-18 28,-10 20,-14 20</inkml:trace>
          <inkml:trace contextRef="#ctx0" brushRef="#br0" timeOffset="19841.62">6610 2808,'0'0,"0"0,0 0,0 0,0 13,0 18,7 13,15 30,13 28,18 34,24 29,29 22,18-1,17 7,14-7,22-16,10-18,21-16,11-25,17-26,19-17,20-24,11-21,7-23,0-23,-4-15,-21-6,-17 0,-25 0,-39-3,-42 13,-43 4,-35 3,-32 3,-21 10,-14 14</inkml:trace>
          <inkml:trace contextRef="#ctx0" brushRef="#br0" timeOffset="16550.34">7143 2872,'0'0,"0"0,0 0,0 0,0 17,0 4,7 26,11 17,10 31,15 24,34 13,19 3,20-13,22-20,24-21,22-27,31-34,25-20,10-30,15-14,14-7,10 0,1 1,6 6,-6 6,6 8,-17 16,-7 7,-22 21,-17 17,-17 13,-29 13,-7 21,-11 13,-10-2,-11-12,-10-12,3-45,0-27,-10-37,6-23,8-22,-14-16,-15-16,-13-12,-26 12,-13-1,-29 27,-14 20</inkml:trace>
          <inkml:trace contextRef="#ctx0" brushRef="#br0" timeOffset="20157.58">10567 3963,'0'0,"0"0,0 0,0 0,0 0,0 0,0 0,18 0,10 7,21 6,32 7,15 14,17 4,-4 12,-14 21,-17 21,-25 16,-46 34</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09:36:31.626"/>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1:09.47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37C1236-FC1F-4A6C-82B1-93A556BF6A24}" emma:medium="tactile" emma:mode="ink">
          <msink:context xmlns:msink="http://schemas.microsoft.com/ink/2010/main" type="writingRegion" rotatedBoundingBox="15991,13364 22164,9492 23261,11241 17089,15114">
            <msink:destinationLink direction="with" ref="{BADF9B60-FBEA-4213-BAEC-AD199753527C}"/>
          </msink:context>
        </emma:interpretation>
      </emma:emma>
    </inkml:annotationXML>
    <inkml:traceGroup>
      <inkml:annotationXML>
        <emma:emma xmlns:emma="http://www.w3.org/2003/04/emma" version="1.0">
          <emma:interpretation id="{EF4AE210-3814-4EFE-A51B-8A77E0F7D763}" emma:medium="tactile" emma:mode="ink">
            <msink:context xmlns:msink="http://schemas.microsoft.com/ink/2010/main" type="paragraph" rotatedBoundingBox="15991,13364 22164,9492 23261,11241 17089,15114" alignmentLevel="1"/>
          </emma:interpretation>
        </emma:emma>
      </inkml:annotationXML>
      <inkml:traceGroup>
        <inkml:annotationXML>
          <emma:emma xmlns:emma="http://www.w3.org/2003/04/emma" version="1.0">
            <emma:interpretation id="{B2156FFC-E62E-4548-99F8-43240550C100}" emma:medium="tactile" emma:mode="ink">
              <msink:context xmlns:msink="http://schemas.microsoft.com/ink/2010/main" type="line" rotatedBoundingBox="15991,13364 22164,9492 23261,11241 17089,15114"/>
            </emma:interpretation>
          </emma:emma>
        </inkml:annotationXML>
        <inkml:traceGroup>
          <inkml:annotationXML>
            <emma:emma xmlns:emma="http://www.w3.org/2003/04/emma" version="1.0">
              <emma:interpretation id="{73B02979-4EA3-4C04-A34E-02F2F733DDD2}" emma:medium="tactile" emma:mode="ink">
                <msink:context xmlns:msink="http://schemas.microsoft.com/ink/2010/main" type="inkWord" rotatedBoundingBox="16082,13508 18449,12023 19456,13628 17089,15114"/>
              </emma:interpretation>
              <emma:one-of disjunction-type="recognition" id="oneOf0">
                <emma:interpretation id="interp0" emma:lang="en-IN" emma:confidence="0">
                  <emma:literal>M:</emma:literal>
                </emma:interpretation>
                <emma:interpretation id="interp1" emma:lang="en-IN" emma:confidence="0">
                  <emma:literal>M ¥</emma:literal>
                </emma:interpretation>
                <emma:interpretation id="interp2" emma:lang="en-IN" emma:confidence="0">
                  <emma:literal>m ¥</emma:literal>
                </emma:interpretation>
                <emma:interpretation id="interp3" emma:lang="en-IN" emma:confidence="0">
                  <emma:literal>N ¥</emma:literal>
                </emma:interpretation>
                <emma:interpretation id="interp4" emma:lang="en-IN" emma:confidence="0">
                  <emma:literal>ME:</emma:literal>
                </emma:interpretation>
              </emma:one-of>
            </emma:emma>
          </inkml:annotationXML>
          <inkml:trace contextRef="#ctx0" brushRef="#br0">7242 3778,'0'0,"0"0,0 0,0 0,0 0,0 12,8 7,2 16,5 29,14 21,15 31,6 11,1 8,-4 0,-7-20,-4-11,-6-21,-5-22,-6-25,-14-22,-20-28,-4-33,-11-27,-7-15,-7-25,-8-20,8-6,2 1,13 18,4 13,20 25,15 26,19 26,16 27,16 18,16 21,14 17,15 12,9 12,6 11,-5 3,-1-5,-4-2,-20-12,-19-15,-16-18,-16-24,-16-28,-9-33,-30-24,-4-28,-11-17,-2-23,-2-17,-1-3,-2 10,8 19,2 22,12 27,5 29,15 31,10 31,12 30,12 28,18 20,14 20,13 15,7 12,5 4,0 6,5-6,-15-14,-9-7,-23-14,-10-21,-14-22,-8-20</inkml:trace>
          <inkml:trace contextRef="#ctx0" brushRef="#br0" timeOffset="2568.27">9806 3759,'0'0,"0"0,0 0,0 0,0 0,0 0,0 0,15-9,14-17,30-22</inkml:trace>
          <inkml:trace contextRef="#ctx0" brushRef="#br0" timeOffset="2367.46">9702 3227,'0'0,"0"0,0 0,0 0,0 0,0 0,0 0,0 0,13-9,6-12,11-10,22-14</inkml:trace>
        </inkml:traceGroup>
        <inkml:traceGroup>
          <inkml:annotationXML>
            <emma:emma xmlns:emma="http://www.w3.org/2003/04/emma" version="1.0">
              <emma:interpretation id="{A6149212-6BAE-4B39-A6CD-C68195444C7C}" emma:medium="tactile" emma:mode="ink">
                <msink:context xmlns:msink="http://schemas.microsoft.com/ink/2010/main" type="inkWord" rotatedBoundingBox="19113,11406 22164,9492 23051,10907 20001,12821">
                  <msink:destinationLink direction="with" ref="{24418686-20A0-40B3-8951-655EBD196EBA}"/>
                  <msink:destinationLink direction="with" ref="{B54D7760-C871-4A29-BBD9-7A8A2076CF0E}"/>
                </msink:context>
              </emma:interpretation>
              <emma:one-of disjunction-type="recognition" id="oneOf1">
                <emma:interpretation id="interp5" emma:lang="en-IN" emma:confidence="0">
                  <emma:literal>find.</emma:literal>
                </emma:interpretation>
                <emma:interpretation id="interp6" emma:lang="en-IN" emma:confidence="0">
                  <emma:literal>fed.</emma:literal>
                </emma:interpretation>
                <emma:interpretation id="interp7" emma:lang="en-IN" emma:confidence="0">
                  <emma:literal>fed</emma:literal>
                </emma:interpretation>
                <emma:interpretation id="interp8" emma:lang="en-IN" emma:confidence="0">
                  <emma:literal>feed.</emma:literal>
                </emma:interpretation>
                <emma:interpretation id="interp9" emma:lang="en-IN" emma:confidence="0">
                  <emma:literal>fad.</emma:literal>
                </emma:interpretation>
              </emma:one-of>
            </emma:emma>
          </inkml:annotationXML>
          <inkml:trace contextRef="#ctx0" brushRef="#br0" timeOffset="3327.57">10606 2705,'0'0,"0"0,0 0,0 0,0 0,0 0,0 0,15-21,19-15,28-27</inkml:trace>
          <inkml:trace contextRef="#ctx0" brushRef="#br0" timeOffset="3103.17">11062 2741,'0'0,"0"0,0 0,0 0,0 0,0 0,0 0,10 9,9 5,6 8,9 11,1 2,2 0,-8 1,-4 2,-3-15,-12-11,-10-12,-17-16,-13-8,-22-14,-26-19,-18-11,-15-8,-15-11,11-5,1-3,21 5,21 1,28 8,29-1,25-1,29-9,28 4,22 1,12 9,17 12</inkml:trace>
          <inkml:trace contextRef="#ctx0" brushRef="#br0" timeOffset="3783.94">11594 1798,'0'0,"0"0,0 0,0 0,0 0,0 0,0 0,9 7,14-2,11-1,23 1,17 0,2 0,5-1,-4 3,-8-2,-25-5,-24 0,-20 0,-20-5,-15-11,-14-3,-3-7,8 0,2 7,8 0,9 14,3 5,12 10,10 18,0 12,5 12,0 10,5 4,7 7,3-11</inkml:trace>
          <inkml:trace contextRef="#ctx0" brushRef="#br0" timeOffset="4415.25">12699 834,'0'0,"0"0,0 0,0 0,0 0,-10 14,-4 12,-6 14,-7 24,-3 21,1 28,2 13,12-3,15-8,10-15,9-20,18-26,8-35,1-28,4-31,-16-29,-14-28,-20-21,-20-17,-14-9,-20-5,-8 5,0 10,-2 11,8 26,7 24,14 28,8 23,17 22,15 22,22 18,22 19,25 21,17 24,23 14,26 10,5-5,10-5,-7-9,-12-17,-21-19,-11-23</inkml:trace>
          <inkml:trace contextRef="#ctx0" brushRef="#br0" timeOffset="4577.82">13731 933,'0'0,"0"0,0 0,0 0,0 0,0 0</inkml:trace>
        </inkml:traceGroup>
      </inkml:traceGroup>
    </inkml:traceGroup>
  </inkml:traceGroup>
</inkml:ink>
</file>

<file path=ppt/ink/ink20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5:47.1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968689D-D4CE-45CE-90F1-919A031C66EA}" emma:medium="tactile" emma:mode="ink">
          <msink:context xmlns:msink="http://schemas.microsoft.com/ink/2010/main" type="inkDrawing" rotatedBoundingBox="17816,16778 23298,10547 26556,13413 21074,19644" hotPoints="18963,15129 24002,11304 25234,12215 25141,15009 22150,17808 18639,17942" semanticType="enclosure" shapeName="Hexagon">
            <msink:sourceLink direction="with" ref="{9F19945F-C9DE-49A3-8957-F624B9ECF85B}"/>
          </msink:context>
        </emma:interpretation>
      </emma:emma>
    </inkml:annotationXML>
    <inkml:trace contextRef="#ctx0" brushRef="#br0">0 3234,'0'0,"0"0,0 0,0 0,0 0,7-14,15-16,38-28,49-54,64-64,70-61,61-51,38-40,33-28,9 7,-24 21,-28 20,-50 40,-52 45,-61 64</inkml:trace>
    <inkml:trace contextRef="#ctx0" brushRef="#br0" timeOffset="1083.33">456 2655,'0'0,"0"0,0 0,0 0,0 0,-14 6,-15 1,-34 7,-33 9,-48 11,-57 10,-32 11,-39 12,-14-9,-7-7,4-4,20-20,26-13,24-21,32-20,42-34,29-20,20-24,12-17,20-51,11-27,11-20,28-31,28-20,35-6,25-8,25 1,25-4,35 14,28 16,17 8,26 13,17 16,18 15,6 13,15-14,4 1,-15-1,4 11,-14-11,-8 0,-17 11,-10 10,-12 23,-9 14,-19 27,-6 17,-15 31,-24 23,-11 24,-17 17,-8 27,-14 17,-3 10,-14 13,3 28,7 16,0 18,4 6,-14 14,-4 17,-11 23,-17 11,-17 6,-15 21,-14 3,-7 7,-8-13,1-8,-7 11,-11-4,-10 1,-25-1,-18 14,-35 10,-42 14</inkml:trace>
  </inkml:traceGroup>
</inkml:ink>
</file>

<file path=ppt/ink/ink20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4:48.08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043CDD7-3CD8-44CA-98DC-23CDC4B68B52}" emma:medium="tactile" emma:mode="ink">
          <msink:context xmlns:msink="http://schemas.microsoft.com/ink/2010/main" type="inkDrawing" rotatedBoundingBox="3241,13175 19642,12822 19648,13061 3247,13413" semanticType="strikethrough" shapeName="Other">
            <msink:sourceLink direction="with" ref="{86F9C528-04B3-4378-B5AA-BA30FC0F1D6A}"/>
          </msink:context>
        </emma:interpretation>
      </emma:emma>
    </inkml:annotationXML>
    <inkml:trace contextRef="#ctx0" brushRef="#br0">0 314,'0'0,"0"0,0 0,0 0,0 0,0 0,0 0,0 0,21 7,25 0,35 0,46 3,53 0,53 4,57-1,49 4,42-3,39-1,35-6,29 0,31-7,25 0,18 0,20-7,33 0,24-6,22-1,3-3,10 4,-2-21,2 13,-27-9,2 3,-13 3,-28 4,-32 13,-18-6,-50-11,-34 4,-43-8,-57 8,-45-4,-60 11,-53-1,-46 1,-64 3,-39 3,-34 0,-29 7,-22-7,-6 1</inkml:trace>
  </inkml:traceGroup>
</inkml:ink>
</file>

<file path=ppt/ink/ink20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5:10.42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648C6ED-A69D-4984-935A-45471F069C80}" emma:medium="tactile" emma:mode="ink">
          <msink:context xmlns:msink="http://schemas.microsoft.com/ink/2010/main" type="inkDrawing" rotatedBoundingBox="3546,13230 20364,12636 20376,12987 3558,13580" semanticType="strikethrough" shapeName="Other">
            <msink:sourceLink direction="with" ref="{86F9C528-04B3-4378-B5AA-BA30FC0F1D6A}"/>
          </msink:context>
        </emma:interpretation>
      </emma:emma>
    </inkml:annotationXML>
    <inkml:trace contextRef="#ctx0" brushRef="#br0">0 512,'0'0,"0"0,0 0,0 0,0 0,0 0,0 0,0 0,14 0,7 6,25 1,17 0,26 10,20-4,18-6,18 0,17 10,22-3,6-1,18-6,18 0,11 3,17-10,11 0,13-10,8 3,11 0,3-6,0 6,-4 0,-6 7,-1 7,-3 0,-18-1,4 1,-7-7,0 0,-4 0,0-7,-3 1,3-1,3 0,1-3,7 3,3 0,1 0,2 1,1-8,0-3,10-3,-6-7,6 0,1 3,13 10,1 1,-15-11,15 4,-1-11,-6 4,6-7,1 7,-8-3,8 10,-4-4,-7 4,10-4,-10 4,-7 6,-14-3,3 10,-21 0,-17-3,-25 10,-25-6,-22-1,-41 0,-29-3,-31 3,-22 0</inkml:trace>
  </inkml:traceGroup>
</inkml:ink>
</file>

<file path=ppt/ink/ink20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7:49.84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3ED95B2-109C-40C7-8C93-7E74450B7688}" emma:medium="tactile" emma:mode="ink">
          <msink:context xmlns:msink="http://schemas.microsoft.com/ink/2010/main" type="inkDrawing" rotatedBoundingBox="4079,12097 14530,8743 15733,12492 5283,15846" semanticType="callout" shapeName="Other">
            <msink:sourceLink direction="from" ref="{0CBAA17F-FA26-4284-BF2B-21AF89E4C03B}"/>
            <msink:sourceLink direction="to" ref="{32A3C976-33D0-4DD3-BFB0-911AA24BE86C}"/>
            <msink:sourceLink direction="to" ref="{EEF4DAA4-F270-4B57-8590-67953E7BFA71}"/>
          </msink:context>
        </emma:interpretation>
      </emma:emma>
    </inkml:annotationXML>
    <inkml:trace contextRef="#ctx0" brushRef="#br0">0 4013,'0'0,"0"0,0 0,0 0,0 0,0 0,14 17,7 3,22 11,34 3,19 10,20 0,22-4,24-2,14-5,19-9,-1-4,25 4,10-10,4-1,21 1,4 6,-4-13,3 0,8-7,7 0,-11 0,0 0,0-7,-6 7,-5 0,-6 0,-1 0,-3 0,4 0,-11 0,3 0,-3 0,4-7,-4-3,17-14,18-3,1-10,6 0,-7-7,4 10,-11-7,-14 11,-10 9,-33 8,-24 3,-21 10,-35 0,-29 0,-31 0,-15 10,-28-3,-21-7,0 0,0 0,-14 0,-7 0,21 0,0 0,0 0,0 0,0 0,0 0,0 0,0 0,0 0,0 0,0 0,0 0,0 0,0 0,0 0,0 0,0 0,0 0,0 0,0 0,0 0,0 0,0 0,0 0,0 0,0 0,0 0,0 0,0 0,0 0,0 0,0 0,0-17,0-4,14-16,-7-31,0-13,0-34,0-34,0-27,0-31,-7-13,0-17,0-7,-7-13,0-1,0-9,0 9,0 25,7 2,0 21,0 24,-7 27,7 27,-14 34,14 16,0 32,0 23,0 27,0 0,0 0,0 27,14 17,-7 30,0 31,7 21,0 33,1 40,-1 25,0 33,-7 28,0-1,-7-3,0 1,0-18,0-14,0-26,0-35,0-36,0-31,0-44,7-24,4-30,-11-24,7-55,-7-33,0-40,0-32,0-46,7-28,0-30,0-34,-7-3,7-11,-7 11,0 16,0 18,-7 33,0 38,0 26,0 41,0 45,7 23,0 30,0 31,7 21,7 33,7 27,7 31,0 27,4 30,-4 24,-6 17,-1 10,-7 17,-4 14,-3-4,-7-3,0-7,0-17,0-6,0-28,0-30,0-34,0-24,0-41,0-26,0-48,0-24,0-40,0-44,0-48,-7-27,-3-34,-4-30,0-24,-8-10,1 0,-7 4,-4 13,4 33,0 25,0 50,3 38,4 50,7 31,-1 44,8 40,7 45,7 36,0 45,1 41,6 40,0 23,-7 35,7 23,4-3,-4 4,0-11,0-17,0-27,0-37,0-40,4-49,-4-33,-7-40,0-35,-7-30,7-17,-7-10,0-24,-7-20,-7-13,0-18,-4-10,4 0,0 7,0 14,7 13,0 27,0 14,0 17,7 20,0 0</inkml:trace>
  </inkml:traceGroup>
</inkml:ink>
</file>

<file path=ppt/ink/ink20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8:05.71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CBAA17F-FA26-4284-BF2B-21AF89E4C03B}" emma:medium="tactile" emma:mode="ink">
          <msink:context xmlns:msink="http://schemas.microsoft.com/ink/2010/main" type="inkDrawing" rotatedBoundingBox="3359,12767 14605,13116 14590,13600 3344,13251" semanticType="underline" shapeName="Other">
            <msink:sourceLink direction="with" ref="{FAEF4E0B-6854-4304-949A-A0FF19FDE131}"/>
            <msink:sourceLink direction="with" ref="{0F03DAB2-1585-4485-98F4-1B9F3AFA9D32}"/>
            <msink:destinationLink direction="from" ref="{73ED95B2-109C-40C7-8C93-7E74450B7688}"/>
          </msink:context>
        </emma:interpretation>
      </emma:emma>
    </inkml:annotationXML>
    <inkml:trace contextRef="#ctx0" brushRef="#br0">825 495,'0'0,"0"0,0 0,0 0,0 0,15 0,13 7,21-7,32 6,39 1,32-7,32 7,31-7,11 0,10 7,11-7,11 0,10 10,1-10,13 0,7 0,15-10,14 10,-8 0,15 0,-4 17,11-4,-4 8,4 9,0 1,6-8,-2-2,10-4,7-4,-8 1,-9 3,3-11,-8 1,-27-7,-1 0,-24 0,-28 0,-39 0,-36 0,-45 0,-32 0,-39 0,-25 0,-21 0,-14 0,-21-7,-7 1,-11-11,3 3,1 1,-7-11,-8 0,-17 0,-3 4,-4 0,-15-4,-2-3,-12 3,4 4,-28-4,-21 11,-11-1,-17-6,-32 6,-11 7,-25 1,-10-1,-25 7,-17 0,-11 7,-14-1,-29 8,-10 3,4 0,-4-4,-15 1,-2 3,20-4,8 1,-4 3,14-10,7 0,18-7,14-7,4-10,6-10,1-24,-4-10,7-14,7 4,15 4,13 6,25 10,25 17,35 10,35 17,33 7,38 0</inkml:trace>
  </inkml:traceGroup>
</inkml:ink>
</file>

<file path=ppt/ink/ink20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5:26.55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1364ED0-6037-4DA1-96EA-72433448B2B8}" emma:medium="tactile" emma:mode="ink">
          <msink:context xmlns:msink="http://schemas.microsoft.com/ink/2010/main" type="inkDrawing" rotatedBoundingBox="15492,3685 16750,3120 16757,3136 15499,3701" semanticType="callout" shapeName="Other">
            <msink:sourceLink direction="with" ref="{32A3C976-33D0-4DD3-BFB0-911AA24BE86C}"/>
          </msink:context>
        </emma:interpretation>
      </emma:emma>
    </inkml:annotationXML>
    <inkml:trace contextRef="#ctx0" brushRef="#br0">13938-1314,'0'0,"0"0,0 0,0 0,0 0,0 0,0 0,22-7,24-13,24-18,33-2,31-25,14-9,-3 13,3-7,-18 7,-13 17,-29 10,-17 7,-36 0</inkml:trace>
  </inkml:traceGroup>
</inkml:ink>
</file>

<file path=ppt/ink/ink20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8:43.598"/>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F4139E2-32A9-49C7-86E8-73B5C2069F23}" emma:medium="tactile" emma:mode="ink">
          <msink:context xmlns:msink="http://schemas.microsoft.com/ink/2010/main" type="inkDrawing" rotatedBoundingBox="910,3599 11850,-156 13451,4507 2511,8263" hotPoints="12764,1206 7594,5225 1053,5553 6224,1533" semanticType="enclosure" shapeName="Ellipse">
            <msink:sourceLink direction="with" ref="{5FC80F1D-5E8D-4F60-ACC6-95ED2963AD24}"/>
          </msink:context>
        </emma:interpretation>
      </emma:emma>
    </inkml:annotationXML>
    <inkml:trace contextRef="#ctx0" brushRef="#br0">0 2964,'0'0,"0"0,0 0,0 0,0 0,0 0,0 0,0 0,21-7,21-10,39-10,36-24,56-30,46-24,59-24,58-44,59-26,43-28,31-21,18-29,-10-4,-15 17,-49 30,-67 27,-74 45,-68 43,-66 38,-53 30,-50 27</inkml:trace>
    <inkml:trace contextRef="#ctx0" brushRef="#br1" timeOffset="5395.58">769 2398,'0'0,"0"0,0 0,0 0,0 0,0 0,-18 7,-3 0,-14-1,-25 8,-25 10,-31 3,-36 10,-21 4,-35-4,-18-3,-18 3,-10 0,-14-10,-7 1,-29-8,-6-3,-1-4,-7-13,-6-6,6-18,21-17,15-10,21-13,24-27,33-11,17-6,46-11,28-16,28-4,39-20,21-14,50-10,28-13,32-11,24-6,36-11,35-10,32-6,38 6,25 4,29 3,21 7,24 3,25 11,4 19,3 1,14 13,4 7,4 28,-8 6,11 16,-11 25,4 10,-18 20,-3 17,-1 17,-13 6,-18 1,-21 6,-15 8,-6 6,-15 6,-21 8,-17 6,-18 7,-18 7,-31 24,-29 37,-31 3,-29 17,-21 3,-25 15,-13-5,-1-9,-21 6,-7 0,-14 4,-7-17,-14 13,-1-6,-27 6,-25 17,-29 17,-41 21,-43 10,-32 26,-46 18,-53 37,-38 44,-15-10,18-7,42-38</inkml:trace>
  </inkml:traceGroup>
</inkml:ink>
</file>

<file path=ppt/ink/ink20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8:31.059"/>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F29DEA8-93C8-495F-80A6-F5FC3B70C141}" emma:medium="tactile" emma:mode="ink">
          <msink:context xmlns:msink="http://schemas.microsoft.com/ink/2010/main" type="writingRegion" rotatedBoundingBox="2286,908 23713,1253 23605,7896 2179,7550"/>
        </emma:interpretation>
      </emma:emma>
    </inkml:annotationXML>
    <inkml:traceGroup>
      <inkml:annotationXML>
        <emma:emma xmlns:emma="http://www.w3.org/2003/04/emma" version="1.0">
          <emma:interpretation id="{58A0AED3-8834-49DA-9156-A3D14446D8CD}" emma:medium="tactile" emma:mode="ink">
            <msink:context xmlns:msink="http://schemas.microsoft.com/ink/2010/main" type="paragraph" rotatedBoundingBox="2286,908 23713,1253 23605,7896 2179,7550" alignmentLevel="1"/>
          </emma:interpretation>
        </emma:emma>
      </inkml:annotationXML>
      <inkml:traceGroup>
        <inkml:annotationXML>
          <emma:emma xmlns:emma="http://www.w3.org/2003/04/emma" version="1.0">
            <emma:interpretation id="{5FC80F1D-5E8D-4F60-ACC6-95ED2963AD24}" emma:medium="tactile" emma:mode="ink">
              <msink:context xmlns:msink="http://schemas.microsoft.com/ink/2010/main" type="line" rotatedBoundingBox="2286,908 23712,1254 23605,7896 2179,7550">
                <msink:destinationLink direction="with" ref="{2F4139E2-32A9-49C7-86E8-73B5C2069F23}"/>
              </msink:context>
            </emma:interpretation>
          </emma:emma>
        </inkml:annotationXML>
        <inkml:traceGroup>
          <inkml:annotationXML>
            <emma:emma xmlns:emma="http://www.w3.org/2003/04/emma" version="1.0">
              <emma:interpretation id="{8E9B1CB5-1141-404A-B936-504865EBEEB1}" emma:medium="tactile" emma:mode="ink">
                <msink:context xmlns:msink="http://schemas.microsoft.com/ink/2010/main" type="inkWord" rotatedBoundingBox="2355,2278 19274,3261 18985,8230 2066,7247"/>
              </emma:interpretation>
              <emma:one-of disjunction-type="recognition" id="oneOf0">
                <emma:interpretation id="interp0" emma:lang="en-IN" emma:confidence="0">
                  <emma:literal>Mr-Fabiano,</emma:literal>
                </emma:interpretation>
                <emma:interpretation id="interp1" emma:lang="en-IN" emma:confidence="0">
                  <emma:literal>Mr-Fabio,</emma:literal>
                </emma:interpretation>
                <emma:interpretation id="interp2" emma:lang="en-IN" emma:confidence="0">
                  <emma:literal>Mr-Fabio'</emma:literal>
                </emma:interpretation>
                <emma:interpretation id="interp3" emma:lang="en-IN" emma:confidence="0">
                  <emma:literal>Min-Fabiano,</emma:literal>
                </emma:interpretation>
                <emma:interpretation id="interp4" emma:lang="en-IN" emma:confidence="0">
                  <emma:literal>Min-Fabio,</emma:literal>
                </emma:interpretation>
              </emma:one-of>
            </emma:emma>
          </inkml:annotationXML>
          <inkml:trace contextRef="#ctx0" brushRef="#br0">4359-1084,'0'0,"0"0,0 0,0 0,0 0,0 0,0 0,0 0,15 0,6-10,14-4,18-6,28-4,11 7,7-6,-4 6,-14 10,-17 0,-18 7</inkml:trace>
          <inkml:trace contextRef="#ctx0" brushRef="#br0" timeOffset="309.89">4628-346,'0'0,"0"0,0 0,0 0,0 0,0 0,0 0,0 0,14-6,28-21,22-7,31-17,21-20,29-14,14-3,-7 0,-8 7,-16 13,-26 17,-35 24</inkml:trace>
          <inkml:trace contextRef="#ctx0" brushRef="#br0" timeOffset="7649.03">4843 691,'0'0,"0"0,0 0,0 0,0 0,0 0,-14 7,0-1,0 1,14-7,0 0,21-7,14-13,18-11,25-13,17-10,25-24,4 4,-1 6,-6-3,-12 13,-23 14,-22 11,-25 12</inkml:trace>
          <inkml:trace contextRef="#ctx0" brushRef="#br0" timeOffset="8294.48">6297-894,'0'0,"0"0,0 0,0 0,0 0,0 0,0 0,-7 17,0-4,0 14,-11 21,4 9,0 25,0 26,7-3,0 10,7-10,7 3,7-23,7-10,18-18,3-30,18-17,4-16,6-4,-6-11,-4-13,-11-6,-3 6,-25 3,-13 1,-16 6,-6-10,-17 7,2 0,-13 14,-18 6,4 7,-22 7,14 6,-3 21,-7 7,11-4,3 7,17 7</inkml:trace>
          <inkml:trace contextRef="#ctx0" brushRef="#br0" timeOffset="10358.82">6802-887,'0'0,"0"0,0 0,0 0,0 0,0 0,0 0,0 0,21-7,25-7,24-16,26-1,13-16,8-7,-1 3,-10 3,-25 8,-24 13,-18 0,-18 13,-21 14,0 0,-14 14,-1 13,1-7,7 14,7 3,0 7,7 27,0 4,0 16,8 24,-1 4,0 16,-7-9,0-8,0-13,0-20,0-17,0-18,-7-12</inkml:trace>
          <inkml:trace contextRef="#ctx0" brushRef="#br0" timeOffset="9822.12">7420-782,'0'0,"0"0</inkml:trace>
          <inkml:trace contextRef="#ctx0" brushRef="#br0" timeOffset="10946.64">8048-1351,'0'0,"0"0,0 0,0 0,0 0,0 0,0 0,0 0,7-14,0-3,7-13,11 6,-4 0,7 17,0 14,-3 17,-4 13,0 11,-14 19,-7 25,-7-8,-7 15,-7-5,-11-5,4-5,0-23,7 0,7-24,-4-6,18-31,0 0,25-7,10-10,21-7,26-6,9-4,12-10,-1 3,-7-6,-17 6,-7 14,-22 4</inkml:trace>
          <inkml:trace contextRef="#ctx0" brushRef="#br0" timeOffset="11316.65">8807-1541,'0'0,"0"0,0 0,0 0,0 0,0 0,0 13,7 8,0 2,7 8,0 3,-7-4,0-6,0 0,0-11,-7-13,0 0,18-23,-4-5,0-5,0-15,0 1,-7 6</inkml:trace>
          <inkml:trace contextRef="#ctx0" brushRef="#br1" timeOffset="20284.87">4988 603,'0'0,"0"0,0 0,0 0,0 0,0 0,0 0,0 0,0 0,0 0,31-21,12-13,13-16,29-15,10-6,8-20,13 10,11 13,-10-3,-15 10,-14 20,-17 7,-15 21,-35 13,-28 13,-28 4,-28 14,-12 13,-16 6,-12 28,-6 7,-18 6,3 1,8-11,14-3,3-14,25-6,17-21,18-13,18-7,21-17,21-10,25-4,11-26,24-11,18-14,3-19,0-1,-3 0,-11-3,-10 24,-29 17,-17 13,-25 20,-21 14,-32 14,-10 20,-22 6,-10 25,-14 12,-1-12,19-1,-1-6,18-8,17-16,22-13,28-21,28-7,15-20,24-10,7-11,7-3,0 7,-7 4,-10 2,-11 5,-25 12,-7 4,-21 17,0 0,0 0,-21 7,-7 17,-11 16,-3 1,-1 20,-10-10,11 3,3-10,11-10,14-10,14-11,14-26,14-18,18-3,11-23,17-8,7 8,-4 9,1-2</inkml:trace>
          <inkml:trace contextRef="#ctx0" brushRef="#br1" timeOffset="53305.05">4903 965,'0'0,"0"0,0 0,0 0,0 0,0 0,0 0,21-7,14-16,33-15,16-19,29-21,21-24,4-3,3-10,-10 17,-22-4,-14 31,-17 17,-29 7,-20 13,-15 20,-14 14,0 0,-14 7,-7 0,-15 10,-13 0,-1 3,-17 14,-3 0,-18 16,-1 15,5 16,6 0,-3-6,14-7,10-11,4-13,18-17,14 0,14-13,7-14,21-7,7-10,25-20,11-7,17-14,14-16,11-1,3 4,-13 10,-19 7,-10 13,-17 11,-15 16,-35 14,-28 14,-14 16,-26 11,-16 30,-19 7,-6 10,-4 4,18-8,7-6,24-20,11-21,25-23,28-14,21-21,25-16,17-21,19-26,13-1,0-6,0 9,-13 11,-15 10,-25 17,-14 21,-28 23,-7 16,-21 18,-14 20,-25 14,-15 10,-6 14,-7-4,14-10,14-7,17-24,29-16,21-31,49-31,47-33</inkml:trace>
          <inkml:trace contextRef="#ctx0" brushRef="#br0" timeOffset="-1150.06">703-996,'0'0,"0"0,0 0,0 0,0 0,0 20,0 8,7 26,7 44,0 34,4 37,-8 31,-3 14,1 2,-8-23,0-37,0-31,-8-36,1-56,0-60,-7-44,0-30,4-35,-8-26,0-15,11 1,0 7,7 20,0 34,7 23,0 35,4 26,14 41,-1 24,12 34,16 24,12 13,7 23,-8 1,18 13,-7 4,-10-28,-4-16,-18-48,-3-23,-7-45,-14-37,-11-33,0-38,0-27,0-24,0 10,3 4,1 27,-4 30,-7 28,7 33,-7 41,14 41,0 23,15 31,9 34,22 10,4 6,7 11,17 0,11-4,3-16</inkml:trace>
          <inkml:trace contextRef="#ctx0" brushRef="#br0" timeOffset="-641.35">2757 27,'0'0,"0"0,0 0,0 0,0 0,0 0,0 0,0 0,0 13,7 21,0 7,7 6,0 4,1 14,-1-1,0-23,-4-11,1-16,-11-28,-11-23,-13-21,-5-33,1-21,-11-34,11-9,0 2,7 11,7 23,7 25,7 33,0 20,14 34,14 38,14 33,32 14,18 24,10 3,8 13,-8-6,-10-4,-7-16,-11-11</inkml:trace>
          <inkml:trace contextRef="#ctx0" brushRef="#br0" timeOffset="-327.82">3050 51,'0'0,"0"0,0 0,0 0,0 0,0 0,0 0,0 0,0 0,0 0,18-17,10 3,14-6,18-11,11 1,21-1,3-9,0-1,-17 14,-4-3,-14 9,-21 4,-18 11</inkml:trace>
          <inkml:trace contextRef="#ctx0" brushRef="#br0" timeOffset="213409.77">7292 1673,'0'0,"0"0,0 0,0 0,0 0,0 0,0 0,0 0,0 0,0 0,-17-14,3 8,14 6,0 0,0 13,7 7,7 24,11 14,10 23,0 1,22 33,-8-7,4 14,-11-24,-6-10,-5-6,-2-25,-8-20</inkml:trace>
          <inkml:trace contextRef="#ctx0" brushRef="#br0" timeOffset="213882.12">7762 1002,'0'0,"0"0,0 0,0 0,0 0,0 0,0 0,0 0,21-3,7-4,22 7,6 0,11 10,4 11,-4 29,-11 18,-10 20,-10 24,-15 7,-14 2,-14 8,-7-10,-1-18,8-13,7-20,7-24,15-24,20-13,7-27,26-24,9-24,19-34</inkml:trace>
          <inkml:trace contextRef="#ctx0" brushRef="#br0" timeOffset="-211268.72">12746 1060,'0'0,"0"0,0 0,0 0,0 0,0 0,0 0,0 13,10 18,4 13,0 14,8 2,6 15,14-7,0-17,26-24,9-10,18-11,15-6,3 0,-18 0,-7 7,-10 7,-11 9,-25 11,-6 24,-22-1,-7 14</inkml:trace>
          <inkml:trace contextRef="#ctx0" brushRef="#br0" timeOffset="-38677.42">12738 2736,'0'0,"0"0,0 0,0 0,0 0,0 0,0 0,-14-6,0-5,-7-12,0-8,-18-20,-3-20,-8-20,-24-18,-18-16,-10-17,-21-24,-15-7,-17-3,-8-3,-3 9,-21-2,4 9,-1 17,15 4,10 30,11 18,24 29,29 11,21 17,24 23,15 7,21 7,14 0,7 14,7 0</inkml:trace>
          <inkml:trace contextRef="#ctx0" brushRef="#br0" timeOffset="-210957.41">12756 992,'0'0,"0"0,0 0,0 0,0 0,0 0,14-27,14-10,22-31,28-23,17-25,14 11,1-10</inkml:trace>
          <inkml:trace contextRef="#ctx0" brushRef="#br0" timeOffset="-207656.14">17214 156,'0'0,"0"0,0 0,0 0,0 0,0 13,7 14,7 17,7 44,7 17,4 31,4 6,-1 24,7 3,-7-3,1-17,-8-13</inkml:trace>
          <inkml:trace contextRef="#ctx0" brushRef="#br0" timeOffset="-210450.4">13836 81,'0'0,"0"0,0 0,0 0,0 0,0 14,0 20,0 6,14 25,7 29,11 11,11 17,17-17,17-3,19-31,16-20,5-31,6-20,1-20,-18-17,-18-14,-31-24,-26-6,-24-4,-28-16,-32 16,-21 10,-18 8,-21 9,-10 24,-18 21,-22 26,-13 35,3 40,-7 30,28 31</inkml:trace>
          <inkml:trace contextRef="#ctx0" brushRef="#br0" timeOffset="-189088.22">9590-1182,'0'0,"0"0,0 0,0 0,0 0,0 0,0 0,0 0,0 0,0 0,0 0,21-10,15 3,20-10,22-3,17-14,14-3,8-7,3 6,-18-9,-13 10,-15 3,-18 13,-21 8,1-4,-22 10,-14 7,0 0</inkml:trace>
          <inkml:trace contextRef="#ctx0" brushRef="#br0" timeOffset="214520.37">9082 972,'0'0,"0"0,0 0,0 0,0 0,0 0,0 0,0 0,0-20,14-21,18-10,10-23,15-28,6 0,25-9,8 2,-1 18,-17 16,-8 24</inkml:trace>
          <inkml:trace contextRef="#ctx0" brushRef="#br0" timeOffset="11676.61">9054-1826,'0'0,"0"0,0 0,0 0,0 0,0 0,0 0,0 0,14 11,7 12,18-2,10 2,22 4,-1 7,4-7,1 21,-5-8,-3 11,-10 10,-8 0,-28-3,-14-7,-14-7,0-14</inkml:trace>
          <inkml:trace contextRef="#ctx0" brushRef="#br0" timeOffset="11964.84">9142-1873,'0'0,"0"0,0 0,0 0,0 0,0 0,0 0,0 0,21-14,7-6,22-20,13-11,4-10,4-10,10 16,-21 22</inkml:trace>
          <inkml:trace contextRef="#ctx0" brushRef="#br0" timeOffset="214201.56">9177 704,'0'0,"0"0,0 0,0 0,0 0,0 17,7 7,14 10,15 3,-1 31,7 6,18 8,-10 12,3-6,-18 0,0-3,-10-14,-4-6,-7-15,-7-9,-7-17</inkml:trace>
          <inkml:trace contextRef="#ctx0" brushRef="#br0" timeOffset="-38200.44">10282-613,'0'0,"0"0,0 0,0 0,0 0,-14 13,-11 21,-3 10,-22 21,-34 23,-19 13,-13 21,-1-13,-3-4,18-17,21-17,39-20,27 6,22-16,36 10,24 6,28 14,18 0,18 14,6 13,8 11</inkml:trace>
        </inkml:traceGroup>
        <inkml:traceGroup>
          <inkml:annotationXML>
            <emma:emma xmlns:emma="http://www.w3.org/2003/04/emma" version="1.0">
              <emma:interpretation id="{71A88F72-1234-4728-8431-512305472FC2}" emma:medium="tactile" emma:mode="ink">
                <msink:context xmlns:msink="http://schemas.microsoft.com/ink/2010/main" type="inkWord" rotatedBoundingBox="19134,5508 20745,4533 21353,5538 19742,6513"/>
              </emma:interpretation>
              <emma:one-of disjunction-type="recognition" id="oneOf1">
                <emma:interpretation id="interp5" emma:lang="en-IN" emma:confidence="0">
                  <emma:literal>oo</emma:literal>
                </emma:interpretation>
                <emma:interpretation id="interp6" emma:lang="en-IN" emma:confidence="0">
                  <emma:literal>o</emma:literal>
                </emma:interpretation>
                <emma:interpretation id="interp7" emma:lang="en-IN" emma:confidence="0">
                  <emma:literal>to</emma:literal>
                </emma:interpretation>
                <emma:interpretation id="interp8" emma:lang="en-IN" emma:confidence="0">
                  <emma:literal>a</emma:literal>
                </emma:interpretation>
                <emma:interpretation id="interp9" emma:lang="en-IN" emma:confidence="0">
                  <emma:literal>or</emma:literal>
                </emma:interpretation>
              </emma:one-of>
            </emma:emma>
          </inkml:annotationXML>
          <inkml:trace contextRef="#ctx0" brushRef="#br0" timeOffset="-206754.31">18520 51,'0'0,"0"0,0 0,0 0,-14 6,-8 11,-13 4,-11 13,-17 13,-15 24,-3 31,10 3,11 23,18 1,10 0,25-11,14-9,25 2,3-16,15-27,10-41,14-20,-4-21,1-23,-22-21,-3-2,-17-29,-15 18,-21-3,-15-1,-16-13,-5-10,-6 7,-8 3,15-4,3 14,18-6,21 19,21 8,11 9,10 14,29 11,7 12,3 28,7 7,-7 17,-3 13,-1 17,5 24,-5-4,-3 1,1-14,-5-11,8-16,-11-27,-4-17,-3-38,-10-13,-15-24,-10-9,-18-22,-14 8,-18-17,-3 13,-7 7,-25 13,-11 14,-24 14,-32 33,-29 28,-24 50</inkml:trace>
        </inkml:traceGroup>
        <inkml:traceGroup>
          <inkml:annotationXML>
            <emma:emma xmlns:emma="http://www.w3.org/2003/04/emma" version="1.0">
              <emma:interpretation id="{C45D7B5D-B5B5-4E5B-B75B-13EC40550817}" emma:medium="tactile" emma:mode="ink">
                <msink:context xmlns:msink="http://schemas.microsoft.com/ink/2010/main" type="inkWord" rotatedBoundingBox="23404,1249 23713,1254 23711,1340 23403,1336"/>
              </emma:interpretation>
              <emma:one-of disjunction-type="recognition" id="oneOf2">
                <emma:interpretation id="interp10" emma:lang="en-IN" emma:confidence="0">
                  <emma:literal>-</emma:literal>
                </emma:interpretation>
                <emma:interpretation id="interp11" emma:lang="en-IN" emma:confidence="0">
                  <emma:literal>_</emma:literal>
                </emma:interpretation>
                <emma:interpretation id="interp12" emma:lang="en-IN" emma:confidence="0">
                  <emma:literal>.</emma:literal>
                </emma:interpretation>
                <emma:interpretation id="interp13" emma:lang="en-IN" emma:confidence="0">
                  <emma:literal>~</emma:literal>
                </emma:interpretation>
                <emma:interpretation id="interp14" emma:lang="en-IN" emma:confidence="0">
                  <emma:literal>`</emma:literal>
                </emma:interpretation>
              </emma:one-of>
            </emma:emma>
          </inkml:annotationXML>
          <inkml:trace contextRef="#ctx0" brushRef="#br0" timeOffset="-180016.77">21845-3671,'0'0,"0"0,0 0,0 0,0 0,17 0,4-10,15 3,20-7,-6 1,-1-4,-3 3,-11 7</inkml:trace>
        </inkml:traceGroup>
      </inkml:traceGroup>
    </inkml:traceGroup>
  </inkml:traceGroup>
</inkml:ink>
</file>

<file path=ppt/ink/ink20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9:18.30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BC8F84A-EE3D-4502-8633-875C80B7F28D}" emma:medium="tactile" emma:mode="ink">
          <msink:context xmlns:msink="http://schemas.microsoft.com/ink/2010/main" type="inkDrawing" rotatedBoundingBox="4976,12612 18920,11905 18952,12534 5008,13241" semanticType="underline" shapeName="Other">
            <msink:sourceLink direction="with" ref="{E5FADCFE-1B23-4A18-9F08-52AD73700D25}"/>
          </msink:context>
        </emma:interpretation>
      </emma:emma>
    </inkml:annotationXML>
    <inkml:trace contextRef="#ctx0" brushRef="#br0">13938 0,'0'0,"0"0,0 0,0 0,0 0,-14 6,-8-6,-9 0,-5 0,-6 0,-11 0,-3 7,-12-7,5 0,-22 0,4 0,-21 0,-15 0,-24 0,-11 0,-24 0,-25 0,-25 0,-25 14,-17 3,-43 3,-28 10,-21-2,-31 12,-36-3,-22 4,-6 3,-21 7,-15 3,0-3,-6 0,-12-1,12-2,6-4,-3-7,18-10,13-3,22-10,25-14,6 0,18 0,32 6,32-6,21 0,18 0,34 7,26 0,38 3,33-3,24 0,38-1,29 4,25 4,21 3,21-17,14 14,21-1,14 4,40-3,41-1,57-6,53-7,57 0,63-7,60-6,49-11,50 4,60-1,46 4,42 0,25 11,24 6,29 0,-1 0,-6 0,-4-7,-24-10,-33-3,-38-11,-60-3,-60-10,-85 0,-81-3,-92 9,-81 11,-63-3,-54 10,-49 6,-35-3,-14 4,-22-1,8-6,10 13,11 0,7 7,7-7,14 7,0 0,0 0,0 0,0 0,0 0,14 0,-14 0,0 0,0 0,0 0,0 0,0 0,0 0,0 0,0 0,0 0,0 0,0 0,0 0,0 0,0 0,0 0,0 0,0 0,0 0,0 0,0 0,0 0,0 0,0 0,0 0,0 0,0 0,0 0,0 0,0 0,0 0,0 0,0 0,0 0,0 0,0 0,0 0,0 0,0 0,0 0,0 0,0 0,0 0,0 0,0 0,0 0,0 0,0 0,0 0,0 0,0 0,0 0,0 0,0 0,0 0,0 0,0 0,0 0,7 14,-7-14,0 0,0 0,0 0,7 20,-7-20,0 0,0 0,0 0,0 0,0 0,0 0,0 0,0 0,0 0,0 0,0 0,0 0,0 0,0 0,0 0,0 0,0 0,0 0,0 0,0 0,0 0,0 0,0 0,0 0,0 0,0 0,0 0,0 0,0 0,0 0,0 0,0 0,0 0,0 0,0 0,0 0,0 0,0 0,0 0,0 0</inkml:trace>
  </inkml:traceGroup>
</inkml:ink>
</file>

<file path=ppt/ink/ink20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7:24.70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493C747-29C9-497C-BD65-71B10BBDE469}" emma:medium="tactile" emma:mode="ink">
          <msink:context xmlns:msink="http://schemas.microsoft.com/ink/2010/main" type="writingRegion" rotatedBoundingBox="2526,8132 25185,7288 25610,18717 2952,19561"/>
        </emma:interpretation>
      </emma:emma>
    </inkml:annotationXML>
    <inkml:traceGroup>
      <inkml:annotationXML>
        <emma:emma xmlns:emma="http://www.w3.org/2003/04/emma" version="1.0">
          <emma:interpretation id="{49F98D45-484A-4FA4-A98D-FD9734BED525}" emma:medium="tactile" emma:mode="ink">
            <msink:context xmlns:msink="http://schemas.microsoft.com/ink/2010/main" type="paragraph" rotatedBoundingBox="2609,8129 21759,7416 21976,13233 2826,13946" alignmentLevel="1"/>
          </emma:interpretation>
        </emma:emma>
      </inkml:annotationXML>
      <inkml:traceGroup>
        <inkml:annotationXML>
          <emma:emma xmlns:emma="http://www.w3.org/2003/04/emma" version="1.0">
            <emma:interpretation id="{E5FADCFE-1B23-4A18-9F08-52AD73700D25}" emma:medium="tactile" emma:mode="ink">
              <msink:context xmlns:msink="http://schemas.microsoft.com/ink/2010/main" type="line" rotatedBoundingBox="2609,8129 21759,7416 21976,13233 2826,13946">
                <msink:destinationLink direction="with" ref="{4BC8F84A-EE3D-4502-8633-875C80B7F28D}"/>
              </msink:context>
            </emma:interpretation>
          </emma:emma>
        </inkml:annotationXML>
        <inkml:traceGroup>
          <inkml:annotationXML>
            <emma:emma xmlns:emma="http://www.w3.org/2003/04/emma" version="1.0">
              <emma:interpretation id="{32A3C976-33D0-4DD3-BFB0-911AA24BE86C}" emma:medium="tactile" emma:mode="ink">
                <msink:context xmlns:msink="http://schemas.microsoft.com/ink/2010/main" type="inkWord" rotatedBoundingBox="2636,8070 15261,7988 15295,13325 2670,13407">
                  <msink:destinationLink direction="with" ref="{91364ED0-6037-4DA1-96EA-72433448B2B8}"/>
                  <msink:destinationLink direction="to" ref="{73ED95B2-109C-40C7-8C93-7E74450B7688}"/>
                </msink:context>
              </emma:interpretation>
              <emma:one-of disjunction-type="recognition" id="oneOf0">
                <emma:interpretation id="interp0" emma:lang="en-IN" emma:confidence="0">
                  <emma:literal>$iHNi.It*</emma:literal>
                </emma:interpretation>
                <emma:interpretation id="interp1" emma:lang="en-IN" emma:confidence="0">
                  <emma:literal>$iHNr.It*</emma:literal>
                </emma:interpretation>
                <emma:interpretation id="interp2" emma:lang="en-IN" emma:confidence="0">
                  <emma:literal>$iHhi.It*</emma:literal>
                </emma:interpretation>
                <emma:interpretation id="interp3" emma:lang="en-IN" emma:confidence="0">
                  <emma:literal>$iHri.It*</emma:literal>
                </emma:interpretation>
                <emma:interpretation id="interp4" emma:lang="en-IN" emma:confidence="0">
                  <emma:literal>$iHNr.Et*</emma:literal>
                </emma:interpretation>
              </emma:one-of>
            </emma:emma>
          </inkml:annotationXML>
          <inkml:trace contextRef="#ctx0" brushRef="#br0">14789 5337,'0'0,"0"0,0 0,0 0,0 0,0 0,0 0,18-13,10-11,7-3,18-10,4 10,10 3,-11 24,-6 13,-15 18,-14 13,-7 13,-21 11,0 7,-7-11,0-3,0-10,0-7,7-14,7-9,0-21,28 6,14-6,18 0,4 0,10 7,0 0,-3 13,-1 1,-20 9,-12 14,-16 20,-22 28,-22-1,-24 8,-10-11,-15-7,-3-13,11-11,3-20,17-16,1-14</inkml:trace>
          <inkml:trace contextRef="#ctx0" brushRef="#br0" timeOffset="370.47">16476 5507,'0'0,"0"0,0 0,0 0,0 0,0 0,0 0,0 0,0 0,0 0,0 0,0 0,0 0,0 0,0 0,-14 0,0 0,14 0,-7-14,0 0,7-9,0 2</inkml:trace>
          <inkml:trace contextRef="#ctx0" brushRef="#br0" timeOffset="870.52">16282 4524,'0'0,"0"0,0 0,0 0,0 0,0 0,0 0,14 0,7-6,8-1,-1 7,4 0,3 7,0 6,8 4,-8 3,-7 11,0 3,-3 10,-11-7,-7 7,0 0,-7 0,0-10,0 7,0-11,14-10,15-13,24-7,24-13,19-11,16-3,-2-14,-8 14</inkml:trace>
          <inkml:trace contextRef="#ctx0" brushRef="#br0" timeOffset="-2530.94">10289 6004,'0'0,"0"0,0 0,0 0,0 0,0 0,0 0,0 0,0 0,14 7,0 0,0 10,0-10,4-1,-18-6,0 0,0 0,0 0,0 0,7-23,0-8</inkml:trace>
          <inkml:trace contextRef="#ctx0" brushRef="#br0" timeOffset="-1796.71">10903 4921,'0'0,"0"0,0 0,0 0,0 0,0 0,0 0,0 0,21-7,18-20,18 0,27-17,19-7,13-7,1-6,3 3,-18 10,-14 11</inkml:trace>
          <inkml:trace contextRef="#ctx0" brushRef="#br0" timeOffset="-2132.84">10801 5259,'0'0,"0"0,0 0,0 0,0 0,0 0,0 14,7 6,10 17,12 11,13 9,11 8,11 13,20-14,-3 0,-3-6,10-4,-7-3,-3 0,-14 10,-11 0,-18-4,-14 1,-21-7,-14-4</inkml:trace>
          <inkml:trace contextRef="#ctx0" brushRef="#br0" timeOffset="-2889.88">8778 5723,'0'0,"0"0,0 0,0 0,0 0,0 0,14-10,15 3,13 1,25-1,14 0,4 14,3 23,-17 31,-29 34,-28 30,-21 14,-21 17,-14 0,-8-21,8-6,3-34,18-21,14-30,14-23,25-21,10-14,29-6,-1-11,18 1,8 6,6 4,-17-4,0 4,-11 6,-18-3</inkml:trace>
          <inkml:trace contextRef="#ctx0" brushRef="#br0" timeOffset="-10248.32">7328 3536,'0'0,"0"0,0 0,0 0,0 0,0 0,0 0,-14-7,0 0,-11 7,4 0,7 0,-1 14,8 16,0 24,7 31,0 44,7 37,7 47,1 37,-8 45,0 40,-7 28,0 23,-14 13,-8 1,-6-7,-4-31,4-53,7-59,0-57,7-68,0-53,14-55,0-55</inkml:trace>
          <inkml:trace contextRef="#ctx0" brushRef="#br0" timeOffset="-153488.22">2372 3613,'0'0,"0"0,0 0,0 0,0 0,0 0,7 14,22 0,6 16,14-3,18 17,8 7,2 3,-3 21,-17 9,-8 14,-21-3,-21 4,-14-11,-14-17</inkml:trace>
          <inkml:trace contextRef="#ctx0" brushRef="#br0" timeOffset="-153796.96">1084 3993,'0'0,"0"0,0 0,0 0,0 0,0 0,7-14,7-10,14-3,18-3,21 3,18 3,10 17,11 14,-10 17,-8 16,-25 28,1 20,-32 14,-18 3,-7 7,-14-24,7-14,0-23,7-24,14-20,21-21,15-37,17-20,14-27</inkml:trace>
          <inkml:trace contextRef="#ctx0" brushRef="#br0" timeOffset="-154807.48">2023 5571,'0'0,"0"0,0 0,0 0,0 0,0 20,0 17,0 35,0 56,7 48,0 51,0 31,-7 23,0 13,0-6,0-24,0-33,0-48,0-38</inkml:trace>
          <inkml:trace contextRef="#ctx0" brushRef="#br0" timeOffset="-154305.34">1176 6282,'0'0,"0"0,0 0,0 0,0 0,0 0,0-20,3-17,29-31,7-20,28-24,14-17,18-13,0 0,-4 13,-7 7,-14 27,-10 24,0 24,-22 33,4 35,7 40,-4 13,8 21,3 17,-4 16,8 15,-8 12,-3-6,-4-3,-3-14</inkml:trace>
          <inkml:trace contextRef="#ctx0" brushRef="#br0" timeOffset="-153222.89">2464 3478,'0'0,"0"0,0 0,0 0,0 0,0 0,0 0,14-20,25-24,32-28,31-12,22-18,24-3</inkml:trace>
          <inkml:trace contextRef="#ctx0" brushRef="#br1" timeOffset="108961.74">11909 7383,'0'0,"0"0,0 0,0 0,0 0,0 0,0 0,0 0,0 0,0 0,0 0,0 0,0 0,0 0,-14-7,-7-3,-25 3,-18 0,-31 1,-29-8,-48-6,-30 6,-52 1,-21-1,-50-10,-35 11,-46-1,-24 4,-43 10,-25 10,-7 4,-10-1,7 11,-7 3,24 7,29-14,34 4,47-10,50-8,55-6,61-6,38-1,50 0,39-3,46 3,42 7,21 7,14 10,18-4,11 18,28-4,17 10,29 7,49 4,39 2,38-9,50-4,46 1,36-8,17-6,28-11,14-13,-3 0,3 0,-7-6,-13-1,-26 7,-17 0,-29 0,-24 7,-28-1,-43 1,-24 0,-33-7,-31 0,-42-7,-29 0,-31 1,-14-1,-36-7,-14-3,-14 17,-7-17,-7 11,0-1,14 7,-15-7,15 7,-14-10,14 10,-14-7,14 7,0 0,0 0,0 0,0 0,0 0,0 0,0 0,0 0,0 0,0 0,0 0,0 0,0 0,0 0,0 0,0 0,0 0,0 0,0 0,0 0,0 0,0 0,0 0,0 0,0 0,0 0,0 0,0 0,0 0</inkml:trace>
          <inkml:trace contextRef="#ctx0" brushRef="#br0" timeOffset="-11790.94">4642 6231,'0'0,"0"0,0 0,0 0,0 0,0 0,0 0,0 0,0 0,0 0,0 0,0 0,0 0,0 0,0 0,0 0,0 0,-14 0,14 0,0 0,0 0,0 0,0 0,-7-17,0-3,-1-4,8 4,0-4,0 11,0-1,0 14,0 0,8 14,-1-1,7 4,0-3,0-1,-3 4,-1-3,-10-1,-10 14,-8-6,4-8,0 4,0-10,-1-7,15 0,0 0,0 0,0-17</inkml:trace>
          <inkml:trace contextRef="#ctx0" brushRef="#br0" timeOffset="-12503.2">3745 5811,'0'0,"0"0,0 0,0 0,0 0,0 0,0 0,0 0,0 0,0 0,0 0,0 0,0 0,-7 17,7-17,-7 14,0-1,7 11,7 3,0 17,0 17,0 4,15 16,-8 3,0-6,0-3,0-7,0-11,-7-6,0-14,0-10,0-10,-7-17,0 0,0 0,0 0</inkml:trace>
          <inkml:trace contextRef="#ctx0" brushRef="#br0" timeOffset="-11005.11">5139 5385,'0'0,"0"0,0 0,0 0,0 0,0 0,0 0,0 0,15-7,6 0,14 0,11 7,10 7,11 7,-3 6,3 10,-18 14,1 1,-15 9,-14-4,-7 1,-14-7,0-17,8-3,-1-7,17-10,5-7,6 0,25 0,3 0,11 7,-3 6,-22 31,-13 31,-29 30,-28 3,-36 17,-28 1,-10-8,-14-23,-1-20</inkml:trace>
          <inkml:trace contextRef="#ctx0" brushRef="#br0" timeOffset="-151263.63">6692 3434,'0'0,"0"0,0 0,0 0,0 0,0 0,0 0,0 0,0 0,-14 0,14 0,-14 7,7 10,0-4,7 8,0 9,0 7,7 7,0 7,0 17,0 30,0 10,0 18,8 6,2 17,-3 7,0 10,1 6,-1 8,0-4,0-7,-7 7,0 0,0-3,-7-17,0-21,0-23,0-24,-7-10,7-27,0-24,0-3,0-24,0 0,0 0,0 0</inkml:trace>
          <inkml:trace contextRef="#ctx0" brushRef="#br0" timeOffset="-6748.29">13338 7955,'0'0,"0"0,0 0,0 0,0 0,0 0,0 0,0 0,-7 14,0 3,-7 0,7 3,7-20,0 0,-7-20,0-21,0-17,7-23,0-37,0-28,0-37,0-24,0-16,0-11,-7-10,0 1,-7-1,0 7,-8 10,5 10,-4 21,-1 13,8 13,0 11,0 10,7 17,0 20,0 24,-4 24,4 17,7 33,0 14,0 14,0 26,7 24,11 38,3 47,0 37,-7 38,1 54,-8 33,0 8,-7 12,-7-2,0-11,-8-30,8-37,0-31,0-27,7-31,0-36,0-48,0-24,0-30,0-41,0-44,0-17,7-41,0-37,8-26,-1-32,0-23,3-20,-10-14,-7-14,-17 8,-11 6,-8 13,-17 21,-3 7,-11 17,10 20,1 6,14 25,6 26,4 28,18 30,7 31,7 47,0 37,7 44,0 34,0 58,11 47,-4 38,0 26,0 24,8 14,-1-7,7-7,-14-20,7-24,-7-34,8-30,-8-44,0-41,4-44,-4-23,0-31,0-34,0-44,-7-34,7-44,0-47,4-34,3-38,-7-30,7-13,-6-4,-1 14,0 3,-7 20,3 28,-3 40,1 48,-8 40,0 41,7 34,-7 37,7 44,7 44,0 30,0 52,-7 33,0 47,-7 38,-14 27,-7 24,-7 0,-11-7,3-31,1-34,-4-43,11-51,7-45,7-50,7-40,7-38,0-44,0-45,0-43,0-40,0-42,0-43,0-28,-7-16,0-17,-7 3,-4 17,4 17,0 16,0 35,-1 24,1 43,7 38,0 33,0 41,7 31,0 20,0 37,0 35,7 32,0 35,0 31,0 36,0 11,0 27,1 6,-1 4,0-10,0-24,0-20,-7-34,0-30,0-45,0-27,0-36,0-28,0-28,0-49,0-32,0-40,0-51,-7-40,7-41,0-21,7-16</inkml:trace>
          <inkml:trace contextRef="#ctx0" brushRef="#br0" timeOffset="-145509.29">12315 4098,'0'0,"0"0,0 0,0 0,0 0,0 0,0 0,0 0,0 0,0-14,7-10,14-13,7-7,22-7,6-6,4-4,-10 7,3 3,-11 10,-7 4,4 0,-11 6,-6 8,-1 9,0 0,7-2,-7 2,0 0,-6-3,-1-3,0-10,11-8,-11-6,0 0,0 0,0 0,0 10,0 1,0 2,-3 11,-11 6,0 14,0 0,0 0,7 14,7-1,7 25,0 12,8 5,10 16,10 7,22-1,-15 5,4-8,-4-6,-3-10,-10-8,-8-2,-3-21,-11-3,-14-11,-7-13,0 0,0 0</inkml:trace>
          <inkml:trace contextRef="#ctx0" brushRef="#br1" timeOffset="107180.19">13070 8168,'0'0,"0"0,0 0,0 0,0 0,0 0,0 0,0 0,0 0,7-13,11-18,-4-19,0-28,7-51,1-33,-1-38,3-34,5-34,-8-16,-7-28,0-3,0-13,-7 6,7-3,-14 17,0 23,-14 21,0 44,0 34,0 47,0 44,0 41,7 30,0 41,7 27,0 31,7 33,0 48,7 30,7 41,0 30,7 38,-14 34,1 13,-8 17,0 10,-7-17,0-20,-7-31,0-40,0-58,-1-40,1-58,7-54,0-51,0-38,0-43,0-51,0-44,0-37,-7-38,-14-37,7-17,-7-3,0-3,-8 13,-2 10,10 20,-1 17,1 35,7 23,0 27,3 30,4 41,0 28,7 36,0 31,7 31,0 30,4 34,3 23,7 41,0 34,1 17,-8 41,-7 23,0 14,-7 0,-7-4,-7 1,0-28,-1-30,1-41,7-43,0-28,0-51,7-20,0-27,0-17,-7-24,0-6,0-1,-4 11,4 0,0-4,0 11,0-1,7 14,0 0,0 0,0 0,0 0,0 0,0 0,0 0,0 0,0 0,0 0,0 0,0 0,0 0,0 0,0 0,0 0,0 0,0 0,0 0,0 0,0 0,0 0,0 0,0 0,0 0,0 0,0 0,0 0,0 0,0 0,0 0,0 0,0 0,0 0,0 0,0 0,0 0,0 0</inkml:trace>
          <inkml:trace contextRef="#ctx0" brushRef="#br0" timeOffset="-146846.87">13130 3647,'0'0,"0"0,0 0,0 0,0 0,0 0,0 0,0 0,0 0,0 0,0 0,0 0,0 0,0 0,0 0,0 0,0 0,0 0,0 0,-7 17,7-17,0 0,0 0,-7 14,7-14,-7 13,7 1,0 3,0 3,-7 11,7-4,0 13,0 4,0 21,0 23,7-7,0 21,0 13,0 0,0 3,0 8,-7 9,0 21,0 0,0-4,0-3,0 0,0-3,0 3,0-17,0-7,0-6,0-24,0-17,0-7,0-21,0-16,0-3,0-11,0-3,0-17,-7 17,7-17,0 0,0 0,0 14,0-14,0 0,0 0,0 16,0-2,0 0,0-1,0 11,0 3,7 3,-7 1,7-1,0 8,1 6,-1 6,0-6,0-10,0 7</inkml:trace>
        </inkml:traceGroup>
        <inkml:traceGroup>
          <inkml:annotationXML>
            <emma:emma xmlns:emma="http://www.w3.org/2003/04/emma" version="1.0">
              <emma:interpretation id="{EEF4DAA4-F270-4B57-8590-67953E7BFA71}" emma:medium="tactile" emma:mode="ink">
                <msink:context xmlns:msink="http://schemas.microsoft.com/ink/2010/main" type="inkWord" rotatedBoundingBox="15979,10647 19963,7096 22863,10350 18880,13901">
                  <msink:destinationLink direction="to" ref="{73ED95B2-109C-40C7-8C93-7E74450B7688}"/>
                </msink:context>
              </emma:interpretation>
              <emma:one-of disjunction-type="recognition" id="oneOf1">
                <emma:interpretation id="interp5" emma:lang="en-IN" emma:confidence="0">
                  <emma:literal>off</emma:literal>
                </emma:interpretation>
                <emma:interpretation id="interp6" emma:lang="en-IN" emma:confidence="0">
                  <emma:literal>if:</emma:literal>
                </emma:interpretation>
                <emma:interpretation id="interp7" emma:lang="en-IN" emma:confidence="0">
                  <emma:literal>ft:</emma:literal>
                </emma:interpretation>
                <emma:interpretation id="interp8" emma:lang="en-IN" emma:confidence="0">
                  <emma:literal>ft.</emma:literal>
                </emma:interpretation>
                <emma:interpretation id="interp9" emma:lang="en-IN" emma:confidence="0">
                  <emma:literal>"*F</emma:literal>
                </emma:interpretation>
              </emma:one-of>
            </emma:emma>
          </inkml:annotationXML>
          <inkml:trace contextRef="#ctx0" brushRef="#br0" timeOffset="-9768.94">6251 6705,'0'0,"0"0,0 0,0 0,0 0,0 0,0 0,25 21,10 16,15 21,24 33,25 17,10 18,0 13,1 3,-8-3,-17-21,-4-23,-7-20,-10-48,3-41,3-43,-6-48,3-34,4-24,3-20,0-3,-11 23,1 31,-22 21</inkml:trace>
          <inkml:trace contextRef="#ctx0" brushRef="#br0" timeOffset="-14213.42">6385 6641,'0'0,"0"0,0 0,0 0,0 0,0 0,0 0,0 17,0 7,7 13,0 14,8 27,6 27,7 20,14 7,1 10,-1 4,18 3,4-17,3-13,0-14,-18-28,-7-19,-3-14,-10-17,-8-20,-7-24,0-27,18-31,17-19,25-25,22-23,24-17,10-11,8 1,-8 13,-3 24,-24 27,-15 27,-28 27,-25 28</inkml:trace>
          <inkml:trace contextRef="#ctx0" brushRef="#br1" timeOffset="105117.12">6795 7528,'0'0,"0"0,0 0,0 0,0 0,-14 0,-15 0,-24 0,-31-10,-54 3,-35 1,-46-8,-31 1,-26-4,-13 3,-7 1,13-4,8 3,31 1,33-1,38 4,28 3,46 0,25 7,32 0,24 0,36 7,24 10,39-3,36 6,38 4,36 3,38-4,25-2,18-8,14 4,-7-17,-18 0,-35 0,-39 0,-36 0,-52-7,-32 7,-45 0,-51-10,-52 3,-28 1,-40-1,-34-7,-18-3,-22 4,5-1,2 1,26 3,20 3,40 0,27 0,36 1,32 6,21 0,28 0,35 0,33 0,34 0,50 0,49 0,53 0,43 0</inkml:trace>
          <inkml:trace contextRef="#ctx0" brushRef="#br1" timeOffset="127480.11">18933 4934,'0'0,"0"0,0 0,0 0,0 0,0 0,14-7,21-6,39-35,36-16,38-31,28-20,11-20,8 3,-19 6,-28 25</inkml:trace>
          <inkml:trace contextRef="#ctx0" brushRef="#br1" timeOffset="127776.15">19423 5273,'0'0,"0"0,0 0,0 0,0 0,0 0,14-14,25-16,25-14,31-24,32-20,11-14,3-3,-7 11,-24 16</inkml:trace>
          <inkml:trace contextRef="#ctx0" brushRef="#br0" timeOffset="49422.86">17934 2509,'0'0,"0"0,0 0,0 0,0 0,0 0,0 0,0 0,0 11,0 19,0 14,0 20,0 41,0 34,0 37,-7 38,-7 30,0 30,7 20,-1 15,8 6,8 17,6 6,0-6,0 0,0 0,0-14,-7-16,-7-25,0-16,0-41,0-30,0-41,0-44,0-41,0-26</inkml:trace>
          <inkml:trace contextRef="#ctx0" brushRef="#br1" timeOffset="109942.58">18064 2923,'0'0,"0"0,0 0,0 0,0 0,0 0,0 0,0 0,0 0,0 0,0 0,0 0,0 0,-7 23,0 8,0 43,0 41,7 28,0 46,0 42,0 33,0 34,0 3,7 4,-7 7,7-4,-7-14,7-13,-7-10,0-6,0-15,0-30,0-20,-7-31,0-26,0-42,0-23,0-37,0-17,7-24,0 0</inkml:trace>
          <inkml:trace contextRef="#ctx0" brushRef="#br0" timeOffset="-143367.62">17920 2580,'0'0,"0"0,0 0,0 0,-7 21,7 16,0 38,0 50,0 58,7 74,0 65,7 33,0 45,0 17,0-4,4-14,-11-19,7-25,-7-46,0-42,0-43,0-58,0-48,0-37,1-37</inkml:trace>
        </inkml:traceGroup>
      </inkml:traceGroup>
    </inkml:traceGroup>
    <inkml:traceGroup>
      <inkml:annotationXML>
        <emma:emma xmlns:emma="http://www.w3.org/2003/04/emma" version="1.0">
          <emma:interpretation id="{46340056-3539-4E91-B3D3-8A7303E464F8}" emma:medium="tactile" emma:mode="ink">
            <msink:context xmlns:msink="http://schemas.microsoft.com/ink/2010/main" type="paragraph" rotatedBoundingBox="2663,11809 20547,11143 20698,15180 2813,15846" alignmentLevel="1"/>
          </emma:interpretation>
        </emma:emma>
      </inkml:annotationXML>
      <inkml:traceGroup>
        <inkml:annotationXML>
          <emma:emma xmlns:emma="http://www.w3.org/2003/04/emma" version="1.0">
            <emma:interpretation id="{9FEA2834-E37F-4075-B908-7B36AEB40622}" emma:medium="tactile" emma:mode="ink">
              <msink:context xmlns:msink="http://schemas.microsoft.com/ink/2010/main" type="inkBullet" rotatedBoundingBox="2687,12438 4084,12386 4157,14347 2760,14399"/>
            </emma:interpretation>
            <emma:one-of disjunction-type="recognition" id="oneOf2">
              <emma:interpretation id="interp10" emma:lang="en-IN" emma:confidence="0">
                <emma:literal>•</emma:literal>
              </emma:interpretation>
            </emma:one-of>
          </emma:emma>
        </inkml:annotationXML>
        <inkml:trace contextRef="#ctx0" brushRef="#br0" timeOffset="-152590.38">1758 9313,'0'0,"0"0,0 0,0 0,0 0,0 0,0 0,0 0,7 14,0 3,0-4,0 1,-7-14,0 0,-14-7,-7-13,-14-35,-25-26,-14-27,-4-17,-14-18,11 4,18-10,6 11,22 19,17 41,36 24,17 37,15 41,20 43,25 22,11 22,4 21,6 0,-6-6,-5-21,-9-21</inkml:trace>
        <inkml:trace contextRef="#ctx0" brushRef="#br0" timeOffset="-16466.65">2422 7383,'0'0,"0"0,0 0,0 0,0 0,-25 13,-7 8,-17 16,-25 14,-29 33,-13 18,-11 17,3 2,18 8,8-21,27-16,29-28,35-26,35-32,42-36,26-35,20-33,15-17,3-14,-18 8,-13 2,-22 24,-25 17,-27 38,-51 29,-20 42,-25 43,-11 28,-24 34,0 16,-4 4,10-7,19-27,10-17,31-31,36-47,36-40,31-52,25-40,24-27,22-17,-15 14,-6 6,-22 27,-35 42,-32 46,-42 48,-35 51,-36 30,-10 27,-8 7,8-10,10-14,22-23,35-35,28-29,35-45,28-41,15-16,10-31,8-16,-15 2,-11 4,-13 17,-29 31,-28 29,-21 49,-25 30,-14 26,-7 22,3 2,4-6,18-3,7-35,17-30,36-40,17-52,7-33,18-27,-3-7,-4 6,-11 32,-21 26,-28 54,-35 52,-18 60,-11 24,-17 33</inkml:trace>
        <inkml:trace contextRef="#ctx0" brushRef="#br0" timeOffset="19456.23">2185 7705,'0'0,"0"0,0 0,0 0,-7 20,0 10,-3 18,6 16,4 24,4 4,13-21,11-27,1-38,6-26,-3-31,-4-16,-7-8,0 11,-7 13,-3 14,-11 13,0 41,0 27,0 7,0 20,11 14,-4-8,7-2,0-14,7-27,0-17,0-34,4-17,-11-27,-7-7,-7 11,-7 6,-7 24,0 17,-11 33,4 28</inkml:trace>
        <inkml:trace contextRef="#ctx0" brushRef="#br0" timeOffset="9080.03">2309 7684,'0'0,"0"0,0 0,0 0,0 0,-14 7,-4 0,-3 6,0 25,-8 23,-6 27,-4 23,11 11,0 7,3-14,25-17,25-47,21-37,10-58,15-38,10-36,-14-21,-14 0,-25 4,-42 26,-35 28,-36 37,-10 44,-15 51,-6 47,3 24,18 27,24 7,25-4,32-10,21-27,32-30,17-44,33-31,16-47,5-45,-1-36,-6-24,-26-11,-13 4,-22 17,-21 24,-14 33,-14 28,-14 33,0 45,-14 37,-8 20,8 23,0-2,3 9,18-9,7-18,14-27,7-33,11-31,3-37,-7-28,0-26,-7-4,-7-10,4 14,-11 6,-18 41,-10 44,-7 37,-11 24,11 20</inkml:trace>
        <inkml:trace contextRef="#ctx0" brushRef="#br0" timeOffset="-152315.3">1628 9032,'0'0,"0"0,0 0,0 0,0 0,0 0,0 0,14-24,14-3,25-24,25-26,24-8,18-17,3-20,8-3,0 0</inkml:trace>
      </inkml:traceGroup>
      <inkml:traceGroup>
        <inkml:annotationXML>
          <emma:emma xmlns:emma="http://www.w3.org/2003/04/emma" version="1.0">
            <emma:interpretation id="{86F9C528-04B3-4378-B5AA-BA30FC0F1D6A}" emma:medium="tactile" emma:mode="ink">
              <msink:context xmlns:msink="http://schemas.microsoft.com/ink/2010/main" type="line" rotatedBoundingBox="4944,11724 20547,11143 20698,15180 5094,15761">
                <msink:destinationLink direction="with" ref="{3648C6ED-A69D-4984-935A-45471F069C80}"/>
                <msink:destinationLink direction="with" ref="{6043CDD7-3CD8-44CA-98DC-23CDC4B68B52}"/>
                <msink:destinationLink direction="with" ref="{D46B0A9B-8ADF-4AC0-82B8-50D1C0C79EE2}"/>
              </msink:context>
            </emma:interpretation>
          </emma:emma>
        </inkml:annotationXML>
        <inkml:traceGroup>
          <inkml:annotationXML>
            <emma:emma xmlns:emma="http://www.w3.org/2003/04/emma" version="1.0">
              <emma:interpretation id="{FAEF4E0B-6854-4304-949A-A0FF19FDE131}" emma:medium="tactile" emma:mode="ink">
                <msink:context xmlns:msink="http://schemas.microsoft.com/ink/2010/main" type="inkWord" rotatedBoundingBox="6278,9916 11036,12468 9157,15972 4398,13419">
                  <msink:destinationLink direction="with" ref="{0CBAA17F-FA26-4284-BF2B-21AF89E4C03B}"/>
                </msink:context>
              </emma:interpretation>
              <emma:one-of disjunction-type="recognition" id="oneOf3">
                <emma:interpretation id="interp11" emma:lang="en-IN" emma:confidence="0">
                  <emma:literal>*units</emma:literal>
                </emma:interpretation>
                <emma:interpretation id="interp12" emma:lang="en-IN" emma:confidence="0">
                  <emma:literal>*nits</emma:literal>
                </emma:interpretation>
                <emma:interpretation id="interp13" emma:lang="en-IN" emma:confidence="0">
                  <emma:literal>*nite</emma:literal>
                </emma:interpretation>
                <emma:interpretation id="interp14" emma:lang="en-IN" emma:confidence="0">
                  <emma:literal>*ty</emma:literal>
                </emma:interpretation>
                <emma:interpretation id="interp15" emma:lang="en-IN" emma:confidence="0">
                  <emma:literal>*kits</emma:literal>
                </emma:interpretation>
              </emma:one-of>
            </emma:emma>
          </inkml:annotationXML>
          <inkml:trace contextRef="#ctx0" brushRef="#br0" timeOffset="-133170.25">6512 9222,'0'0,"0"0,0 0,0 0,0 0,7-14,15-6,13-17,39-21,21-10,22-6,6 16,1 18,-8 40,-20 33,-33 25,-20 23,-29 7,-14 7,-7-14,-7-13,-15-24,22-17,14-10,29-24,20-3,25 4,22-8,13 7,11 7,-10 14,-15 16,-28 35,-39 40,-42 17,-46 27,-38 6,-29 1,-22-10,5-28,6-30,8-37,10-37</inkml:trace>
          <inkml:trace contextRef="#ctx0" brushRef="#br0" timeOffset="-133752.39">6855 9208,'0'0,"0"0,0 0,0 0,0 0,0 0,7 14,7 16,14 31,7 27,4 27,4 28,3 6,-11-4,0-6,-7-17</inkml:trace>
          <inkml:trace contextRef="#ctx0" brushRef="#br1" timeOffset="101879.93">7137 3884,'0'0,"0"0,0 0,0 0,0 0,0 0,0 0,0 0,0 0,-7-13,0-4,7 17,0 0,0 0,0 0,0 0,0 37,7 21,7 33,0 18,4 26,-4 7,0 31,0 6,-7 21,0 7,-7 6,0 17,-7 11,0 16,0 11,0-11,-7-6,0-14,-4-24,11-30,0-34,0-37,0-41,0-20,0-27,7-24,0-44,7-24,7-51,7-57,18-54,11-41,3-51,10-40,1-24,-15 0,-14-7,-3 24,-18 33,-21 42,-14 30,-11 40,-3 41,-7 38,-1 33,8 44,7 34,6 27,5 28,3 36,7 25,7 36,7 35,7 40,3 27,-2 30,-1 31,0 17,-7 21,0-4,0 3,-7 0,0-26,0-25,0-30,0-47,0-41,0-37,0-41,0-34,0-37,0-37,-7-41,0-51,-7-26,0-35,-8-40,-2-28,3-26,-1-11,8-10,-7 11,7 9,-11 21,11 34,0 37,0 40,0 41,0 41,7 34,7 37,0 31,7 46,7 45,0 21,0 50,0 37,0 48,0 37,-3 6,-11 28,-11 0,-3-14,-7-13,7-44,-7-41,7-54,0-44,3-58,4-51,7-50,0-55,7-67,11-47,-4-62,7-44,0-43,0-35,4 1,-4-4,-7 20,-7 34,0 51,0 45,-7 56,0 58,0 45,0 46,8 48,-1 55,7 43,0 48,11 47,3 27,-7 38,0 19,0 22,-7 5,-14-2,0-4,-14-20,0-41,0-44,7-44,0-44,0-47,0-34,0-31,7-20,-7-13</inkml:trace>
          <inkml:trace contextRef="#ctx0" brushRef="#br0" timeOffset="11406.51">5450 8707,'0'0,"0"0,0 0,0 0,0 0,-7 17,-7 3,0 24,-14 21,-11 26,-11 11,-10 9,4-9,-8-11,22-19,7-15,3-20,11-10,7-13,14-14,21 7,11 0,3 6,21 4,22-10,10 0,7-1</inkml:trace>
          <inkml:trace contextRef="#ctx0" brushRef="#br0" timeOffset="10963.89">6678 8148,'0'0,"0"0,0 0,0 0,0 0,-7 14,-7 6,0 14,-7 10,-11 20,-3 31,-15 17,-27 13,-12 7,-13 4,-7-14,-4-11,3-16,8-10,17-28,11-13,14-23,14-8,18-13,14 0,14 0</inkml:trace>
          <inkml:trace contextRef="#ctx0" brushRef="#br0" timeOffset="-137366.68">7007 6225,'0'0,"0"0,0 0,0 0,0 0,0 0,0 16,0 5,0 16,-8 21,1 33,-7 17,0 25,-11 12,4 11,0 0,7-4,0-10,0-10,0-20,3-7,4-20,0-17,0-24,7-21</inkml:trace>
          <inkml:trace contextRef="#ctx0" brushRef="#br0" timeOffset="-150547.4">6347 6871,'0'0,"0"0,0 0,0 0,0 0,0 0,0 0,0 17,7 21,7 12,17 22,5 26,-1 17,14 27,1 7,3-3,-4-4,-6-20,-5-17,-9-24,-1-30,11-21,-4-30,7-47,4-24,4-31,17-33,-4-28,-3-3,-10-3,-11 3</inkml:trace>
          <inkml:trace contextRef="#ctx0" brushRef="#br1" timeOffset="102464.59">6347 6607,'0'0,"0"0,0 0,0 0,0 0,0 0,0 14,7 6,7 28,10 19,5 35,-1 30,0 37,7 24,-6 21,6-8,-7-16,4-28,-4-19,0-42,18-26,4-45,17-30,10-37,19-37,13-28,8-20,13-7,22-13,-7 10,-15 13,-10 14,-31 21,-22 23,-18 20,-21 14,-14 20,-14 7</inkml:trace>
        </inkml:traceGroup>
        <inkml:traceGroup>
          <inkml:annotationXML>
            <emma:emma xmlns:emma="http://www.w3.org/2003/04/emma" version="1.0">
              <emma:interpretation id="{0F03DAB2-1585-4485-98F4-1B9F3AFA9D32}" emma:medium="tactile" emma:mode="ink">
                <msink:context xmlns:msink="http://schemas.microsoft.com/ink/2010/main" type="inkWord" rotatedBoundingBox="14377,13283 15656,13235 15696,14283 14416,14331">
                  <msink:destinationLink direction="with" ref="{0CBAA17F-FA26-4284-BF2B-21AF89E4C03B}"/>
                </msink:context>
              </emma:interpretation>
              <emma:one-of disjunction-type="recognition" id="oneOf4">
                <emma:interpretation id="interp16" emma:lang="en-IN" emma:confidence="0">
                  <emma:literal>L</emma:literal>
                </emma:interpretation>
                <emma:interpretation id="interp17" emma:lang="en-IN" emma:confidence="0">
                  <emma:literal>l</emma:literal>
                </emma:interpretation>
                <emma:interpretation id="interp18" emma:lang="en-IN" emma:confidence="0">
                  <emma:literal>(</emma:literal>
                </emma:interpretation>
                <emma:interpretation id="interp19" emma:lang="en-IN" emma:confidence="0">
                  <emma:literal>`</emma:literal>
                </emma:interpretation>
                <emma:interpretation id="interp20" emma:lang="en-IN" emma:confidence="0">
                  <emma:literal>C</emma:literal>
                </emma:interpretation>
              </emma:one-of>
            </emma:emma>
          </inkml:annotationXML>
          <inkml:trace contextRef="#ctx0" brushRef="#br0" timeOffset="-132713.12">13063 8267,'0'0,"0"0,0 0,0 0,0 0,0 0,0 0,-14 6,-7 8,-14 17,-4 6,-4 14,8 16,0 21,28 17,14 10,35 4,22-4,38-10,43-17,49-30,32-28,24-43,22-48</inkml:trace>
        </inkml:traceGroup>
        <inkml:traceGroup>
          <inkml:annotationXML>
            <emma:emma xmlns:emma="http://www.w3.org/2003/04/emma" version="1.0">
              <emma:interpretation id="{DABB5E03-C5C9-430E-BFED-EB32E680A7A8}" emma:medium="tactile" emma:mode="ink">
                <msink:context xmlns:msink="http://schemas.microsoft.com/ink/2010/main" type="inkWord" rotatedBoundingBox="17856,13953 18724,10693 20844,11258 19975,14518"/>
              </emma:interpretation>
              <emma:one-of disjunction-type="recognition" id="oneOf5">
                <emma:interpretation id="interp21" emma:lang="en-IN" emma:confidence="0">
                  <emma:literal>Yes</emma:literal>
                </emma:interpretation>
                <emma:interpretation id="interp22" emma:lang="en-IN" emma:confidence="0">
                  <emma:literal>yt</emma:literal>
                </emma:interpretation>
                <emma:interpretation id="interp23" emma:lang="en-IN" emma:confidence="0">
                  <emma:literal>Yo;</emma:literal>
                </emma:interpretation>
                <emma:interpretation id="interp24" emma:lang="en-IN" emma:confidence="0">
                  <emma:literal>tt</emma:literal>
                </emma:interpretation>
                <emma:interpretation id="interp25" emma:lang="en-IN" emma:confidence="0">
                  <emma:literal>Ye;</emma:literal>
                </emma:interpretation>
              </emma:one-of>
            </emma:emma>
          </inkml:annotationXML>
          <inkml:trace contextRef="#ctx0" brushRef="#br0" timeOffset="-132109.53">17623 7881,'0'0,"0"0,0 0,0 0,25 10,24-3,40 6,38 18,32 13,24 30,-6 34,-36 35,-71 33,-77 30,-95 15,-71 9</inkml:trace>
          <inkml:trace contextRef="#ctx0" brushRef="#br1" timeOffset="110519.78">16981 6384,'0'0,"0"0,0 0,0 0,0 0,0 0,0 0,14 17,14 10,15 20,24 18,21 29,21 28,11 10,4 7,-1 3,1-6,-4-7,-11-28,-6-20,-8-37,-3-30,-8-34,-9-51,6-45,-4-26,-2-31,2-3,-20-10,-4 10,-18 24,-14 23,-14 44,-7 31,0 30,0 24,0 24,0 7,7-1,-7-10,7 4</inkml:trace>
          <inkml:trace contextRef="#ctx0" brushRef="#br0" timeOffset="-132415.75">17443 8375,'0'0,"0"0,0 0,0 0,0 0,0 20,7 21,7 17,8 30,6 23,11 22,3 5,11-2,-11-14,-6-17</inkml:trace>
          <inkml:trace contextRef="#ctx0" brushRef="#br0" timeOffset="49862.78">17528 6739,'0'0,"0"0,0 0,0 0,0 0,0 0,0 17,0 10,11 17,10 17,7 21,14 12,11 1,18 0,24-3,18-28,11-20,10-31,0-13,-4-13,-13-7,-15-11,-31 4,-8-10,-27 3,-15 14,-10-4</inkml:trace>
          <inkml:trace contextRef="#ctx0" brushRef="#br0" timeOffset="-142924.87">17747 7390,'0'0,"0"0,0 0,0 0,0 0,0 0,0 0,0 0,0 0,0 0,0 0,7 13,3 11,12 10,6 23,7 28,22 10,-1 10,11-4,-3-9,-4-28,-4-37,-3-34,-11-50,8-41,-8-48,1-30,10-31</inkml:trace>
        </inkml:traceGroup>
      </inkml:traceGroup>
    </inkml:traceGroup>
    <inkml:traceGroup>
      <inkml:annotationXML>
        <emma:emma xmlns:emma="http://www.w3.org/2003/04/emma" version="1.0">
          <emma:interpretation id="{AB8B2329-E226-48CE-BF7D-FE74DBA0A410}" emma:medium="tactile" emma:mode="ink">
            <msink:context xmlns:msink="http://schemas.microsoft.com/ink/2010/main" type="paragraph" rotatedBoundingBox="5324,14286 25143,12160 25825,18513 6005,20639" alignmentLevel="1"/>
          </emma:interpretation>
        </emma:emma>
      </inkml:annotationXML>
      <inkml:traceGroup>
        <inkml:annotationXML>
          <emma:emma xmlns:emma="http://www.w3.org/2003/04/emma" version="1.0">
            <emma:interpretation id="{6B76AFD7-1973-434D-883F-5FB2D3A0B6C7}" emma:medium="tactile" emma:mode="ink">
              <msink:context xmlns:msink="http://schemas.microsoft.com/ink/2010/main" type="line" rotatedBoundingBox="5324,14286 24782,12198 25293,16958 5835,19046"/>
            </emma:interpretation>
          </emma:emma>
        </inkml:annotationXML>
        <inkml:traceGroup>
          <inkml:annotationXML>
            <emma:emma xmlns:emma="http://www.w3.org/2003/04/emma" version="1.0">
              <emma:interpretation id="{5A6B15ED-01ED-4372-B648-CC2DD0C8A623}" emma:medium="tactile" emma:mode="ink">
                <msink:context xmlns:msink="http://schemas.microsoft.com/ink/2010/main" type="inkWord" rotatedBoundingBox="5450,15474 17489,14077 17745,16287 5707,17685"/>
              </emma:interpretation>
              <emma:one-of disjunction-type="recognition" id="oneOf6">
                <emma:interpretation id="interp26" emma:lang="en-IN" emma:confidence="0">
                  <emma:literal>Mt's</emma:literal>
                </emma:interpretation>
                <emma:interpretation id="interp27" emma:lang="en-IN" emma:confidence="0">
                  <emma:literal>Mt*</emma:literal>
                </emma:interpretation>
                <emma:interpretation id="interp28" emma:lang="en-IN" emma:confidence="0">
                  <emma:literal>Mt</emma:literal>
                </emma:interpretation>
                <emma:interpretation id="interp29" emma:lang="en-IN" emma:confidence="0">
                  <emma:literal>Mt'</emma:literal>
                </emma:interpretation>
                <emma:interpretation id="interp30" emma:lang="en-IN" emma:confidence="0">
                  <emma:literal>Mt.</emma:literal>
                </emma:interpretation>
              </emma:one-of>
            </emma:emma>
          </inkml:annotationXML>
          <inkml:trace contextRef="#ctx0" brushRef="#br1" timeOffset="99310.9">10173 11941,'0'0,"0"0,0 0,0 0,0 0,0 0,0 0,0 0,14 10,14-3,25-7,32 0,42-17,42-20,50-14,38-20,36-20,46-18,35-16,32-14,25-10,10-7,7 4,-14 3,-28 17,-42 13,-46 31,-61 20,-66 18,-61 23,-59 3,-36 24,-35 0,-35 17,-14-10,3-1,3 1</inkml:trace>
          <inkml:trace contextRef="#ctx0" brushRef="#br0" timeOffset="15719.83">11489 10221,'0'0,"0"0,0 0,0 0,0 0,0 0,21 0,0-7,22-17,17-16,17-11,12-7,6-6,-10 3</inkml:trace>
          <inkml:trace contextRef="#ctx0" brushRef="#br0" timeOffset="15437.06">11538 10343,'0'0,"0"0,0 0,0 0,0 0,0 0,0 0,15 13,6 18,7 9,11 11,-4 14,0 19,-3-6,-4-3,-6-1,-8-10,-7-6,-7-7,0-4,-7-9,-7-18,-1-3</inkml:trace>
          <inkml:trace contextRef="#ctx0" brushRef="#br0" timeOffset="16976.18">13974 10150,'0'0,"0"0,0 0,0 0,0 0,0 0,0 0,-7 17,0-4,0 4,0 0,-1-3,8-14,0 0,0 0,0 0,0 0,0 0,8-14,-1-3,-7 17,0 0,0 0,0 0</inkml:trace>
          <inkml:trace contextRef="#ctx0" brushRef="#br0" timeOffset="17529.7">14186 9289,'0'0,"0"0,0 0,0 0,0 0,0 0,0 0,14-6,7-4,21 3,1 0,17 7,3 7,-3 10,-18 6,-6 8,-4 3,-18 10,-7 0,-7 0,0 3,0-13,7-3,14-11,7-3,22-10,6-7,18 0,7 6,-10 8,-4 3,-18 10,-6 20,-22 18,-28 16,-28 10,-29 11,-38 10</inkml:trace>
          <inkml:trace contextRef="#ctx0" brushRef="#br0" timeOffset="12675.6">8584 10421,'0'0,"0"0,0 0,0 0,0 0,0 0,7 20,7 17,8 14,9 27,5 27,-1 13,-7 8,7-1,-6-13,-8-17,-7-21,0-23</inkml:trace>
          <inkml:trace contextRef="#ctx0" brushRef="#br0" timeOffset="-25639.93">3904 10529,'0'0,"0"0,0 0,0 0,0 14,0 6,7 17,7 41,15 24,9 36,19 25,10 13,-4 0,8-13,-15-28,-10-26,-10-35,-8-20,-14-40,-7-28,-14-33,-7-21,0-10,0-20,-8-10,1-11,-3-6,2-7,8 13,0 14,7 21,7 12,0 28,7 31,7 26,15 31,16 17,12 14,17-4,14 21,-3-4,7-11,-4 1,-7-20,-10-7,-11-14,-11-20,-6-17,-22-34,-7-10,-7-14,-7-36,0-25,-7-6,0-1,0 1,0 24,0 9,0 28,7 20,0 23,0 21,7 14,14 30,7 27,18 34,10 10,11 21,-3 13,3 10,-11 10,1-6,-15-7,-6-18,2-19</inkml:trace>
          <inkml:trace contextRef="#ctx0" brushRef="#br0" timeOffset="-24257.11">8440 10993,'0'0,"0"0,0 0,0 0,0 0,0 0,0 0,0 0,0 0,0 0,14-7,7-10,14 10,18 1,11-8,10-10,3 4,-13-10,-4 9,-18-6,-6 14,-12-1,-24 14</inkml:trace>
        </inkml:traceGroup>
        <inkml:traceGroup>
          <inkml:annotationXML>
            <emma:emma xmlns:emma="http://www.w3.org/2003/04/emma" version="1.0">
              <emma:interpretation id="{BE17CD57-909F-4451-A080-1644EF4CD81F}" emma:medium="tactile" emma:mode="ink">
                <msink:context xmlns:msink="http://schemas.microsoft.com/ink/2010/main" type="inkWord" rotatedBoundingBox="7808,15808 18095,14165 18337,15680 8050,17323"/>
              </emma:interpretation>
              <emma:one-of disjunction-type="recognition" id="oneOf7">
                <emma:interpretation id="interp31" emma:lang="en-IN" emma:confidence="0">
                  <emma:literal>its</emma:literal>
                </emma:interpretation>
                <emma:interpretation id="interp32" emma:lang="en-IN" emma:confidence="0">
                  <emma:literal>A-x.</emma:literal>
                </emma:interpretation>
                <emma:interpretation id="interp33" emma:lang="en-IN" emma:confidence="0">
                  <emma:literal>A".</emma:literal>
                </emma:interpretation>
                <emma:interpretation id="interp34" emma:lang="en-IN" emma:confidence="0">
                  <emma:literal>As-x.</emma:literal>
                </emma:interpretation>
                <emma:interpretation id="interp35" emma:lang="en-IN" emma:confidence="0">
                  <emma:literal>it</emma:literal>
                </emma:interpretation>
              </emma:one-of>
            </emma:emma>
          </inkml:annotationXML>
          <inkml:trace contextRef="#ctx0" brushRef="#br0" timeOffset="-24696.18">6583 12009,'0'0,"0"0,0 0,0 0,0 0,0 0,0 0,14-14,25-13,10-13,33-11,20-7,14 1,15 3,0 10,-15 6,-10 8,-25 9</inkml:trace>
          <inkml:trace contextRef="#ctx0" brushRef="#br0" timeOffset="-25002.45">6428 11914,'0'0,"0"0,0 0,0 0,0 0,0 0,0 0,7 14,7 9,7 8,4 6,7 4,-4-4,0 0,-7-10,-3 0,-4-13,-14-14,0 0,-14-20,-11-34,-3-21,0-20,-8-10,1-3,7-4,7 17,7 14,6 23,8 21,8 13,13 18,14 12,14 18,15 3,17 10,14 21,1 20,6 7,-17 13,-11-3,-7-7,-25-14,-13-16,-15-21</inkml:trace>
          <inkml:trace contextRef="#ctx0" brushRef="#br0" timeOffset="16025.16">12371 10028,'0'0,"0"0,0 0,0 0,0 0,7 13,15 11,27 3,22 17,24 10,14 11,15 2,3-9,-18-4,-13-10</inkml:trace>
          <inkml:trace contextRef="#ctx0" brushRef="#br0" timeOffset="31663.03">15202 10925,'0'0,"0"0,0 0,0 0,0 0,0 0,0 0,0 0,0 0,0 0,14-13,14-8,18-2,25-8,24 1,22 3,27-4,8 1,0 9,7 1,-15-4,-13 11,-18-1,-32-6,-24 13,-19 0,-16 1,-22 6,0 0,0 0,-14-7,14 7,0 0,0 0,0 0,0 0,0 0,0 0,0 0,0 0,0 0,0 0,0 0,0 0,0 0,0 0,0 0,0 0,0 0,0 0,0 0,0 0,0 0,0 0,0 0,0 0,0 0,0 0,0 0,0 0,0 0,0 0,0 0,0 0,0 0,0 0,0 0,0 0,0 0,0 0,0 0,0 0,0 0,0 0,0 0,0 0</inkml:trace>
          <inkml:trace contextRef="#ctx0" brushRef="#br0" timeOffset="16300.18">12791 9757,'0'0,"0"0,0 0,0 0,0 0,-7 13,0 18,-7 10,-11 33,-10 31,-7 24,-18 20,-4 0,-3-10</inkml:trace>
          <inkml:trace contextRef="#ctx0" brushRef="#br0" timeOffset="15113.3">10578 10380,'0'0,"0"0,0 0,0 0,0 0,0 0,0 0,0 0,22-7,-1 0,7-9,7 9,4 0,3 7,-6 7,3 16,-18 11,-7 27,-14 21,-7 9,0-6,-7-11,7-6,0-17,-1-14,8-17,0-20,22 0,13-13,7-18,18-3,18-3,-7-17</inkml:trace>
        </inkml:traceGroup>
        <inkml:traceGroup>
          <inkml:annotationXML>
            <emma:emma xmlns:emma="http://www.w3.org/2003/04/emma" version="1.0">
              <emma:interpretation id="{009F83F8-270D-48BB-AD47-C2E79AD2D7E5}" emma:medium="tactile" emma:mode="ink">
                <msink:context xmlns:msink="http://schemas.microsoft.com/ink/2010/main" type="inkWord" rotatedBoundingBox="11236,15211 14783,14458 15061,15770 11515,16523"/>
              </emma:interpretation>
              <emma:one-of disjunction-type="recognition" id="oneOf8">
                <emma:interpretation id="interp36" emma:lang="en-IN" emma:confidence="0">
                  <emma:literal>+</emma:literal>
                </emma:interpretation>
                <emma:interpretation id="interp37" emma:lang="en-IN" emma:confidence="0">
                  <emma:literal>i</emma:literal>
                </emma:interpretation>
                <emma:interpretation id="interp38" emma:lang="en-IN" emma:confidence="0">
                  <emma:literal>T</emma:literal>
                </emma:interpretation>
                <emma:interpretation id="interp39" emma:lang="en-IN" emma:confidence="0">
                  <emma:literal>t</emma:literal>
                </emma:interpretation>
                <emma:interpretation id="interp40" emma:lang="en-IN" emma:confidence="0">
                  <emma:literal>!</emma:literal>
                </emma:interpretation>
              </emma:one-of>
            </emma:emma>
          </inkml:annotationXML>
          <inkml:trace contextRef="#ctx0" brushRef="#br0" timeOffset="16615.96">13194 9709,'0'0,"0"0,0 0,0 0,0 0,0 14,7 20,3 10,5 27,6 27,14 17,7 14,1 0,-1 6,4-20,-11-10</inkml:trace>
          <inkml:trace contextRef="#ctx0" brushRef="#br0" timeOffset="14428.45">9682 10204,'0'0,"0"0,0 0,0 0,0 0,0 0,0 17,7 10,7 24,7 30,8 31,-1 23,11 7,-11 7,0 0,4-16,-11-22,0-33,-7-17,0-27,-7-7,-7-27,0 0,0 0,0 0,0 0,0 0,0 0,0 0,0 0,0 0,0 0,0 0,0 0,0 0,0 0,0 0,0 0,0 0,0 0,0 0,0 0,0 0,0 0,0 0,0 0,0 0,0 0,0 0,0 0,0 0</inkml:trace>
        </inkml:traceGroup>
        <inkml:traceGroup>
          <inkml:annotationXML>
            <emma:emma xmlns:emma="http://www.w3.org/2003/04/emma" version="1.0">
              <emma:interpretation id="{158310C7-6ED6-4924-8786-399547DCFD9B}" emma:medium="tactile" emma:mode="ink">
                <msink:context xmlns:msink="http://schemas.microsoft.com/ink/2010/main" type="inkWord" rotatedBoundingBox="18953,14570 24468,12144 26194,16068 20678,18494"/>
              </emma:interpretation>
              <emma:one-of disjunction-type="recognition" id="oneOf9">
                <emma:interpretation id="interp41" emma:lang="en-IN" emma:confidence="0">
                  <emma:literal>polis)</emma:literal>
                </emma:interpretation>
                <emma:interpretation id="interp42" emma:lang="en-IN" emma:confidence="0">
                  <emma:literal>poleis)</emma:literal>
                </emma:interpretation>
                <emma:interpretation id="interp43" emma:lang="en-IN" emma:confidence="0">
                  <emma:literal>polios)</emma:literal>
                </emma:interpretation>
                <emma:interpretation id="interp44" emma:lang="en-IN" emma:confidence="0">
                  <emma:literal>polyps)</emma:literal>
                </emma:interpretation>
                <emma:interpretation id="interp45" emma:lang="en-IN" emma:confidence="0">
                  <emma:literal>pol;)</emma:literal>
                </emma:interpretation>
              </emma:one-of>
            </emma:emma>
          </inkml:annotationXML>
          <inkml:trace contextRef="#ctx0" brushRef="#br0" timeOffset="59960.78">22229 10580,'0'0,"0"0,0 0,0 0,0 0,0 0,0 0,0 0,0 0,21 13,8 8,17 13,3 3,15 20,-8 14,-3 28,-25 16,-7 20,-28 14,-21-3,-11 3,-3-10,-22-14,8-20,-4-27,10-20</inkml:trace>
          <inkml:trace contextRef="#ctx0" brushRef="#br0" timeOffset="33440.07">18086 10278,'0'0,"0"0,0 0,0 0,0 0,0 0,0 0,0 0,0 0,0 0,0 0,0 0,0 0,0 0,0 0,0 0,-7 21,7 16,0 7,0 24,0 20,0 10,0 4,0-1,0-13,0-13,0-18,0-16,0-21,0-20,0 0,0 0</inkml:trace>
          <inkml:trace contextRef="#ctx0" brushRef="#br0" timeOffset="36888.75">18015 10234,'0'0,"0"0,0 0,0 0,0 0,14 0,7-6,22-18,31-13,28-7,25-14,4-16,-8 6,-6 10,-18 14,-18 14</inkml:trace>
          <inkml:trace contextRef="#ctx0" brushRef="#br0" timeOffset="36534.21">18283 10634,'0'0,"0"0,0 0,0 0,0 0,0 0,0 0,0 0,0 0,0 0,0 0,21 0,22-7,6-6,18 13,11 13,3 14,-7 17,-17 21,-15 26,-28 11,-21 9,-28-2,0-8,-8-9,-3-21,-3-20,3-17,11-21,6-6,8-14,14-6,21-11</inkml:trace>
          <inkml:trace contextRef="#ctx0" brushRef="#br0" timeOffset="37330.11">19314 10150,'0'0,"0"0,0 0,0 0,0 0,-14 17,0-4,0 21,-1 0,8 10,14 14,22 2,20-16,25-6,22-18,6-10,4-20,-14-3,-11-8,-21-9,-32-8,-42 1,-32 0,-18 6,-24 4,-11 4,-3 2,10 8</inkml:trace>
          <inkml:trace contextRef="#ctx0" brushRef="#br0" timeOffset="37786.25">20415 8717,'0'0,"0"0,0 0,0 0,0 0,0 0,-7 14,0 13,-7 17,-4 34,4 23,0 31,0 28,7 26,7 7,0-3,14-4,14-17,18-16,18-18,24-27,18-9,10-35,1-34,6-30,4-30</inkml:trace>
          <inkml:trace contextRef="#ctx0" brushRef="#br0" timeOffset="43559.02">20934 9171,'0'0,"0"0,0 0,0 0,0 0,0 0,0 0,0 0,18-7,3 0,7-6,7-1,15 4,-8 3,0 7,4 7,-10 10,2 10,-16 10,-8 1,-7 6,-14 0,-7 0,0-7,6-7,-2-2,3-5,7-9,0-14,17 13,12-2,6-5,18 11,3-3,8-1,-15 18,-13 13,-12 20,-34 28,-26 9,-13 11,-22-4,-17-9,4-22,-5-9,8-20,3-28</inkml:trace>
          <inkml:trace contextRef="#ctx0" brushRef="#br0" timeOffset="43950.03">21809 9466,'0'0,"0"0,0 0,0 0,0 0,0 0,0 0,0 0,0 0,0 0,14 6,1 1,-15-7,0 0,0 0,0 0,0 0,-15-13,1-8,7-2,7 2,0-9,7 3,0 3,0 0,-7 24</inkml:trace>
          <inkml:trace contextRef="#ctx0" brushRef="#br0" timeOffset="44498.27">22438 8487,'0'0,"0"0,0 0,0 0,0 0,0 0,-22 0,1 0,0 0,-7 0,0 0,-4 7,11 10,6 3,8 0,14 11,15 6,6 10,18-6,10 3,15 14,-8 6,4 0,-7-6,-10-1,-15-2,-3-5,-18-6,-14 0,-21-6,-11-8,-3-6,-1-11,-2-13,2-6,8-18,-4-30,18-17,14-24,7-24,18-9</inkml:trace>
          <inkml:trace contextRef="#ctx0" brushRef="#br0" timeOffset="44908.97">22646 7254,'0'0,"0"0,0 0,0 0,0 0,0 0,0 0,24 17,19 10,24 21,18 2,13 32,5 29,-8 25,-14 30,-24 17,-15 16,-35 15,-28-8,-14-6,-22-27,-17-7,0-34</inkml:trace>
        </inkml:traceGroup>
      </inkml:traceGroup>
      <inkml:traceGroup>
        <inkml:annotationXML>
          <emma:emma xmlns:emma="http://www.w3.org/2003/04/emma" version="1.0">
            <emma:interpretation id="{E19584A4-2851-4E14-9DDB-FBEEA471C39E}" emma:medium="tactile" emma:mode="ink">
              <msink:context xmlns:msink="http://schemas.microsoft.com/ink/2010/main" type="line" rotatedBoundingBox="17343,17283 25472,15293 26147,18048 18018,20038"/>
            </emma:interpretation>
          </emma:emma>
        </inkml:annotationXML>
        <inkml:traceGroup>
          <inkml:annotationXML>
            <emma:emma xmlns:emma="http://www.w3.org/2003/04/emma" version="1.0">
              <emma:interpretation id="{BFBFA877-B44F-4804-A2A7-D803E73750BE}" emma:medium="tactile" emma:mode="ink">
                <msink:context xmlns:msink="http://schemas.microsoft.com/ink/2010/main" type="inkWord" rotatedBoundingBox="17343,17283 20926,16406 21251,17735 17669,18611"/>
              </emma:interpretation>
              <emma:one-of disjunction-type="recognition" id="oneOf10">
                <emma:interpretation id="interp46" emma:lang="en-IN" emma:confidence="0">
                  <emma:literal>In</emma:literal>
                </emma:interpretation>
                <emma:interpretation id="interp47" emma:lang="en-IN" emma:confidence="0">
                  <emma:literal>To</emma:literal>
                </emma:interpretation>
                <emma:interpretation id="interp48" emma:lang="en-IN" emma:confidence="0">
                  <emma:literal>Too</emma:literal>
                </emma:interpretation>
                <emma:interpretation id="interp49" emma:lang="en-IN" emma:confidence="0">
                  <emma:literal>Tin</emma:literal>
                </emma:interpretation>
                <emma:interpretation id="interp50" emma:lang="en-IN" emma:confidence="0">
                  <emma:literal>tin</emma:literal>
                </emma:interpretation>
              </emma:one-of>
            </emma:emma>
          </inkml:annotationXML>
          <inkml:trace contextRef="#ctx0" brushRef="#br0" timeOffset="46891.23">15883 12673,'0'0,"0"0,0 0,0 0,0 0,0 0,28 0,25-7,39-13,32-11,27-9,15-1,0-3,-21 7,-21-1,-26 18,-31 3</inkml:trace>
          <inkml:trace contextRef="#ctx0" brushRef="#br0" timeOffset="46575.12">16547 12090,'0'0,"0"0,0 0,0 0,0 0,0 0,0 0,0 0,0 0,0 0,0 14,0 16,0 24,7 24,0 34,0 7,0 13,0-7,0-6,0-18,0-16,-7-34</inkml:trace>
          <inkml:trace contextRef="#ctx0" brushRef="#br0" timeOffset="47254.71">17962 12111,'0'0,"0"0,0 0,0 0,0 0,0 0,0 0,0 17,0 10,7 20,0 17,0 24,11 17,-4 11,0 5,0-12,-7-11</inkml:trace>
          <inkml:trace contextRef="#ctx0" brushRef="#br0" timeOffset="48030.3">18968 12155,'0'0,"0"0,0 0,0 0,0 0,0 0,0 0,-14 6,-7 8,-7-1,-18 8,3 16,-13 7,13 14,1 26,10 1,11 13,14-3,14-7,7-13,7-25,11-12,-4-32,8-19,6-31,-14-21,1-19,-1-4,-3 0,-4 6,0 11,-7 7,0 13,0 24,0 14,11 13,10 13,1 14,17 4,3 16,15-3,-8 7,4 0,-7-17,-10-1,-8-12,-3-11,-11-20,-7-4,-14-16,-14-8,-7-12,-14-1,-4-7,-3-3,-8 11,-17 5,-10 8,-4 3,-11 14,14 13,4 14</inkml:trace>
        </inkml:traceGroup>
        <inkml:traceGroup>
          <inkml:annotationXML>
            <emma:emma xmlns:emma="http://www.w3.org/2003/04/emma" version="1.0">
              <emma:interpretation id="{D50CB819-BF16-4A93-B834-D56035E28AFF}" emma:medium="tactile" emma:mode="ink">
                <msink:context xmlns:msink="http://schemas.microsoft.com/ink/2010/main" type="inkWord" rotatedBoundingBox="21583,16298 25484,15342 26147,18048 22245,19003"/>
              </emma:interpretation>
              <emma:one-of disjunction-type="recognition" id="oneOf11">
                <emma:interpretation id="interp51" emma:lang="en-IN" emma:confidence="0">
                  <emma:literal>(Into</emma:literal>
                </emma:interpretation>
                <emma:interpretation id="interp52" emma:lang="en-IN" emma:confidence="0">
                  <emma:literal>(It</emma:literal>
                </emma:interpretation>
                <emma:interpretation id="interp53" emma:lang="en-IN" emma:confidence="0">
                  <emma:literal>Ito</emma:literal>
                </emma:interpretation>
                <emma:interpretation id="interp54" emma:lang="en-IN" emma:confidence="0">
                  <emma:literal>EF</emma:literal>
                </emma:interpretation>
                <emma:interpretation id="interp55" emma:lang="en-IN" emma:confidence="0">
                  <emma:literal>Et.</emma:literal>
                </emma:interpretation>
              </emma:one-of>
            </emma:emma>
          </inkml:annotationXML>
          <inkml:trace contextRef="#ctx0" brushRef="#br0" timeOffset="48510.44">20320 11332,'0'0,"0"0,0 0,0 0,0 0,0 0,0 0,-7 23,0 21,-7 27,-1 41,8 20,-3 17,10 14,10 6,12-3,13-3,25-14,10-24,26-27,17-33,3-21,1-24,-1-20,-10-14,-25-9,-24 2,-18 1</inkml:trace>
          <inkml:trace contextRef="#ctx0" brushRef="#br2" timeOffset="169785.41">21326 13438,'0'0,"0"0,0 0,0 0,0 0,21-7,14-6,32-18,46-19,32-42,31-16,15-18,0 1,-4 0,-36 16,-27 18,-43 40</inkml:trace>
          <inkml:trace contextRef="#ctx0" brushRef="#br2" timeOffset="170166.25">21463 13807,'0'0,"0"0,0 0,0 0,0 0,0 0,0 0,0 0,7-13,15-25,27-16,29-24,49-23,39-28,35-20,11-3,10-4,-14 10,-21 21,-35 20,-36 34,-34 20,-26 14,-35 13</inkml:trace>
          <inkml:trace contextRef="#ctx0" brushRef="#br2" timeOffset="157307.57">20952 11464,'0'0,"0"0,0 0,0 0,0 0,0 0,0 0,0 0,0 0,0 0,0 0,21 6,7-6,14-6,15-8,13-10,12-3,13-10,0 0,-10 0,-14-1,-11 8,-25 16,-14 1,-21 13,0 0,0 0,0 0,0 0,0 13,0 14,7 11,0 29,0 21,4 31,-4 13,0 17,-7 7,0-4,0 4,-7-14,7-20,-7-17,7-24,0-23,0-27</inkml:trace>
          <inkml:trace contextRef="#ctx0" brushRef="#br0" timeOffset="62046.59">23009 10935,'0'0,"0"0,0 0,0 0,0 0,0 0,0 0,14-17,15-3,6-10,11-8,10 1,4 7,-10 3</inkml:trace>
          <inkml:trace contextRef="#ctx0" brushRef="#br0" timeOffset="62373.58">23270 11183,'0'0,"0"0,0 0,0 0,0 0,0 0,0 0,0 0,0 0,0 0,0 0,0 0,0 0,15-7,6 0,0 0,14-6,-7-4,1 3</inkml:trace>
          <inkml:trace contextRef="#ctx0" brushRef="#br0" timeOffset="63044.73">23927 10336,'0'0,"0"0,0 0,0 0,0 0,0 0,0 0,0 0,-14 7,-11 0,-3-1,-14 11,-15-3,8 9,-18 8,3 6,-3 7,0 14,18 10,6 3,8-4,21-6,21-10,21-14,0-10,15-27,10-20,-4-10,4-8,-11 1,-6 0,-8 6,-3 4,-18-3,-7 3,0-4,-7 11,0-7,7 7,-8-4,-2 10,3 1,7 13,0 0,0 0,-14-7,0 7,-1 0</inkml:trace>
        </inkml:traceGroup>
      </inkml:traceGroup>
    </inkml:traceGroup>
  </inkml:traceGroup>
</inkml:ink>
</file>

<file path=ppt/ink/ink2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0:51.93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6DC7296-6DD8-4D46-9D33-EEB157F8C400}" emma:medium="tactile" emma:mode="ink">
          <msink:context xmlns:msink="http://schemas.microsoft.com/ink/2010/main" type="writingRegion" rotatedBoundingBox="373,10963 1356,10963 1356,11851 373,11851"/>
        </emma:interpretation>
      </emma:emma>
    </inkml:annotationXML>
    <inkml:traceGroup>
      <inkml:annotationXML>
        <emma:emma xmlns:emma="http://www.w3.org/2003/04/emma" version="1.0">
          <emma:interpretation id="{0A4817E6-20CC-41D5-9A91-A4A27C977B72}" emma:medium="tactile" emma:mode="ink">
            <msink:context xmlns:msink="http://schemas.microsoft.com/ink/2010/main" type="paragraph" rotatedBoundingBox="373,10963 1356,10963 1356,11851 373,11851" alignmentLevel="1"/>
          </emma:interpretation>
        </emma:emma>
      </inkml:annotationXML>
      <inkml:traceGroup>
        <inkml:annotationXML>
          <emma:emma xmlns:emma="http://www.w3.org/2003/04/emma" version="1.0">
            <emma:interpretation id="{C5794F8F-E183-4F82-BCED-7D3B591B3861}" emma:medium="tactile" emma:mode="ink">
              <msink:context xmlns:msink="http://schemas.microsoft.com/ink/2010/main" type="line" rotatedBoundingBox="373,10963 1356,10963 1356,11851 373,11851"/>
            </emma:interpretation>
          </emma:emma>
        </inkml:annotationXML>
        <inkml:traceGroup>
          <inkml:annotationXML>
            <emma:emma xmlns:emma="http://www.w3.org/2003/04/emma" version="1.0">
              <emma:interpretation id="{8227DC20-3A4A-47AA-8F67-5F4A678A964E}" emma:medium="tactile" emma:mode="ink">
                <msink:context xmlns:msink="http://schemas.microsoft.com/ink/2010/main" type="inkWord" rotatedBoundingBox="373,10963 1356,10963 1356,11851 373,11851"/>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2</emma:literal>
                </emma:interpretation>
                <emma:interpretation id="interp4" emma:lang="en-IN" emma:confidence="0">
                  <emma:literal>1</emma:literal>
                </emma:interpretation>
              </emma:one-of>
            </emma:emma>
          </inkml:annotationXML>
          <inkml:trace contextRef="#ctx0" brushRef="#br0">-8692 1748,'0'0,"0"0,0 0,0 0,0 0,0 0,10-14,10-14,12-17,12-12,17-11,-6 1,-6 18,-5 11,-12 29,-7 23,-10 38,-13 19,-2 23,0 8,0 6,0 1,0-12,0-14,5-17,5-19,5-16,9-17,21-23,11-27,8-16,13-19,19-28,5-7,0-8</inkml:trace>
        </inkml:traceGroup>
      </inkml:traceGroup>
    </inkml:traceGroup>
  </inkml:traceGroup>
</inkml:ink>
</file>

<file path=ppt/ink/ink21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50:17.9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46B0A9B-8ADF-4AC0-82B8-50D1C0C79EE2}" emma:medium="tactile" emma:mode="ink">
          <msink:context xmlns:msink="http://schemas.microsoft.com/ink/2010/main" type="inkDrawing" rotatedBoundingBox="3628,13168 18999,12313 19016,12608 3645,13463" semanticType="strikethrough" shapeName="Other">
            <msink:sourceLink direction="with" ref="{86F9C528-04B3-4378-B5AA-BA30FC0F1D6A}"/>
          </msink:context>
        </emma:interpretation>
      </emma:emma>
    </inkml:annotationXML>
    <inkml:trace contextRef="#ctx0" brushRef="#br0">0 799,'0'0,"0"0,0 0,0 0,0 0,0 0,14 0,21 0,32 0,43-10,38 3,36 0,24 1,39-1,10 0,5 7,20 0,0 7,15 0,-4-1,14 1,11 0,13-7,8-7,-4-20,11-20,4-11,-4-10,3-6,4 16,-7 8,0 6,-4 13,11 7,0 11,0-4,11 3,-8-6,11-4,0-3,0-3,4 9,-15-2,-3 9,-7-3,-7 10,-25 14,-14 3,-3-3,-22 7,-7-8,-28 5,-3-11,-19 0,-9 0,-22-11,-14 5,-22-1,-13-7,-7-3,-11 0,-18 4,-21-1,-14 8,-17-5,-1 5,-21-1</inkml:trace>
  </inkml:traceGroup>
</inkml:ink>
</file>

<file path=ppt/ink/ink21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3:46:53.249"/>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65C17D9-D88C-42E6-8482-6F6305D99883}" emma:medium="tactile" emma:mode="ink">
          <msink:context xmlns:msink="http://schemas.microsoft.com/ink/2010/main" type="writingRegion" rotatedBoundingBox="19329,7978 24359,2535 26749,4744 21720,10187"/>
        </emma:interpretation>
      </emma:emma>
    </inkml:annotationXML>
    <inkml:traceGroup>
      <inkml:annotationXML>
        <emma:emma xmlns:emma="http://www.w3.org/2003/04/emma" version="1.0">
          <emma:interpretation id="{66793D42-242C-496B-9262-5BB29ECA1D5C}" emma:medium="tactile" emma:mode="ink">
            <msink:context xmlns:msink="http://schemas.microsoft.com/ink/2010/main" type="paragraph" rotatedBoundingBox="19329,7978 24359,2535 26749,4744 21720,10187" alignmentLevel="1"/>
          </emma:interpretation>
        </emma:emma>
      </inkml:annotationXML>
      <inkml:traceGroup>
        <inkml:annotationXML>
          <emma:emma xmlns:emma="http://www.w3.org/2003/04/emma" version="1.0">
            <emma:interpretation id="{AA2FE2A3-8B07-41AC-A3E8-D9033231DE7B}" emma:medium="tactile" emma:mode="ink">
              <msink:context xmlns:msink="http://schemas.microsoft.com/ink/2010/main" type="line" rotatedBoundingBox="19329,7978 24359,2535 26749,4744 21720,10187"/>
            </emma:interpretation>
          </emma:emma>
        </inkml:annotationXML>
        <inkml:traceGroup>
          <inkml:annotationXML>
            <emma:emma xmlns:emma="http://www.w3.org/2003/04/emma" version="1.0">
              <emma:interpretation id="{14C7A218-12C3-436A-8398-050540A0C1C5}" emma:medium="tactile" emma:mode="ink">
                <msink:context xmlns:msink="http://schemas.microsoft.com/ink/2010/main" type="inkWord" rotatedBoundingBox="20499,8366 22103,8462 22047,9400 20443,9304"/>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X</emma:literal>
                </emma:interpretation>
                <emma:interpretation id="interp3" emma:lang="en-IN" emma:confidence="0">
                  <emma:literal>x</emma:literal>
                </emma:interpretation>
                <emma:interpretation id="interp4" emma:lang="en-IN" emma:confidence="0">
                  <emma:literal>1</emma:literal>
                </emma:interpretation>
              </emma:one-of>
            </emma:emma>
          </inkml:annotationXML>
          <inkml:trace contextRef="#ctx0" brushRef="#br0">20486 328,'0'0,"0"0,0 0,0 0,0 0,0 0,0 0,-7 14,7 13,0 7,0 27,0 13,0 21,0 24,0 13,0 7,0 16,0-2,0-4,0-14,0-20,0-16,0-28,0-20</inkml:trace>
          <inkml:trace contextRef="#ctx0" brushRef="#br0" timeOffset="-1693.84">19229 4318,'0'0,"0"0,0 0,0 0,0 0,0 0,0 0,0 0,21-14,1-6,20-10,18-11,25 7,24-3,29-1,6 1,1 7,-7-7,-1 16,-27-3,-33 11,-17-1</inkml:trace>
        </inkml:traceGroup>
        <inkml:traceGroup>
          <inkml:annotationXML>
            <emma:emma xmlns:emma="http://www.w3.org/2003/04/emma" version="1.0">
              <emma:interpretation id="{E2EF1AFF-2BBA-4126-A357-F56EF5601021}" emma:medium="tactile" emma:mode="ink">
                <msink:context xmlns:msink="http://schemas.microsoft.com/ink/2010/main" type="inkWord" rotatedBoundingBox="20249,6758 24562,2683 26731,4978 22419,9053"/>
              </emma:interpretation>
              <emma:one-of disjunction-type="recognition" id="oneOf1">
                <emma:interpretation id="interp5" emma:lang="en-IN" emma:confidence="0">
                  <emma:literal>they's:</emma:literal>
                </emma:interpretation>
                <emma:interpretation id="interp6" emma:lang="en-IN" emma:confidence="0">
                  <emma:literal>they's."</emma:literal>
                </emma:interpretation>
                <emma:interpretation id="interp7" emma:lang="en-IN" emma:confidence="0">
                  <emma:literal>thereon:</emma:literal>
                </emma:interpretation>
                <emma:interpretation id="interp8" emma:lang="en-IN" emma:confidence="0">
                  <emma:literal>they's:'</emma:literal>
                </emma:interpretation>
                <emma:interpretation id="interp9" emma:lang="en-IN" emma:confidence="0">
                  <emma:literal>they's:"</emma:literal>
                </emma:interpretation>
              </emma:one-of>
            </emma:emma>
          </inkml:annotationXML>
          <inkml:trace contextRef="#ctx0" brushRef="#br1" timeOffset="155051.31">20980 1588,'0'0,"0"0,0 0,0 0,0 0,0 0,21 10,14 7,43-3,31-4,22-10,35-10,0-10,0-14,0-4,-29-2,-27-4,-22 0,-32 10,-13 14,-29 13,-14 20,-21 21,-22 7,1 33,-11 25,-4 22,8 28,-11 21,-7 6,3 0,1-7,6-9,5-25,9-6,8-38,3-10,18-33,14-21</inkml:trace>
          <inkml:trace contextRef="#ctx0" brushRef="#br1" timeOffset="156629.84">21527-928,'0'0,"0"0,0 0,0 0,0 0,0 0,-7 13,-7 15,0 22,-8 38,1 11,-7 29,-4 8,11 13,7 3,0-10,14-9,7-12,14-19,7-24,11-21,4-29,13-22,-14-12,1-22,-4-12,-11-4,-7 0,-14 0,-14 3,-7-6,-7 16,-8 1,-9 16,-5-3,-13 11,6 22,1-2,3 6,11 4</inkml:trace>
          <inkml:trace contextRef="#ctx0" brushRef="#br1" timeOffset="157983.47">23355-1365,'0'0,"0"0,0 0,0 0,0 0,0 0,0 0,7 14</inkml:trace>
          <inkml:trace contextRef="#ctx0" brushRef="#br1" timeOffset="157161.63">21590-535,'0'0,"0"0,0 0,0 0,0 0,0 0,0 0,15-17,23-14,26-6,24-14,22-13,10-11,-11 8,-14 16,-17 10,-18 14,-18 20,-13 21,-15 20,-14 13,0 24,0 31,0 3,0 24,7-7,0 6,0-16,0-10,0-25,0-9</inkml:trace>
          <inkml:trace contextRef="#ctx0" brushRef="#br1" timeOffset="157812.78">23398-1246,'0'0,"0"0,0 0,0 0,0 0,0 0,0 0</inkml:trace>
          <inkml:trace contextRef="#ctx0" brushRef="#br1" timeOffset="157674.87">22755-1358,'0'0,"0"0,0 0,0 0,0 0,0 0,0 0,0 0,0 0,18 0,3 7,0 16,0 4,-7 21,-6 13,-8 10,0 7,-8 20,-6 4,0 6,0-17,7 1,7-21,7-20,14-14,8-30,20-28,7-29,19-15,6-19,3-4,-9 0,-5 6,-20 18</inkml:trace>
          <inkml:trace contextRef="#ctx0" brushRef="#br1" timeOffset="158156.14">23405-1900,'0'0,"0"0,0 0,0 0,0 0</inkml:trace>
          <inkml:trace contextRef="#ctx0" brushRef="#br0" timeOffset="-2057.94">18933 3498,'0'0,"0"0,0 0,0 0,0 0,0 0,0 0,14 0,21 0,25 0,35-6,33-1,23 0,26-7,-1-3,-13 11,-26-1,-24 7,-35 13</inkml:trace>
          <inkml:trace contextRef="#ctx0" brushRef="#br0" timeOffset="2882.12">19497 1968,'0'0,"0"0,0 0,0 0,0 0,0 0,8 13,13 18,14 13,32 23,25 11,10 17,22-17,13-14,19-10,13-37,-3-34,14-30,-7-17,0-21,-21-17,-15 1,-20-4,-25 10,-25 7,-32 7,-21 16,-21 15,-7 9,0 21,0 9,14 11,0 0,0 0,0 17,0-3,7 6,0 14,0 3,0 7,-7 7,0 7,-14 9,-15-2,-16 3,-5-4,-27-10,-12-10,-10-17,-10-10,-22-17,1-10,-1-10,-6-11,-5-3,12-3,-4-10,14 9,10 11,26-3,17 9,17 8,11-4,25 3,14 14,0 0,0 0,0 0,0 14,7 16,7 8,8 2,16 25,19 6,17 10,14 4,25-14,4-14,6-12,15-22,-4-30,-11-33,-6-11,-8-20,-3-27,-10-11,-15-13,-18 7,-10-10,-18 17,-6 9,-1 18,-21 34,-7 16,0 31,-14 7,-7 17,7 16,-8 11,-6 7,-18 20,-10-7,-25 17,-15-7,-24 0,-17 1,-8-1,-14-24,0-13,15-30,6-14,7-27,22-17,24-14,18-9,18 6,6 10,22 7,7 17,7 6,7 21,0 0,14 17,7 0,15 20,6 8,14 12,26 11,20 6,14-9,19-8,2-23,19-20,13-28</inkml:trace>
          <inkml:trace contextRef="#ctx0" brushRef="#br0" timeOffset="-670.11">20203 1917,'0'0,"0"0,0 0,0 0,0 0,0 0,0 0,0 0,22 6,23-6,33 0,39-6,48-1,30-10,45-3,14-1,10-13,5 4,-1 3,-21 3,-18 4,-31-4,-29 4,-20 0,-19-11,-17-10,-28-3,-18 4,-18 3,-10 9,-11 5,-13 16,-15 24</inkml:trace>
          <inkml:trace contextRef="#ctx0" brushRef="#br1" timeOffset="154118.18">18859 1795,'0'0,"0"0,0 0,0 0,0 0,0 0,0 0,0 0,0 0,14 17,18 6,10 11,25 7,18 10,24 13,25 17,14-6,18-4,21-10,0-10,15-7,-5-14,-3-16,-14-21,-17-13,-15-11,-17-13,-22-10,-14-24,-17-3,-22-7,-13 0,-11 6,-11 8,-14 6,-7 17,0 18,0 9,0 10,0 14,0 0,0 14,0 10,0 9,0 11,0 14,0 17,-7-8,-14 15,-18 6,-4 0,-27 3,-22-13,-24-10,-26-11,-13-19,-21-15,-19-23,-6-13,-3-1,-5-20,22-3,7 0,21-14,29 0,20 4,19 6,31 4,24 0,22 10,21 3,22 14,6 3,4 14,17 3,22 20,17 4,22 10,13 14,18 6,22-13,10-10,21-4,-3-13,-4-8,-14-16,-7-27,-29 0,-20-10,-22-14,-17-3,-29-4,-10 8,-24 6,-15 6,-7 15,-7-4,-8 20,15 7,-17 0,3 0,-8 7,-6 13,-14-10,-22 10,-24 4,-21 3,-22 17,-31-7,-22-3,-10-10,0-14,-11-10,-3-3,3-21,15-10,20-3,26-4,24-3,31 7,40 7,17 6,25 10,21 8,25 12,10 8,33 20,31 6,38 21,33-3,31 6,18-16,25-4,-11-24,3-20,-17-20,-17-18,-33 1,-27-17</inkml:trace>
          <inkml:trace contextRef="#ctx0" brushRef="#br0" timeOffset="502.1">19865 1280,'0'0,"0"0,0 0,0 0,0 0,0 0,0 0,7 17,7 3,7 11,18 16,3 4,18 13,4 7,13 1,-13-15,3-6,-7-17,-4-11,-6-23,3-23,-11-18,7-27,-13-20,-1-6,4-8,-4-3,0 20,-3 14,-11 27,-7 14</inkml:trace>
        </inkml:traceGroup>
      </inkml:traceGroup>
    </inkml:traceGroup>
  </inkml:traceGroup>
</inkml:ink>
</file>

<file path=ppt/ink/ink21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1:25.0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9FA5BBD-6787-4745-91B5-6CC856D47990}" emma:medium="tactile" emma:mode="ink">
          <msink:context xmlns:msink="http://schemas.microsoft.com/ink/2010/main" type="inkDrawing" rotatedBoundingBox="4858,7948 16840,8241 16830,8654 4847,8362" semanticType="strikethrough" shapeName="Other">
            <msink:sourceLink direction="with" ref="{39EEF333-F126-4D51-A6A9-A486769CE292}"/>
          </msink:context>
        </emma:interpretation>
      </emma:emma>
    </inkml:annotationXML>
    <inkml:trace contextRef="#ctx0" brushRef="#br0">0 0,'0'0,"0"0,0 0,0 0,0 0,0 0,0 0,0 0,0 0,21 7,7-1,22 1,45 3,36-3,42 0,38 0,47 6,49 7,39-13,14 3,28-6,25 9,4 11,6 3,8 4,3-4,-7 3,-17 7,-12-6,-24-1,-21-3,-17 4,-12-11,-6 4,-14-10,-1-1,8-3,-8-10,22-10,0 3,-1-20,-9-10,2 0,-17-7,-14 6,-21 1,-39 7,-25 9,-42 8,-43-4,-24 10,-36 7,-24 0</inkml:trace>
  </inkml:traceGroup>
</inkml:ink>
</file>

<file path=ppt/ink/ink21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1:50.4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66E2FE7-80DE-465C-B7C4-D9AAE35FC53E}" emma:medium="tactile" emma:mode="ink">
          <msink:context xmlns:msink="http://schemas.microsoft.com/ink/2010/main" type="inkDrawing" rotatedBoundingBox="5525,9764 15381,9988 15378,10144 5522,9921" semanticType="underline" shapeName="Other">
            <msink:sourceLink direction="with" ref="{39EEF333-F126-4D51-A6A9-A486769CE292}"/>
          </msink:context>
        </emma:interpretation>
      </emma:emma>
    </inkml:annotationXML>
    <inkml:trace contextRef="#ctx0" brushRef="#br0">0 0,'0'0,"0"0,0 0,0 0,0 0,0 0,0 0,0 0,0 0,0 0,0 0,14 14,18-1,24 11,32-4,39 4,43-4,38 4,46-7,25-4,49 1,32 3,14-10,25-1,11 1,20-7,4 0,0 0,1 7,-23 0,1 3,-7-3,-10 0,-15 6,-11-6,-10 0,-10 3,-11-3,-22-7,-34 0,-26 0,-31 0,-39 0,-49 0,-43 0,-31 0,-36 0,-28 0,0 0,-14-7,-7-3</inkml:trace>
  </inkml:traceGroup>
</inkml:ink>
</file>

<file path=ppt/ink/ink21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1:23.109"/>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7C58D82E-46BB-4421-A060-4CD259DB7BEC}" emma:medium="tactile" emma:mode="ink">
          <msink:context xmlns:msink="http://schemas.microsoft.com/ink/2010/main" type="writingRegion" rotatedBoundingBox="3071,6912 23532,-41 25288,5124 4827,12077"/>
        </emma:interpretation>
      </emma:emma>
    </inkml:annotationXML>
    <inkml:traceGroup>
      <inkml:annotationXML>
        <emma:emma xmlns:emma="http://www.w3.org/2003/04/emma" version="1.0">
          <emma:interpretation id="{BBC82E13-C84A-4F2D-912F-856E5B35AC52}" emma:medium="tactile" emma:mode="ink">
            <msink:context xmlns:msink="http://schemas.microsoft.com/ink/2010/main" type="paragraph" rotatedBoundingBox="3071,6912 23532,-41 25288,5124 4827,12077" alignmentLevel="1"/>
          </emma:interpretation>
        </emma:emma>
      </inkml:annotationXML>
      <inkml:traceGroup>
        <inkml:annotationXML>
          <emma:emma xmlns:emma="http://www.w3.org/2003/04/emma" version="1.0">
            <emma:interpretation id="{6CBCF621-905A-4897-9477-31AB84CBFABC}" emma:medium="tactile" emma:mode="ink">
              <msink:context xmlns:msink="http://schemas.microsoft.com/ink/2010/main" type="line" rotatedBoundingBox="3071,6912 23532,-41 25288,5124 4827,12077"/>
            </emma:interpretation>
          </emma:emma>
        </inkml:annotationXML>
        <inkml:traceGroup>
          <inkml:annotationXML>
            <emma:emma xmlns:emma="http://www.w3.org/2003/04/emma" version="1.0">
              <emma:interpretation id="{1B3655B1-9095-4BD7-B05E-388D726AE434}" emma:medium="tactile" emma:mode="ink">
                <msink:context xmlns:msink="http://schemas.microsoft.com/ink/2010/main" type="inkWord" rotatedBoundingBox="3564,8363 4945,7894 5782,10358 4402,10827"/>
              </emma:interpretation>
              <emma:one-of disjunction-type="recognition" id="oneOf0">
                <emma:interpretation id="interp0" emma:lang="en-IN" emma:confidence="0">
                  <emma:literal>?</emma:literal>
                </emma:interpretation>
                <emma:interpretation id="interp1" emma:lang="en-IN" emma:confidence="0">
                  <emma:literal>T</emma:literal>
                </emma:interpretation>
                <emma:interpretation id="interp2" emma:lang="en-IN" emma:confidence="0">
                  <emma:literal>!</emma:literal>
                </emma:interpretation>
                <emma:interpretation id="interp3" emma:lang="en-IN" emma:confidence="0">
                  <emma:literal>4</emma:literal>
                </emma:interpretation>
                <emma:interpretation id="interp4" emma:lang="en-IN" emma:confidence="0">
                  <emma:literal>¥</emma:literal>
                </emma:interpretation>
              </emma:one-of>
            </emma:emma>
          </inkml:annotationXML>
          <inkml:trace contextRef="#ctx0" brushRef="#br0">-15022 1158,'0'0,"0"0,0 0,0 0,0 0,0 0,0 0,25 0,10-17,29-17,24-27,18-27,7-14,-7-9,-4-8,-3 14,-11 27,-3 27,-4 28,0 46,-3 49,14 46,-4 28,7 40,8 27</inkml:trace>
          <inkml:trace contextRef="#ctx0" brushRef="#br0" timeOffset="-437.37">-13807 1232,'0'0,"0"0,0 0,0 0,-15-6,-6-8,-14-20,-7-23,-18-25,-11-16,-3-4,10-3,11 28,18 26,7 37,17 48,22 47,3 45,7 36,0 35,1 40,-1 10,3 10,-2-3,-8-13,0-28,-7-33,0-31,0-48,4-36</inkml:trace>
        </inkml:traceGroup>
        <inkml:traceGroup>
          <inkml:annotationXML>
            <emma:emma xmlns:emma="http://www.w3.org/2003/04/emma" version="1.0">
              <emma:interpretation id="{00EC084E-288E-4729-98DA-51BA00DC1FB7}" emma:medium="tactile" emma:mode="ink">
                <msink:context xmlns:msink="http://schemas.microsoft.com/ink/2010/main" type="inkWord" rotatedBoundingBox="8714,4994 15005,2856 16573,7472 10283,9610"/>
              </emma:interpretation>
              <emma:one-of disjunction-type="recognition" id="oneOf1">
                <emma:interpretation id="interp5" emma:lang="en-IN" emma:confidence="0">
                  <emma:literal>room</emma:literal>
                </emma:interpretation>
                <emma:interpretation id="interp6" emma:lang="en-IN" emma:confidence="0">
                  <emma:literal>form</emma:literal>
                </emma:interpretation>
                <emma:interpretation id="interp7" emma:lang="en-IN" emma:confidence="0">
                  <emma:literal>tom</emma:literal>
                </emma:interpretation>
                <emma:interpretation id="interp8" emma:lang="en-IN" emma:confidence="0">
                  <emma:literal>holm</emma:literal>
                </emma:interpretation>
                <emma:interpretation id="interp9" emma:lang="en-IN" emma:confidence="0">
                  <emma:literal>.o.mf</emma:literal>
                </emma:interpretation>
              </emma:one-of>
            </emma:emma>
          </inkml:annotationXML>
          <inkml:trace contextRef="#ctx0" brushRef="#br0" timeOffset="131391.57">-4977-1643,'0'0,"0"0,0 0,0 0</inkml:trace>
          <inkml:trace contextRef="#ctx0" brushRef="#br0" timeOffset="130651.47">-4348-1910,'0'0,"0"0,0 0</inkml:trace>
          <inkml:trace contextRef="#ctx0" brushRef="#br1" timeOffset="77664.06">-7197-2588,'0'0,"0"0,0 0,0 0,0 0,0 14,7 9,15 15,16 23,26 23,35 28,17 13,8 7,6 4,8-4,-29-10,-17-31,-11-20,-17-13</inkml:trace>
          <inkml:trace contextRef="#ctx0" brushRef="#br0" timeOffset="140073.09">-6667-871,'0'0,"0"0,0 0,0 0,0 0,0 0,0 0,0 0,14 0,14-7,29-6,20-18,26-9,27-25,29-12,7-18,17-17,8-7,-7-19,10-11,-21-4,-11-9,-14-11,-24 17,-29-3,-21-4,-31 1,-22-1,-14 11,-21 3,-29-7,-24 10,-3 4,-26 17,-6 16,-18 21,-11 21,-17 23,-14 37,-15 34,4 34,-21 24,4 13,6 24,8 20,10 21,0 16,28 1,29 19,17 5,29 9,24 10,32-9,38-1,19 1,20-18,26-13,27-17,36-34,28-37,14-38,15-33,-12-34,5-31,-26-27,-24-3,-32-13,-32 6,-38-7,-25 21,-32 6,-22 11,-16 9,2 18,8 3,-4 10,11 7,7 0,0 0,14 0,0 0,0 17,0-17,0 14,0-14,0 13,0 4,0-17,0 0,0 21,0-21,0 13,0-13,0 0,0 0,0 0,0 10,0-10,0 0,0 0,0 0,0 0,0 0,0 0,0 0,0 0,0 0,0 0,0 0,0 0,0 0,0 0,0 0,0 0,0 0,0 17,0-17,0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14,0-1,0-13</inkml:trace>
          <inkml:trace contextRef="#ctx0" brushRef="#br0" timeOffset="22319.69">-8923 582,'0'0,"0"0,0 0,0 0,0 0,0 0,0 0,7-20,8-21,13-16,28-21,33-37,27-7,29-21,31-6,15 7,3 0,-3 17,-19 13,-16 20,-29 8,-35 26,-18 21</inkml:trace>
          <inkml:trace contextRef="#ctx0" brushRef="#br0" timeOffset="100282.82">-3988-2574,'0'0,"0"0,0 0,0 0,0 0,0 0,0 0,0 0,-14-7,-1 7,1 24,0 20,-7 44,-4 57,4 45,0 54,0 40,-7 31,3 17,4-7,-1-30,8-38,7-40,0-51,0-54,7-41,0-30,0-28</inkml:trace>
          <inkml:trace contextRef="#ctx0" brushRef="#br1" timeOffset="78192.62">-5721-2683,'0'0,"0"0,0 0,0 0,0 0,0 0,0 0,0 0,-14 0,-1 0,1 7,0 10,4 10,3 17,7 24,7 13,10 21,11 10,15-4,20-10,15-17,17-20,8-30,6-24,-3-45,-11-33,-14-13,-24-28,-22-17,-24-10,-36-6,-24 2,-25-2,-22 30,-17 16,-3 42,-8 43,1 48,3 61,24 61</inkml:trace>
          <inkml:trace contextRef="#ctx0" brushRef="#br0" timeOffset="104392.5">-3780-1162,'0'0,"0"0,0 0,0 0,0 0,0 0,0 0,14 14,14 13,11 10,3 7,11 10,-10-3,-8 0,4-7,-18-7,-7-13,0-11,-14-13,0-13,-7-35,-7-23,0-24,7-23,7-11,7 7,7 10,7 18,15 26,27 37,4 48,4 34,3 37,-4 27,-2 4,-12 10,-14-14,-6-24,-15-27,-14-20,-7-30,0-14,-21-51,0-20,-1-27,1-4,0-9,0 2,21 4,7 17,14 27,7 10,15 45,17 36,3 45,11 19,-7 38,-3 21,6-4</inkml:trace>
        </inkml:traceGroup>
        <inkml:traceGroup>
          <inkml:annotationXML>
            <emma:emma xmlns:emma="http://www.w3.org/2003/04/emma" version="1.0">
              <emma:interpretation id="{704D4339-CC23-476D-BCE7-8F8F25884826}" emma:medium="tactile" emma:mode="ink">
                <msink:context xmlns:msink="http://schemas.microsoft.com/ink/2010/main" type="inkWord" rotatedBoundingBox="16825,2839 23715,497 25288,5124 18397,7465"/>
              </emma:interpretation>
              <emma:one-of disjunction-type="recognition" id="oneOf2">
                <emma:interpretation id="interp10" emma:lang="en-IN" emma:confidence="0">
                  <emma:literal>"to.</emma:literal>
                </emma:interpretation>
                <emma:interpretation id="interp11" emma:lang="en-IN" emma:confidence="0">
                  <emma:literal>"thin.</emma:literal>
                </emma:interpretation>
                <emma:interpretation id="interp12" emma:lang="en-IN" emma:confidence="0">
                  <emma:literal>"to:</emma:literal>
                </emma:interpretation>
                <emma:interpretation id="interp13" emma:lang="en-IN" emma:confidence="0">
                  <emma:literal>"too:</emma:literal>
                </emma:interpretation>
                <emma:interpretation id="interp14" emma:lang="en-IN" emma:confidence="0">
                  <emma:literal>"ta.</emma:literal>
                </emma:interpretation>
              </emma:one-of>
            </emma:emma>
          </inkml:annotationXML>
          <inkml:trace contextRef="#ctx0" brushRef="#br0" timeOffset="39047.89">5605-3536,'0'0,"0"0,0 0,0 0,0 0,0 0,14 13,14 8,15 23,20 24</inkml:trace>
          <inkml:trace contextRef="#ctx0" brushRef="#br0" timeOffset="38863.45">5926-3861,'0'0,"0"0,0 0,0 0,0 0,0 0,0 0,-7 23,7 15,0 26,7 41,18 31,3 36,7 21,1 7,2-10,-2-31,-8-24,0-50</inkml:trace>
          <inkml:trace contextRef="#ctx0" brushRef="#br0" timeOffset="38505.75">-1415-3624,'0'0,"0"0,0 0,0 0,0 0,0 0,0 0,0 0,7-14,14-13,7 7,11-4,17 4,19 6,16 4,1 20,17 17,19 17,6 24,3 27</inkml:trace>
          <inkml:trace contextRef="#ctx0" brushRef="#br0" timeOffset="38235.78">-974-4142,'0'0,"0"0,0 0,0 0,0 0,0 0,0 0,0 0,0 13,0 18,0 16,-7 24,0 48,0 40,-4 41,4 13,0 11,0-18,7-23,-7-27,7-38,0-36,0-28,-14-54</inkml:trace>
          <inkml:trace contextRef="#ctx0" brushRef="#br0" timeOffset="40417.85">-1048-3861,'0'0,"0"0,0 0,0 0,0 0,0 0,-7-17,0-3,0-11,-1-6,1-4,7-3,7-20,1 6,13-3,7 0,11 7,3 3,11 17,-11 14,8 20,3 20,-4 14,22 10,-8 24,-3 7,-3-4,-4-4,-4-19,-10-28,-4-20,-6-20,6-21,0-20,7-10,18-17,11-3,17 16,15 1,10 33,-4 17,-7 31,-6 24,-5 16,-20 14,3 13,-3 11,-4-4,-18-23,-3-24,-4-17,8-24,-8-24,18-13,11-10,17-13,14 12,18 18,-3 17,-8 20,-6 20,-5 11,-20 2,-11 15,-17-8,-5-12,-2-8,10-7,3-13,29-20,17-14,22-20,28-7,28 10,7 11,7 6,-4 27,-17 34,-7 4,-28 13,-22 6,-10 5,-18-8,-3-20,3-13,8-21,10-13,10-14,8-20,6-7,4 10,-7 17,-21 7,-10 27,-19 20,-20 7,-19 0,-9 11,-15-11,0 7,0-21</inkml:trace>
          <inkml:trace contextRef="#ctx0" brushRef="#br0" timeOffset="37681.93">-1091-4434,'0'0,"0"0,0 0,0 0,0 0,0 0,0 0,0 0,0 0,0 0,14 11,15 6,24-4,24 1,40 9,35-9,42 6,46 1,49-8,36 1,28 3,10-1,29-9,3 0,4 0,-3 0,-1-1,-10-6,-15 0,-10 0,-21 0,-35 0,-29 0,-39 0,-38 0,-39 0,-53 0,-32 0,-21 0,-25 0,-28 0,0 0,0 0,-14 0,14 0,-14 0,14 0,0 0,0 0,0 0,0 0,0 0,0 0,0 0,0 0,0 0,-18 7,18-7,-14 0,14 0</inkml:trace>
          <inkml:trace contextRef="#ctx0" brushRef="#br0" timeOffset="35836.4">2460-6235,'0'0,"0"0,0 0,0 0,0 0,0 0,0 0,-7 17,0 13,0 11,0 16,0 21,7 0,14 14,7-11,7-24,29-16,6-24,11-24,8-23,-12-18,-3-19,-17-18,-8 0,-35-3,-35 10,-15 17,-6 7,-25 14,-7 26,-7 14,3 14,-7 33,18 21,17 10,19 6,24-6,14-3,24-14,4-14,15-27,10-26,10-25,1-23,-8-14,-3 0,-17-9,-8 9,-7 14,-10 10,-11 10,-11 20,11 14,0 0,-7 14,7 13,0 0,7 0,11 0,10 4,7-11,11 0,-4-20,1-7,-1-13,-14 7,-7-8,-13-2,-23 9,-6 11,-7 3</inkml:trace>
        </inkml:traceGroup>
      </inkml:traceGroup>
    </inkml:traceGroup>
  </inkml:traceGroup>
</inkml:ink>
</file>

<file path=ppt/ink/ink21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3:32.0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5E29512-0DAD-4091-B652-9A1130964547}" emma:medium="tactile" emma:mode="ink">
          <msink:context xmlns:msink="http://schemas.microsoft.com/ink/2010/main" type="inkDrawing" rotatedBoundingBox="5989,13647 18779,14169 18771,14360 5981,13838" semanticType="underline" shapeName="Other">
            <msink:sourceLink direction="with" ref="{E1F7E4A1-22D3-4DAF-93B0-4BF59D42CC5F}"/>
          </msink:context>
        </emma:interpretation>
      </emma:emma>
    </inkml:annotationXML>
    <inkml:trace contextRef="#ctx0" brushRef="#br0">71 0,'0'0,"0"0,0 0,0 0,0 0,0 0,-14 0,0 0,-7 0,7 0,0 0,-4 0,18 0,0 0,32 14,10-1,46 4,46-3,50-1,45 1,47 3,48-4,44-6,30 7,22 3,25 3,10 14,8-7,6 10,8-6,-22-4,-7 3,-14-3,8 0,-15-6,-14 2,-4-2,4-8,7 4,-4-10,19-7,-8 0,7-7,-18-3,-17 3,-35 0,-40 1,-52 6,-53 0,-46 6,-57-6,-45 7,-25-7,-32 0,-14 0</inkml:trace>
  </inkml:traceGroup>
</inkml:ink>
</file>

<file path=ppt/ink/ink21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3:45.7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D1ACDB6-680F-446C-92CE-A4F3E83C1512}" emma:medium="tactile" emma:mode="ink">
          <msink:context xmlns:msink="http://schemas.microsoft.com/ink/2010/main" type="inkDrawing" rotatedBoundingBox="4875,9735 16285,9879 16282,10108 4873,9963" semanticType="underline" shapeName="Other">
            <msink:sourceLink direction="with" ref="{39EEF333-F126-4D51-A6A9-A486769CE292}"/>
          </msink:context>
        </emma:interpretation>
      </emma:emma>
    </inkml:annotationXML>
    <inkml:trace contextRef="#ctx0" brushRef="#br0">0 0,'0'0,"0"0,0 0,0 0,0 0,0 0,0 0,0 0,0 0,0 0,0 0,0 0,0 0,0 0,0 0,0 0,14 6,15 11,13-3,25-1,28 4,22-3,24-1,28 1,11 3,14-4,11 1,7 13,14-13,3-1,8 4,6-3,-10-8,4 1,-4 0,3 0,4 3,7-10,14 0,-6 0,9 0,4 0,8 0,-8 0,7 0,-10 7,-4 0,0-7,-6 6,-5-6,-10 0,-3 0,3 0,-4 0,-17 0,3 0,-10 0,3 0,-10 0,3-6,-7-1,15 0,-12-3,5 3,-5 0,-17 0,1 7,-23-6,-13 6,-28-7,-15 7,-28 0,-17 0,-15 0,-28 0,-6 0,-15 0,0 0,0 0,0 0,0 0,0 0,0 0,0 0,0 0,0 0,0 0,0 0,0 0,0 0,0 0,0 0,0 0,0 0,0 0,0 0,0 0,0 0,0 0,0 0,0 0,0 0,0 0,0 0,0 0,0 0,0 0,0 0,0 0,0 0,0 0,0 0,0 0,0 0,0 0,0 0,0 0,0 0,0-17,0 17,0 0,0 0,0 0,0 0,0 0,0 0,0-14,0 14,0 0,0 0,0 0,0 0,0 0,0 0,0 0,0 0,0 0,0 0,0 0,0 0,0 0,0 0,0 0,0 0,0 0,0 0,0 0,0 0</inkml:trace>
  </inkml:traceGroup>
</inkml:ink>
</file>

<file path=ppt/ink/ink21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4:12.1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B5D31A9-284C-4D5E-B63E-5EC56F7752E4}" emma:medium="tactile" emma:mode="ink">
          <msink:context xmlns:msink="http://schemas.microsoft.com/ink/2010/main" type="inkDrawing" rotatedBoundingBox="4513,9714 16135,9763 16134,10068 4511,10018" semanticType="underline" shapeName="Other">
            <msink:sourceLink direction="with" ref="{39EEF333-F126-4D51-A6A9-A486769CE292}"/>
          </msink:context>
        </emma:interpretation>
      </emma:emma>
    </inkml:annotationXML>
    <inkml:trace contextRef="#ctx0" brushRef="#br0">0 0,'0'0,"0"0,0 0,0 0,0 0,0 0,0 0,0 0,17 7,12 0,13 6,32 4,21-3,25-1,18 4,14-3,28-1,10 11,12-4,27 1,4 6,14-7,4 4,3-11,3 1,-3 3,8-10,-15 0,3-1,-3 1,4-7,0 0,3 0,3 0,-3-7,8 1,-8-1,3 0,5-3,-8 3,10 0,-2 0,6 7,-14-6,11-1,-4 0,-14-3,-4 3,-17 7,-3-7,-19 1,-2-1,-1 0,-11-3,5 0,-8 3,7 0,-4 7,-17 0,-17 0,-15 0,-18 0,-10 0,-17 0,-26 7,-10-7,-18 7,-13-7,-12 0,-17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 0,17 0,0 0,0 0,0 0,0 0,0 0,0 0,0 0,0 0,0 0,0 0,0 0,0 0,0 0,0 0,0 0,0 0,0 0,0 0,0 0,0 0,0 0,0 0,0 0,0 0,0 0,0 0,0 0,0 0,0 0,0 0,0 0,0 0,0 0,0 0,0 0,0 0,-14 0,14 0,0 0,0 0,0 0,0 0,0 0,0 0,0 0,0 0,0 0,0 0,0 0,0 0,0 0,0 0,0 0,0 0,0 0,0 0,0 0,0 0,0 0,0 0,0 0,0 0,0 0,0 0,0 0</inkml:trace>
  </inkml:traceGroup>
</inkml:ink>
</file>

<file path=ppt/ink/ink21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2:55.743"/>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7AE4999-12C6-4E14-BEEF-24466907BA8D}" emma:medium="tactile" emma:mode="ink">
          <msink:context xmlns:msink="http://schemas.microsoft.com/ink/2010/main" type="writingRegion" rotatedBoundingBox="5061,4329 25928,5624 25146,18239 4278,16944"/>
        </emma:interpretation>
      </emma:emma>
    </inkml:annotationXML>
    <inkml:traceGroup>
      <inkml:annotationXML>
        <emma:emma xmlns:emma="http://www.w3.org/2003/04/emma" version="1.0">
          <emma:interpretation id="{50687702-533D-4821-85FB-560B8C6B0EBD}" emma:medium="tactile" emma:mode="ink">
            <msink:context xmlns:msink="http://schemas.microsoft.com/ink/2010/main" type="paragraph" rotatedBoundingBox="5405,3682 26244,6445 25417,12680 4578,9917" alignmentLevel="1"/>
          </emma:interpretation>
        </emma:emma>
      </inkml:annotationXML>
      <inkml:traceGroup>
        <inkml:annotationXML>
          <emma:emma xmlns:emma="http://www.w3.org/2003/04/emma" version="1.0">
            <emma:interpretation id="{4616AAAE-864F-4CBF-994B-CE8F0D477B7D}" emma:medium="tactile" emma:mode="ink">
              <msink:context xmlns:msink="http://schemas.microsoft.com/ink/2010/main" type="line" rotatedBoundingBox="5405,3682 26244,6445 25417,12680 4578,9917"/>
            </emma:interpretation>
          </emma:emma>
        </inkml:annotationXML>
        <inkml:traceGroup>
          <inkml:annotationXML>
            <emma:emma xmlns:emma="http://www.w3.org/2003/04/emma" version="1.0">
              <emma:interpretation id="{39EEF333-F126-4D51-A6A9-A486769CE292}" emma:medium="tactile" emma:mode="ink">
                <msink:context xmlns:msink="http://schemas.microsoft.com/ink/2010/main" type="inkWord" rotatedBoundingBox="5405,3682 17794,5325 17088,10652 4698,9009">
                  <msink:destinationLink direction="with" ref="{4B5D31A9-284C-4D5E-B63E-5EC56F7752E4}"/>
                  <msink:destinationLink direction="with" ref="{CD1ACDB6-680F-446C-92CE-A4F3E83C1512}"/>
                  <msink:destinationLink direction="with" ref="{69FA5BBD-6787-4745-91B5-6CC856D47990}"/>
                  <msink:destinationLink direction="with" ref="{466E2FE7-80DE-465C-B7C4-D9AAE35FC53E}"/>
                </msink:context>
              </emma:interpretation>
              <emma:one-of disjunction-type="recognition" id="oneOf0">
                <emma:interpretation id="interp0" emma:lang="en-IN" emma:confidence="0">
                  <emma:literal>mandarin</emma:literal>
                </emma:interpretation>
                <emma:interpretation id="interp1" emma:lang="en-IN" emma:confidence="0">
                  <emma:literal>mandorist</emma:literal>
                </emma:interpretation>
                <emma:interpretation id="interp2" emma:lang="en-IN" emma:confidence="0">
                  <emma:literal>midtrip</emma:literal>
                </emma:interpretation>
                <emma:interpretation id="interp3" emma:lang="en-IN" emma:confidence="0">
                  <emma:literal>menotropin</emma:literal>
                </emma:interpretation>
                <emma:interpretation id="interp4" emma:lang="en-IN" emma:confidence="0">
                  <emma:literal>midtap</emma:literal>
                </emma:interpretation>
              </emma:one-of>
            </emma:emma>
          </inkml:annotationXML>
          <inkml:trace contextRef="#ctx0" brushRef="#br0">-8665-1379,'0'0,"0"0,0 0,0 0,0 0,0 0,-7 17,0 3,-7 18,0 19,0 42,-11 22,4 42,-8 23,1 21,0-1,-7-13,14-16,-1-25,8-33,7-31,0-24,7-23,7-28,14-3,15-20,20-3,22 2,31-6,22-3,21 7,-1 6,12 0,-8 7,-3 0,-15 7,-13 0,-32 6,-18-6,-14 6,-25-6</inkml:trace>
          <inkml:trace contextRef="#ctx0" brushRef="#br0" timeOffset="511.8">-8637-65,'0'0,"0"0,0 0,0 0,0 0,0 0,0 0,0 0,0 0,0 0,25-23,10-5,22-19,24-11,32-16,10-14,8 0,0 0,-15 13,-17 11,-18 17,-21 13,-25 17,-13 10,-22 7,0 0</inkml:trace>
          <inkml:trace contextRef="#ctx0" brushRef="#br1" timeOffset="-28304.67">-8672-434,'0'0,"0"0,0 0,0 0,0 0,0 0,0 0,0 0,0 0,-14 7,0 13,0 24,-8 17,-2 27,3 17,-1 4,8 13,0-7,0-7,7-27,7-6,7-18,7-33,14-7,39-17,25-17,49-3,29-1,27-6,19 7,3-4,-4 11</inkml:trace>
          <inkml:trace contextRef="#ctx0" brushRef="#br1" timeOffset="-88477.47">-13892 406,'0'0,"0"0,0 0,0 0,0 0,0 0,0 0,0 0,0 0,0 0,0 0,0 0,0 0,0-30,14-8,21-29,22-11,38-21,29-2,38 9,29 8,27 23,19 40,-11 28,-4 30,-17 28,-18 19,-35 18,-29 10,-17-4,-25 11,-24-11,-22-10,-3-23,-18-18,-7-30,-7-27,0-13,7-24,7-14,14-13,18-18,11-6,27 4,12 12,13 15,8 13,10 24,-4 20,1 27,-8 23,-6 15,-1 26,-7 11,-6 10,-12-4,-20-3,-11-17,-18-17,-7-20,-6-24,-8-20,-4-21,-3-26,0-25,8-16,13-11,7 1,25-11,18 11,-1 27,19 23,-1 11,7 30,4 33,4 18,13 20,-6 21,-4 9,-4 8,-14-4,-10-10,-4-11,-17-13,-29-20,-7-17,-7-20,-21-14,7-24,0-13,11-7,3-21,15-19,17-4,17-7,18 13,18 8,18 23,6 27,15 24,14 17,-14 27,-8 21,-10 13,-17 10,-15-4,-14 8,-10-21,-22-3,-13-14,-5-27,-10-10,1-27,-1-17,0-14,11-23,3-24,14-11,26-2,16 2,19 15,6 16,15 27,3 14,4 34,10 30,0 11,-10 23,-15 14,-6 9,-4-9,-32 7,-14-18,-25-16,-13-21,-8-13,-7-24,-14-14,0-20,0-17,10-30,12-14,13-17,28-6,22 10,17 3,15 23,14 25,20 33,-6 24,0 31,-1 29,-20 12,-15 19,-24 4,-14 0,-22-7,-10-14,-11-20,-14-20,-7-17,-7-17,7-23,0-28,8-17,9-13,12-7,6 6,11 11,-4 20,22 31,-8 40,-3 38</inkml:trace>
          <inkml:trace contextRef="#ctx0" brushRef="#br1" timeOffset="-91708.8">-2855 1432,'0'0,"0"0,0 0,0 0,0 0,0 0,0 0,14-3,18-28,17-3,25-33,21-28,25-24,11-6,0 0,-8 6,-17 24,-25 24,-24 24,-12 40,-16 41,-8 44,0 17,7 16,11 18,3 20,15 14,-1-1,4 1</inkml:trace>
          <inkml:trace contextRef="#ctx0" brushRef="#br1" timeOffset="-64351.71">-9244 1889,'0'0,"0"0,0 0,0 0,0 0,0 0,0 0,0 0,0 0,0 0,7-17,-7-13,-7-21,-7-23,-7-14,-7-7,-8-10,1-10,0 3,-4 17,-3 7,-1 10,4 14,4 20,7 23,3 21,11 14,7 16,7 14,14 21,18 9,10 14,25 24,11 3,24 7,11-13,18-11,17-20,7-28,11-26,18-54</inkml:trace>
          <inkml:trace contextRef="#ctx0" brushRef="#br1" timeOffset="72844.63">-3844-2676,'0'0,"0"0,0 0,0 0,0 0,0 0,0 0,0 0,0 0,0 0,0 0,0 17,-14 3,7 18,-7 23,-7 27,-7 20,-11 31,-4 20,1 0,-18 24,11 17,-4 6,10 8,1 6,0 10,6-3,8-3,3-11,4-6,0-18,7-16,7-38,0-19,0-38,7-14,0-30,0-21,0-13,0 0,0 0,0 0,0-13,0 13,0-14,0 14,0 0,0-17,0 17,0 0,0 0,0 0,0 0,0 0,0 0,0 0,0 0,0 0,0 0,0 0,0 0,0 0,0 0,0 0,0 0,0 0,0 0,0 0,0 0,0 0,0 0,0 0,0 0,0 0,0 0,0 0,0 0,0 0,0 0,0 0,0 0,0 0,0 0,0 0,0 0,0 0,0 0,0 0,0 0,0 0,0 0,0 0,0 0,0 0,0 0,0 0,0 0,0 0,0 0,0 0,0 0,0 0,0 0,0 0,0 0,0 0,0 0,0 0,0 0,0 0,0 0,0 0,0 0,0 0,0 0,0 0,0 0,0 0,0 0,0 0,0 0,0 0,0 0,0 0,0 0,0 0</inkml:trace>
          <inkml:trace contextRef="#ctx0" brushRef="#br1" timeOffset="-92129.84">-2471 839,'0'0,"0"0,0 0,0 0,0 0,0 17,0 11,0 29,7 41,0 34,1 38,-1 30,0 20,0 3,0-6,0-10,0-31,-7-31,0-26,7-31</inkml:trace>
        </inkml:traceGroup>
        <inkml:traceGroup>
          <inkml:annotationXML>
            <emma:emma xmlns:emma="http://www.w3.org/2003/04/emma" version="1.0">
              <emma:interpretation id="{4D586D7A-453C-47C6-9CFA-5B0E416AC516}" emma:medium="tactile" emma:mode="ink">
                <msink:context xmlns:msink="http://schemas.microsoft.com/ink/2010/main" type="inkWord" rotatedBoundingBox="18509,6766 26068,7769 25417,12680 17858,11678"/>
              </emma:interpretation>
              <emma:one-of disjunction-type="recognition" id="oneOf1">
                <emma:interpretation id="interp5" emma:lang="en-IN" emma:confidence="0">
                  <emma:literal>Filo</emma:literal>
                </emma:interpretation>
                <emma:interpretation id="interp6" emma:lang="en-IN" emma:confidence="0">
                  <emma:literal>Fusillo</emma:literal>
                </emma:interpretation>
                <emma:interpretation id="interp7" emma:lang="en-IN" emma:confidence="0">
                  <emma:literal>*willow</emma:literal>
                </emma:interpretation>
                <emma:interpretation id="interp8" emma:lang="en-IN" emma:confidence="0">
                  <emma:literal>silo</emma:literal>
                </emma:interpretation>
                <emma:interpretation id="interp9" emma:lang="en-IN" emma:confidence="0">
                  <emma:literal>*'willow</emma:literal>
                </emma:interpretation>
              </emma:one-of>
            </emma:emma>
          </inkml:annotationXML>
          <inkml:trace contextRef="#ctx0" brushRef="#br1" timeOffset="79943.92">1412 2885,'0'0,"0"0,0 0,0 0,0 0,0 0,21 0,21-7,47-6,52-18,56-13,61-24,49-13,39-10,35-14,11 10,-4-3,-10 10,-29 10,-35 3,-38 11,-57 6,-54-13,-38 7,-38-7,-22-14,-25 7,-7-10,4-10,-3-4,-8-9,14 9,-14-10,-6 11,-22 2,-22 11,-13 10,-36-6,-17 13,-21-7,-29 20,-17 1,-7 6,-4 14,-28 6,-11 7,-25 11,-17 6,-24 21,-12 16,1 7,-8 14,8 30,0 24,10 24,18 20,14 14,32 20,6 16,26 8,17 6,25 7,25 4,27-21,40-13,35-17,42-28,46-26,36-21,45-41</inkml:trace>
          <inkml:trace contextRef="#ctx0" brushRef="#br1" timeOffset="55137.93">5552 2238,'0'0,"0"0,0 0,0 0,-14 0,-7 0,-18 0,-18 0,-31 0,-32 7,-18 13,-31 21,-7 16,-15 15,4 26,0 10,17 14,15 0,24 20,36 14,28-4,46 11,42 6,39 4,28 0,43-4,31-6,22-18,31-9,18-24,25-31,-4-41,14-23,0-34,-3-33,-18-28,-28-34,-46-23,-39-4,-46-17,-52-13,-51-11,-34-6,-32 0,-32 3,-4 13,-6 18,-8 10,-10 30,-14 44,-4 41,-35 34,-11 44,-24 33</inkml:trace>
          <inkml:trace contextRef="#ctx0" brushRef="#br1" timeOffset="42602.71">2517 1784,'0'0,"0"0,0 0,0 0,0 0,0 0,0 0,-8 14,1 16,-7 14,7 24,0 17,14 16,7 1,22 3,6-17,22-24,24-23,21-34,8-31,3-20,-11-13,-14-18,-21-6,-31-1,-29 5,-14 2,-28 11,-15-1,5 11,2 10,8 7,-4 17,11 13,21 7,0 20,7 17,18 14,10 17,15 3,10 4,3-11,8-7,-15-6,-3-14,-11-16,4-11,-10-27,-15-3,0-18,4-19,-4-7,-14-11,-7-10,-7-6,-7 16,7 11,7 27</inkml:trace>
          <inkml:trace contextRef="#ctx0" brushRef="#br1" timeOffset="84277.12">3688 3329,'0'0,"0"0,0 0,0 0,0 0,0 0,0 0,14 6</inkml:trace>
          <inkml:trace contextRef="#ctx0" brushRef="#br1" timeOffset="53961.6">3784 2848,'0'0,"0"0,0 0,0 0,0 0,14 0,7 0,21 0,36 0,17 0,15 10,6 3,-3 8,-28 16,-18 10,-39 11,-35 13,-35 27,-25-3,-11 3,-7-10,11-16,11-5,17-16,32-14,35-13,39-17,35-14,46-3,25 3,18-6,10-8,-21-9,-22-1,-27 1</inkml:trace>
          <inkml:trace contextRef="#ctx0" brushRef="#br1" timeOffset="84142.52">3717 3014,'0'0,"0"0,0 0,0 0,0 0,0 0,0 0,21 6,7 1,11-7,-4 7</inkml:trace>
          <inkml:trace contextRef="#ctx0" brushRef="#br1" timeOffset="54406.28">5587 3027,'0'0,"0"0,0 0,0 0,0 0,0 0,0 0,-14 14,-7-1,-7 11,-1 13,-9 4,9 23,15 7,14 17,14 1,15-8,24-7,17-13,18-20,18-17,-3-24,-1-24,-14-10,-24-24,-22-26,-35-4,-28-10,-21 6,-15 4,-17 10,-7 14,-7 13,-4 24</inkml:trace>
          <inkml:trace contextRef="#ctx0" brushRef="#br1" timeOffset="43345.23">4511 2042,'0'0,"0"0,0 0,0 0,0 0,0 0,0 0,0 0,0 0,14 7,14-7,11 0,10-7,11-17,11-3,-1-24,-6-34,-4-16,-4-18,-10-13,-10-24,-8-6,-21-4,-21 3,-7 1,-8 16,1 11,-11 23,-3 24,0 30,-11 25,10 16,1 6,14 22,7 12,6 4,23 17,6 21,7 26,0 18,14 33,1 3,-1 11,18 0,17-7,19-20,20-11,11-23,11-27,-1-31,8-20,-22-27,-20-10,-33-14</inkml:trace>
          <inkml:trace contextRef="#ctx0" brushRef="#br1" timeOffset="19660.79">-346 128,'0'0,"0"0,0 0,0 0,0 0,0 0,14 7,25 7,32-1,56 4,56-3,54-8,42-6,28 0,3 0,-17-6,-35-1,-53 0,-43 7,-53 0</inkml:trace>
          <inkml:trace contextRef="#ctx0" brushRef="#br1" timeOffset="20037.76">1641-349,'0'0,"0"0,0 0,0 0,0 0,0 0,14 13,22 4,38 7,35 13,36 14,28 13,-7 14,-29 17,-45 24,-64 13,-77 23,-78 8,-50 0,-38-11</inkml:trace>
          <inkml:trace contextRef="#ctx0" brushRef="#br0" timeOffset="168041.57">6007-21,'0'0,"0"0</inkml:trace>
        </inkml:traceGroup>
      </inkml:traceGroup>
    </inkml:traceGroup>
    <inkml:traceGroup>
      <inkml:annotationXML>
        <emma:emma xmlns:emma="http://www.w3.org/2003/04/emma" version="1.0">
          <emma:interpretation id="{54CA798D-F52D-443F-BD3C-CC02A47CEECA}" emma:medium="tactile" emma:mode="ink">
            <msink:context xmlns:msink="http://schemas.microsoft.com/ink/2010/main" type="paragraph" rotatedBoundingBox="5602,10320 21842,10453 21811,14251 5571,14118" alignmentLevel="1"/>
          </emma:interpretation>
        </emma:emma>
      </inkml:annotationXML>
      <inkml:traceGroup>
        <inkml:annotationXML>
          <emma:emma xmlns:emma="http://www.w3.org/2003/04/emma" version="1.0">
            <emma:interpretation id="{54898361-5B9F-4EF3-9E0F-A493E3519D05}" emma:medium="tactile" emma:mode="ink">
              <msink:context xmlns:msink="http://schemas.microsoft.com/ink/2010/main" type="inkBullet" rotatedBoundingBox="5600,10662 7919,10682 7918,10716 5599,10697"/>
            </emma:interpretation>
            <emma:one-of disjunction-type="recognition" id="oneOf2">
              <emma:interpretation id="interp10" emma:lang="en-IN" emma:confidence="0">
                <emma:literal>-</emma:literal>
              </emma:interpretation>
            </emma:one-of>
          </emma:emma>
        </inkml:annotationXML>
        <inkml:trace contextRef="#ctx0" brushRef="#br1" timeOffset="34057.87">-13126 3048,'0'0,"0"0,0 0,0 0,0 0,0 0,0 0,14 6,21 5,32-5,39 1,32 0,38-7,29 0,21 0,14 0,-14 0,-14 0,-29 0,-24 0,-29 7,-38-1,-25-6,-24 0</inkml:trace>
      </inkml:traceGroup>
      <inkml:traceGroup>
        <inkml:annotationXML>
          <emma:emma xmlns:emma="http://www.w3.org/2003/04/emma" version="1.0">
            <emma:interpretation id="{6231CE03-2653-42C2-9712-DFF72995B9BA}" emma:medium="tactile" emma:mode="ink">
              <msink:context xmlns:msink="http://schemas.microsoft.com/ink/2010/main" type="line" rotatedBoundingBox="9111,10348 21842,10453 21811,14251 9080,14147"/>
            </emma:interpretation>
          </emma:emma>
        </inkml:annotationXML>
        <inkml:traceGroup>
          <inkml:annotationXML>
            <emma:emma xmlns:emma="http://www.w3.org/2003/04/emma" version="1.0">
              <emma:interpretation id="{E1F7E4A1-22D3-4DAF-93B0-4BF59D42CC5F}" emma:medium="tactile" emma:mode="ink">
                <msink:context xmlns:msink="http://schemas.microsoft.com/ink/2010/main" type="inkWord" rotatedBoundingBox="9297,10196 15938,10653 15679,14423 9037,13966">
                  <msink:destinationLink direction="with" ref="{85E29512-0DAD-4091-B652-9A1130964547}"/>
                </msink:context>
              </emma:interpretation>
              <emma:one-of disjunction-type="recognition" id="oneOf3">
                <emma:interpretation id="interp11" emma:lang="en-IN" emma:confidence="0">
                  <emma:literal>12 pt,</emma:literal>
                </emma:interpretation>
                <emma:interpretation id="interp12" emma:lang="en-IN" emma:confidence="0">
                  <emma:literal>12 pt',</emma:literal>
                </emma:interpretation>
                <emma:interpretation id="interp13" emma:lang="en-IN" emma:confidence="0">
                  <emma:literal>42 pt,</emma:literal>
                </emma:interpretation>
                <emma:interpretation id="interp14" emma:lang="en-IN" emma:confidence="0">
                  <emma:literal>02 pt,</emma:literal>
                </emma:interpretation>
                <emma:interpretation id="interp15" emma:lang="en-IN" emma:confidence="0">
                  <emma:literal>1240,</emma:literal>
                </emma:interpretation>
              </emma:one-of>
            </emma:emma>
          </inkml:annotationXML>
          <inkml:trace contextRef="#ctx0" brushRef="#br1" timeOffset="86450.67">-6667 3749,'0'0,"0"0,0 0,0 0,0 0,0 0,0-14,0-10,0-3,0-10,-7-17,0 10,0 7,-4 9,11 28,-7 21,7 23,0 13,0 35,0 16,0 34,0 21,0 20,0 7,0 23,0 10,0-2,0-1,0-14,0-6,0-7,0-30,-7-21,7-34,0-30,0-24,0-23,-7-11</inkml:trace>
          <inkml:trace contextRef="#ctx0" brushRef="#br1" timeOffset="94821.48">-5954 3478,'0'0,"0"0,0 0,0 0,0 0,0 0,14-10,7 3,25 0,17 0,19 7,9 14,-2 16,-19 14,-24 14,-32 23,-35 7,-32 10,-14-3,-4-17,-6 0,13-20,11-14,18-24,21-3,14-17,42 0,32-10,32-4,11-6,20-4,-6-3,-4 3,-25 4,-20-4</inkml:trace>
          <inkml:trace contextRef="#ctx0" brushRef="#br1" timeOffset="95256.23">-4595 3349,'0'0,"0"0,0 0,0 0,0 0,0 0,0 0,-15 14,1 9,-10 18,2 0,8 19,0 5,7 16,14-6,14-11,25-10,18-17,24-23,14-21,11-30,-3-17,-15-11,-24-16,-11-7,-32 0,-28 0,-21 13,-39 18,-11 13,-31 20,-22 24,-28 37</inkml:trace>
          <inkml:trace contextRef="#ctx0" brushRef="#br1" timeOffset="32135.03">-9170 2770,'0'0,"0"0,0 0,0 0,0 0,0 0,0 0,0 0,0 0,0 0,0 0,0 0,0 0,0 0,0 0,0 0,0 0,0 0,0 0,0 0,0 0,0 0,0 0,0 0,0 0,0 0,0 0,0 0,0 0,0 0,0 0,0 0,0 0,14-7,1 0,-15 7,21-10,0 3,4 7,-4 0,7 0,7 0,4 7,-11 3,1-3,-1 7,0 6,-14 4,-7 3,-7 10,-7 7,-14 3,-14-3,-1 7,-6 0,-11 3,-3-10,-11-10,10 3,-3 1,18-11,-8 3,22-6,21 0,28-4,15-13,34-7,18-7,22 0,20-6,19-11,-1 0,-10 1,-18 2,-18 1,-32 3</inkml:trace>
          <inkml:trace contextRef="#ctx0" brushRef="#br1" timeOffset="102052.03">-9561 4690,'0'0,"0"0,0 0,0 0,0 0,0 0,0 0,0 0,0 0,0 27,-7 7,-1 24,1 23,0 31,-7 13,7 7,0 4,0-8,0-6,0-30,7-8</inkml:trace>
          <inkml:trace contextRef="#ctx0" brushRef="#br1" timeOffset="34605.24">-7550 2936,'0'0,"0"0,0 0,0 0,0 0,-14 0,0 0,-7 0,-4 0,4 0,21 0,14 0,39 7,46-1,39 8,59-7,61-1,60 1,45-7,39 0,33 7,13-7,-7 0,-28 7,-46 0,-56 3,-71-4,-67 1,-53 0,-53 7</inkml:trace>
          <inkml:trace contextRef="#ctx0" brushRef="#br1" timeOffset="102521.71">-3311 5052,'0'0,"0"0,0 0,0 0,0 0,0 0,-7 14,0 17,7 19,0 25,0 26,0 21,0 7,-7 7,0-11</inkml:trace>
        </inkml:traceGroup>
        <inkml:traceGroup>
          <inkml:annotationXML>
            <emma:emma xmlns:emma="http://www.w3.org/2003/04/emma" version="1.0">
              <emma:interpretation id="{E84B12C9-D07B-47FF-AA78-C9CE2A2247FF}" emma:medium="tactile" emma:mode="ink">
                <msink:context xmlns:msink="http://schemas.microsoft.com/ink/2010/main" type="inkWord" rotatedBoundingBox="18927,10657 21840,10681 21829,12107 18915,12083"/>
              </emma:interpretation>
              <emma:one-of disjunction-type="recognition" id="oneOf4">
                <emma:interpretation id="interp16" emma:lang="en-IN" emma:confidence="0">
                  <emma:literal>Ion</emma:literal>
                </emma:interpretation>
                <emma:interpretation id="interp17" emma:lang="en-IN" emma:confidence="0">
                  <emma:literal>'on</emma:literal>
                </emma:interpretation>
                <emma:interpretation id="interp18" emma:lang="en-IN" emma:confidence="0">
                  <emma:literal>won</emma:literal>
                </emma:interpretation>
                <emma:interpretation id="interp19" emma:lang="en-IN" emma:confidence="0">
                  <emma:literal>won)</emma:literal>
                </emma:interpretation>
                <emma:interpretation id="interp20" emma:lang="en-IN" emma:confidence="0">
                  <emma:literal>ion</emma:literal>
                </emma:interpretation>
              </emma:one-of>
            </emma:emma>
          </inkml:annotationXML>
          <inkml:trace contextRef="#ctx0" brushRef="#br1" timeOffset="82573.2">198 3410,'0'0,"0"0,0 0,0 0,0 17,0 3,0 17,7 14,0 37,7 31,0 20,14 13,-7 4,8-7,-1-17</inkml:trace>
          <inkml:trace contextRef="#ctx0" brushRef="#br1" timeOffset="83027.18">1352 3417,'0'0,"0"0,0 0,0 0,0 0,-14 17,0-4,-8 18,-9 9,-5 35,8 16,7 11,7 10,14-11,14-13,21-13,15-18,24-19,14-32,0-12,-3-32,0-12,-18-22,-25-19,-28-17,-28-4,-21 0,-18 0,-18 18,-14 22,-3 25,-7 27,17 26,11 22</inkml:trace>
          <inkml:trace contextRef="#ctx0" brushRef="#br1" timeOffset="83285.2">2089 3640,'0'0,"0"0,0 0,0 0,0 0,0 0,0 0,8 14,6 6,14 11,25 6,17 7,19-3,20 6,4-3,-4-7,-13-10</inkml:trace>
          <inkml:trace contextRef="#ctx0" brushRef="#br1" timeOffset="83509.16">2269 3247,'0'0,"0"0,0 0,0 0,-7 14,0 10,7 13,0 37,-7 28,0 33</inkml:trace>
          <inkml:trace contextRef="#ctx0" brushRef="#br1" timeOffset="83916.12">2986 3065,'0'0,"0"0,0 0,0 0,0 0,0 0,0 0,14 6,7 1,7 7,1 9,-5 18,-17 23,-7 7,-24 17,-4 1,-8-8,-13-7,14-6,20-17,22-24,22-20,34-14,25 0</inkml:trace>
        </inkml:traceGroup>
      </inkml:traceGroup>
    </inkml:traceGroup>
    <inkml:traceGroup>
      <inkml:annotationXML>
        <emma:emma xmlns:emma="http://www.w3.org/2003/04/emma" version="1.0">
          <emma:interpretation id="{159E2340-0043-4C0C-A0B1-A17BBD766010}" emma:medium="tactile" emma:mode="ink">
            <msink:context xmlns:msink="http://schemas.microsoft.com/ink/2010/main" type="paragraph" rotatedBoundingBox="5066,12884 19026,13750 18772,17844 4812,16978" alignmentLevel="1"/>
          </emma:interpretation>
        </emma:emma>
      </inkml:annotationXML>
      <inkml:traceGroup>
        <inkml:annotationXML>
          <emma:emma xmlns:emma="http://www.w3.org/2003/04/emma" version="1.0">
            <emma:interpretation id="{F044FB04-931E-4A5B-BD40-BBC19A4A1E6F}" emma:medium="tactile" emma:mode="ink">
              <msink:context xmlns:msink="http://schemas.microsoft.com/ink/2010/main" type="line" rotatedBoundingBox="5066,12884 19026,13750 18772,17844 4812,16978"/>
            </emma:interpretation>
          </emma:emma>
        </inkml:annotationXML>
        <inkml:traceGroup>
          <inkml:annotationXML>
            <emma:emma xmlns:emma="http://www.w3.org/2003/04/emma" version="1.0">
              <emma:interpretation id="{B8129D7C-A043-4915-97F8-366D890DE85B}" emma:medium="tactile" emma:mode="ink">
                <msink:context xmlns:msink="http://schemas.microsoft.com/ink/2010/main" type="inkWord" rotatedBoundingBox="4500,16809 5234,13527 6599,13833 5865,17115"/>
              </emma:interpretation>
              <emma:one-of disjunction-type="recognition" id="oneOf5">
                <emma:interpretation id="interp21" emma:lang="en-IN" emma:confidence="0">
                  <emma:literal>r</emma:literal>
                </emma:interpretation>
                <emma:interpretation id="interp22" emma:lang="en-IN" emma:confidence="0">
                  <emma:literal>R</emma:literal>
                </emma:interpretation>
                <emma:interpretation id="interp23" emma:lang="en-IN" emma:confidence="0">
                  <emma:literal>t</emma:literal>
                </emma:interpretation>
                <emma:interpretation id="interp24" emma:lang="en-IN" emma:confidence="0">
                  <emma:literal>+</emma:literal>
                </emma:interpretation>
                <emma:interpretation id="interp25" emma:lang="en-IN" emma:confidence="0">
                  <emma:literal>T</emma:literal>
                </emma:interpretation>
              </emma:one-of>
            </emma:emma>
          </inkml:annotationXML>
          <inkml:trace contextRef="#ctx0" brushRef="#br1" timeOffset="28463.05">-12869 6543,'0'0,"0"0,0 0,0 0,0 0,-7 13,0 11,0 20,-7 44,-7 37,-14 45,-1 36,1 38,-4 13,4 14,0-3,-1-4,-2-20,9-31,8-33,0-38,3-37</inkml:trace>
          <inkml:trace contextRef="#ctx0" brushRef="#br1" timeOffset="28972.26">-13779 7200,'0'0,"0"0,0 0,0 0,0 0,0 0,0 0,0 0,14-7,18-17,10-23,32-18,29-29,17-32,10-6,8 0,-8-3,-10 26,-17 11,-22 27,-25 27,-3 44,-17 34,-8 47,14 31,8 44,17 26,17 25</inkml:trace>
        </inkml:traceGroup>
        <inkml:traceGroup>
          <inkml:annotationXML>
            <emma:emma xmlns:emma="http://www.w3.org/2003/04/emma" version="1.0">
              <emma:interpretation id="{5A87BDA3-FD3F-4A63-B690-6AC29414632F}" emma:medium="tactile" emma:mode="ink">
                <msink:context xmlns:msink="http://schemas.microsoft.com/ink/2010/main" type="inkWord" rotatedBoundingBox="8695,13109 12606,13352 12397,16714 8487,16471"/>
              </emma:interpretation>
              <emma:one-of disjunction-type="recognition" id="oneOf6">
                <emma:interpretation id="interp26" emma:lang="en-IN" emma:confidence="0">
                  <emma:literal>in"</emma:literal>
                </emma:interpretation>
                <emma:interpretation id="interp27" emma:lang="en-IN" emma:confidence="0">
                  <emma:literal>In"</emma:literal>
                </emma:interpretation>
                <emma:interpretation id="interp28" emma:lang="en-IN" emma:confidence="0">
                  <emma:literal>all</emma:literal>
                </emma:interpretation>
                <emma:interpretation id="interp29" emma:lang="en-IN" emma:confidence="0">
                  <emma:literal>tr</emma:literal>
                </emma:interpretation>
                <emma:interpretation id="interp30" emma:lang="en-IN" emma:confidence="0">
                  <emma:literal>"n"</emma:literal>
                </emma:interpretation>
              </emma:one-of>
            </emma:emma>
          </inkml:annotationXML>
          <inkml:trace contextRef="#ctx0" brushRef="#br1" timeOffset="88533.59">-10094 8354,'0'0,"0"0,0 0,0 0,0 0,0 0,7-20,7-24,7-34,0-30,7-31,4-34,-11-13,-14-7,-7 7,-7 23,-7 24,-7 28,-4 33,4 23,7 39,-7 39,0 31,7 24,-4 27,11 27,7 17,7-3,18 3,3-17,14-17,25-17,14-23,11-24,21-31,11-27,10-30</inkml:trace>
          <inkml:trace contextRef="#ctx0" brushRef="#br1" timeOffset="88793.87">-8788 6881,'0'0,"0"0,0 0,0 0,0 0,0 0,0 0,-15 0,1 14,-7 16,-14 21,7 37,-15 41,-3 23,-10 38,-11 23,-4 11,4-11,-3-13,20-24</inkml:trace>
          <inkml:trace contextRef="#ctx0" brushRef="#br1" timeOffset="89216.35">-8361 8148,'0'0,"0"0,0 0,0 0,0 0,0 0,0 0,21 7,7 10,11 3,-4 17,0 11,-3 2,-18 15,-14 16,-14 7,-11-7,-3 1,-7-8,3-16,18-4,14-10,14-24,39-13,28-21,43-16,38-4,22-13</inkml:trace>
          <inkml:trace contextRef="#ctx0" brushRef="#br1" timeOffset="86995.1">-7239 5781,'0'0,"0"0,0 0,0 0,0 0,0 0,0 0,0 0,0 0,0 0,0 23,7 8,0 6,7 7,7 20,8 21,9 0,5 10,13 3,-6-17,-1-13,4-17,-11-21,18-16,-3-38,3-27,3-17,15-20,-4-17,-3 4,-4-1,-11 14,-10 7,-11 13,-13 24,-1 14</inkml:trace>
        </inkml:traceGroup>
        <inkml:traceGroup>
          <inkml:annotationXML>
            <emma:emma xmlns:emma="http://www.w3.org/2003/04/emma" version="1.0">
              <emma:interpretation id="{47131FE2-1FDD-477A-A4C2-D5EF3FBE9383}" emma:medium="tactile" emma:mode="ink">
                <msink:context xmlns:msink="http://schemas.microsoft.com/ink/2010/main" type="inkWord" rotatedBoundingBox="14716,14236 18980,14500 18804,17335 14540,17070"/>
              </emma:interpretation>
              <emma:one-of disjunction-type="recognition" id="oneOf7">
                <emma:interpretation id="interp31" emma:lang="en-IN" emma:confidence="0">
                  <emma:literal>Tell</emma:literal>
                </emma:interpretation>
                <emma:interpretation id="interp32" emma:lang="en-IN" emma:confidence="0">
                  <emma:literal>414</emma:literal>
                </emma:interpretation>
                <emma:interpretation id="interp33" emma:lang="en-IN" emma:confidence="0">
                  <emma:literal>What</emma:literal>
                </emma:interpretation>
                <emma:interpretation id="interp34" emma:lang="en-IN" emma:confidence="0">
                  <emma:literal>eat</emma:literal>
                </emma:interpretation>
                <emma:interpretation id="interp35" emma:lang="en-IN" emma:confidence="0">
                  <emma:literal>Tik</emma:literal>
                </emma:interpretation>
              </emma:one-of>
            </emma:emma>
          </inkml:annotationXML>
          <inkml:trace contextRef="#ctx0" brushRef="#br1" timeOffset="89812.75">-4119 8385,'0'0,"0"0,0 0,0 0,0 0,0 0,14 0,18-7,10-23,32-14,11-31,21-20,-4-20,-20-27,-19-14,-17-6,-32 2,-28 5,-25 19,-10 28,-8 16,4 35,11 26,-4 41,18 41,7 37,7 31,14 20,14 17,14 13,14 0,18-6,21-21,22-27,17-34,-4-37,15-44,7-37,10-31</inkml:trace>
          <inkml:trace contextRef="#ctx0" brushRef="#br1" timeOffset="90073.63">-2188 6793,'0'0,"0"0,0 0,0 0,0 0,0 0,0 0,-14 14,-1 9,-6 18,-3 37,-5 24,-6 40,0 27,-11 28,-4 16,-20 0,6-6,4-14,11-24</inkml:trace>
          <inkml:trace contextRef="#ctx0" brushRef="#br1" timeOffset="90556.1">-1306 7992,'0'0,"0"0,0 0,0 0,0 0,0 0,0 0,7 14,7 13,7 0,1 17,-5 13,-10 21,-7 0,-17 4,-12 2,-6-6,-7-3,-11-8,3-16,-10-7,-3-17,6-3,22-4,14-6,21-14,21 10,21-10,36 0,17 0,22 0,6-10,4 3,-10 0</inkml:trace>
          <inkml:trace contextRef="#ctx0" brushRef="#br1" timeOffset="29957.78">-1553 7955,'0'0,"0"0,0 0,0 0,0 0,0 0,0 0,0 0,21-14,14-13,18-17,18-7,24-33,15-18,17-16,-4 2,8-12,0 13,-15 10,-17 17,-4 27,-14 23,-10 32,-22 19,1 51,3 21,3 24,4 26,7 14,4 3</inkml:trace>
          <inkml:trace contextRef="#ctx0" brushRef="#br1" timeOffset="29487.34">-462 7606,'0'0,"0"0,0 0,0 0,0 0,0 0,0 0,0 0,-14-10,14 10,-15 0,8 24,0 26,7 38,0 31,0 30,0 17,7 34,-7 13,0-6,0-1,-7-13,0-30,-7-34,7-24,0-31</inkml:trace>
        </inkml:traceGroup>
      </inkml:traceGroup>
    </inkml:traceGroup>
  </inkml:traceGroup>
</inkml:ink>
</file>

<file path=ppt/ink/ink21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6:06.22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42896DD-4359-4825-B428-D76CDC6171C3}" emma:medium="tactile" emma:mode="ink">
          <msink:context xmlns:msink="http://schemas.microsoft.com/ink/2010/main" type="inkDrawing" rotatedBoundingBox="4103,8366 11786,6147 11966,6769 4282,8988" hotPoints="10688,5288 11057,5826 5132,9894 4762,9356" semanticType="enclosure" shapeName="Rectangle"/>
        </emma:interpretation>
      </emma:emma>
    </inkml:annotationXML>
    <inkml:trace contextRef="#ctx0" brushRef="#br0">0 1998,'0'0,"0"0,0 0,0 0,0 0,21-6,29-5,52-9,92-24,92-27,102-34,103-27,81-24,70-27,39-10,11-7,-28 1,-47 23,-80 6,-96 31,-102 31,-106 23</inkml:trace>
    <inkml:trace contextRef="#ctx0" brushRef="#br0" timeOffset="399.8">332 2567,'0'0,"0"0,0 0,0 0,0 0,0 0,21 0,36-17,70-16,88-45,117-31,116-33,110-37,91-25,61-29,27 2,-13 11,-29 17,-53 17,-102 23,-91 28,-107 33,-95 38</inkml:trace>
  </inkml:traceGroup>
</inkml:ink>
</file>

<file path=ppt/ink/ink2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1:27.32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5A3A3A8-C715-4F55-92FC-0AA9AE7DD91B}" emma:medium="tactile" emma:mode="ink">
          <msink:context xmlns:msink="http://schemas.microsoft.com/ink/2010/main" type="writingRegion" rotatedBoundingBox="5100,8866 6800,10706 5988,11457 4287,9618"/>
        </emma:interpretation>
      </emma:emma>
    </inkml:annotationXML>
    <inkml:traceGroup>
      <inkml:annotationXML>
        <emma:emma xmlns:emma="http://www.w3.org/2003/04/emma" version="1.0">
          <emma:interpretation id="{83B124B2-1801-48F0-A6EA-471EBD1346C0}" emma:medium="tactile" emma:mode="ink">
            <msink:context xmlns:msink="http://schemas.microsoft.com/ink/2010/main" type="paragraph" rotatedBoundingBox="5100,8866 6800,10706 5988,11457 4287,9618" alignmentLevel="1"/>
          </emma:interpretation>
        </emma:emma>
      </inkml:annotationXML>
      <inkml:traceGroup>
        <inkml:annotationXML>
          <emma:emma xmlns:emma="http://www.w3.org/2003/04/emma" version="1.0">
            <emma:interpretation id="{1C4B594A-6F96-442A-80A3-6C2EE7AC99DD}" emma:medium="tactile" emma:mode="ink">
              <msink:context xmlns:msink="http://schemas.microsoft.com/ink/2010/main" type="line" rotatedBoundingBox="5100,8866 6800,10706 5988,11457 4287,9618"/>
            </emma:interpretation>
          </emma:emma>
        </inkml:annotationXML>
        <inkml:traceGroup>
          <inkml:annotationXML>
            <emma:emma xmlns:emma="http://www.w3.org/2003/04/emma" version="1.0">
              <emma:interpretation id="{6503E0B0-05BF-41E6-8FC6-762A982C68BC}" emma:medium="tactile" emma:mode="ink">
                <msink:context xmlns:msink="http://schemas.microsoft.com/ink/2010/main" type="inkWord" rotatedBoundingBox="5100,8866 6800,10706 5988,11457 4287,9618">
                  <msink:destinationLink direction="with" ref="{301D7095-216A-4F1A-91A5-7E8AE92B2D5C}"/>
                </msink:context>
              </emma:interpretation>
              <emma:one-of disjunction-type="recognition" id="oneOf0">
                <emma:interpretation id="interp0" emma:lang="en-IN" emma:confidence="0">
                  <emma:literal>as</emma:literal>
                </emma:interpretation>
                <emma:interpretation id="interp1" emma:lang="en-IN" emma:confidence="0">
                  <emma:literal>Pa*</emma:literal>
                </emma:interpretation>
                <emma:interpretation id="interp2" emma:lang="en-IN" emma:confidence="0">
                  <emma:literal>ss</emma:literal>
                </emma:interpretation>
                <emma:interpretation id="interp3" emma:lang="en-IN" emma:confidence="0">
                  <emma:literal>r*</emma:literal>
                </emma:interpretation>
                <emma:interpretation id="interp4" emma:lang="en-IN" emma:confidence="0">
                  <emma:literal>t*</emma:literal>
                </emma:interpretation>
              </emma:one-of>
            </emma:emma>
          </inkml:annotationXML>
          <inkml:trace contextRef="#ctx0" brushRef="#br0">719 517,'0'0,"0"0,0 0,0 0,0 0,0 0,0 0,17 7,8 2,14 10,18 7,15 5,11 14,8 16,5 13,10 6,-2 14,-1 8,-2 7,-10 4,0 5,-5-7,-2 3,-5-6,-15-6,-5-7,-17-13,-3-11,-9-14,-10-15,-6-11,-1-17,-8-4,-5-10,0 0,0 0,0-10,0 1,0-1,0-1,-5 1,0-4,-8-3,4 1,-6-1,-10-2,-9-7,2-9,-18-12,1-1,0-6,-20-5,-5-7,3 2,-8-9,-5 2,1-2,6-5,3 5,-4 2,-1-3,2 11,8-6,5 8,0 4,8 5,6 7,1 5,10 2,4 12,3 10,10 6,7 1,6-1,9 10,0 0,0 0,7 10,5 4,10 7,8 17,22 7,7 11,12 13,13 11,9 8,4 13,6 8,5 4,-7 1,-2-8,-6-2,-4-5,-3-14,-7 1,-13-20,-9-10,-8-11,-9-2,-13-15,-3-7,-9-4,-15-17,0 0,-5-12,0-2,-14-7,-1-5,-10-14,-16-12,-9-10,-11-9,-15-16,-8-12,-9-3,2-7,-3 5,-2 3,3 4,-1-2,13 14,5 0,4 14,8 9,20 15,7 12,13 11,11 7,9 8,9 9,7 9,-5 1,16 2,6 7,23 11,12 15,30 19,14 12,20 13,15 6,0 14,7 6,-4-1,-6 1,-12-6,-12-10,-12-9,-18-17,-15-11,-14-15,-17-11,-16-15,-11-12,-8-9,-8-9,-11-12,-16-10,-17-16,-14-15,-15-16,-20-12,-13-14,-9-4,-7-3,7-10,-20 3,5 5,12 11,6 3,14 14,15 11,12 18,17 9,23 16,14 12,13 14,12 5,15 10,9 9,18 11,20 20,17 9,12 19,10 14,24 17,1 9,7 12,-3 2,-14 0,-10-2,-5-16,-20-17,-7-15</inkml:trace>
          <inkml:trace contextRef="#ctx0" brushRef="#br0" timeOffset="3256.3">1492 455,'0'0,"0"0,0 0,0 0,0 0,0 0,0 0,0 0,0 0,0 0,5 10,10 2,5 4,-3 3,8 7,2 5,0 4,2 10,3 12,-7 2,-10 5,-5-8,-10-4,-5-7,-3-9,-9-5,2-15,-2-11,7-15,0-11,1-5,4-14,14-17,11-9,12-19,15-5,7-7,3 0,-1 15</inkml:trace>
        </inkml:traceGroup>
      </inkml:traceGroup>
    </inkml:traceGroup>
  </inkml:traceGroup>
</inkml:ink>
</file>

<file path=ppt/ink/ink22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6:09.67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7762A2A-54EB-4CD8-B98A-6ECA55B326A5}" emma:medium="tactile" emma:mode="ink">
          <msink:context xmlns:msink="http://schemas.microsoft.com/ink/2010/main" type="inkDrawing" rotatedBoundingBox="9042,12991 19219,6515 22663,11928 12487,18404" hotPoints="9857,14109 19301,6538 19943,13162" semanticType="enclosure" shapeName="Triangle">
            <msink:sourceLink direction="with" ref="{0530FC3B-E741-4493-9AD9-E9B1B32E1135}"/>
            <msink:sourceLink direction="with" ref="{B0F31E85-ECDE-4EFA-8343-EE1AC3EA8DC2}"/>
            <msink:destinationLink direction="to" ref="{529E518C-3953-4CB9-ABF0-8C1284E77E26}"/>
            <msink:destinationLink direction="with" ref="{8E74DA68-33DC-4824-ABA2-752F8F7F6A3B}"/>
          </msink:context>
        </emma:interpretation>
      </emma:emma>
    </inkml:annotationXML>
    <inkml:trace contextRef="#ctx0" brushRef="#br0">0 7221,'0'0,"0"0,0 0,0 0,0 0,0 0,0 0,0 0,0 0,0 0,14-7,25-10,24-10,46-21,57-33,53-34,60-41,56-44,54-40,45-41,49-37,40-28,24-30,3-7,-3-23,-24 0,-33 16,-41 24,-36 4,-39 17,-36 20,-30 16,-30 15,-9 13,-29 23,-11 31,-42 28,-32 43,-28 37,-38 35,-33 23,-17 30,-25 24,-14 7,-14 21,-4 2,4-2,7 2,0 18,7 0,14 23,7 44,18 21,-3 40,16 38,5 37,-1 44,-13 37,-8 27,4 24,-11 24,7 16,1 11,10 10,-4-4,4-20,-11-10,0-20,1-34,-22-41,-7-51,-7-57,0-57,0-52,0-37,0-37</inkml:trace>
    <inkml:trace contextRef="#ctx0" brushRef="#br0" timeOffset="-1205.26">-184 7603,'0'0,"0"0,0 0,0 0,0 0,0 0,21 0,29 0,63 0,77-13,82-11,84-13,100-7,91-14,63-6,61-14,60 7,17-4,14 1,-3 10,-25 3,-46 6,-52 15,-79 3,-87 6,-96 11,-95 6,-82-3,-73 10</inkml:trace>
  </inkml:traceGroup>
</inkml:ink>
</file>

<file path=ppt/ink/ink22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6:11.50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29E518C-3953-4CB9-ABF0-8C1284E77E26}" emma:medium="tactile" emma:mode="ink">
          <msink:context xmlns:msink="http://schemas.microsoft.com/ink/2010/main" type="inkDrawing" rotatedBoundingBox="15963,12940 16094,9070 16758,9092 16626,12962" semanticType="callout" shapeName="Other">
            <msink:sourceLink direction="to" ref="{A7762A2A-54EB-4CD8-B98A-6ECA55B326A5}"/>
          </msink:context>
        </emma:interpretation>
      </emma:emma>
    </inkml:annotationXML>
    <inkml:trace contextRef="#ctx0" brushRef="#br0">124 0,'0'0,"0"0,0 0,0 0,0 0,0 0,0 21,0 23,0 34,-7 57,0 51,-7 45,-11 50,4 37,7 24,0 14,0-4,7-17,7-37,0-13,7-41,0-38,0-47</inkml:trace>
    <inkml:trace contextRef="#ctx0" brushRef="#br0" timeOffset="11216.51">-324 1203,'0'0,"0"0,0 0,0 0,0 0,0 0,0 0,0-14,7-16,7-14,8-21,6-19,11-1,3-13,14 10,-6 10,-8 10,-3 24,-4 24,1 20,2 30,5 21,3 13,10 7,29 4</inkml:trace>
  </inkml:traceGroup>
</inkml:ink>
</file>

<file path=ppt/ink/ink22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6:12.03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E74DA68-33DC-4824-ABA2-752F8F7F6A3B}" emma:medium="tactile" emma:mode="ink">
          <msink:context xmlns:msink="http://schemas.microsoft.com/ink/2010/main" type="inkDrawing" rotatedBoundingBox="17490,13035 17766,7478 18688,7524 18412,13081" semanticType="callout" shapeName="Other">
            <msink:sourceLink direction="with" ref="{A7762A2A-54EB-4CD8-B98A-6ECA55B326A5}"/>
          </msink:context>
        </emma:interpretation>
      </emma:emma>
    </inkml:annotationXML>
    <inkml:trace contextRef="#ctx0" brushRef="#br0">250 0,'0'0,"0"0,0 0,0 0,0 0,0 0,0 0,0 14,0 6,0 24,0 27,0 51,-7 44,0 51,-10 54,-4 44,-1 47,1 38,0 9,0 1,-7 10,6-7,1-13,7-24,0-24,7-40,0-55,7-50</inkml:trace>
    <inkml:trace contextRef="#ctx0" brushRef="#br0" timeOffset="11062.41">-681 674,'0'0,"0"0,0 0,0 0,0 0,0 0,0 0,21-7,14-10,32-20,18-7,17-20,4-4,-3-13,-8 16,-14 21,-17 24,-8 27,-14 30,1 41</inkml:trace>
  </inkml:traceGroup>
</inkml:ink>
</file>

<file path=ppt/ink/ink22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6:12.64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7C482AA-5A23-450D-8C02-E66952079EA2}" emma:medium="tactile" emma:mode="ink">
          <msink:context xmlns:msink="http://schemas.microsoft.com/ink/2010/main" type="writingRegion" rotatedBoundingBox="9592,11577 13929,11577 13929,15641 9592,15641"/>
        </emma:interpretation>
      </emma:emma>
    </inkml:annotationXML>
    <inkml:traceGroup>
      <inkml:annotationXML>
        <emma:emma xmlns:emma="http://www.w3.org/2003/04/emma" version="1.0">
          <emma:interpretation id="{E328D726-FC66-4813-9A0D-59A57BECBE08}" emma:medium="tactile" emma:mode="ink">
            <msink:context xmlns:msink="http://schemas.microsoft.com/ink/2010/main" type="paragraph" rotatedBoundingBox="9592,11577 13929,11577 13929,15641 9592,15641" alignmentLevel="1"/>
          </emma:interpretation>
        </emma:emma>
      </inkml:annotationXML>
      <inkml:traceGroup>
        <inkml:annotationXML>
          <emma:emma xmlns:emma="http://www.w3.org/2003/04/emma" version="1.0">
            <emma:interpretation id="{520E94CD-3CFA-4E66-A966-B02EE12AE2D4}" emma:medium="tactile" emma:mode="ink">
              <msink:context xmlns:msink="http://schemas.microsoft.com/ink/2010/main" type="line" rotatedBoundingBox="9592,11577 13929,11577 13929,15641 9592,15641"/>
            </emma:interpretation>
          </emma:emma>
        </inkml:annotationXML>
        <inkml:traceGroup>
          <inkml:annotationXML>
            <emma:emma xmlns:emma="http://www.w3.org/2003/04/emma" version="1.0">
              <emma:interpretation id="{0530FC3B-E741-4493-9AD9-E9B1B32E1135}" emma:medium="tactile" emma:mode="ink">
                <msink:context xmlns:msink="http://schemas.microsoft.com/ink/2010/main" type="inkWord" rotatedBoundingBox="9592,13602 11088,13602 11088,15641 9592,15641">
                  <msink:destinationLink direction="with" ref="{A7762A2A-54EB-4CD8-B98A-6ECA55B326A5}"/>
                </msink:context>
              </emma:interpretation>
              <emma:one-of disjunction-type="recognition" id="oneOf0">
                <emma:interpretation id="interp0" emma:lang="en-IN" emma:confidence="0">
                  <emma:literal>is</emma:literal>
                </emma:interpretation>
                <emma:interpretation id="interp1" emma:lang="en-IN" emma:confidence="0">
                  <emma:literal>it</emma:literal>
                </emma:interpretation>
                <emma:interpretation id="interp2" emma:lang="en-IN" emma:confidence="0">
                  <emma:literal>D l</emma:literal>
                </emma:interpretation>
                <emma:interpretation id="interp3" emma:lang="en-IN" emma:confidence="0">
                  <emma:literal>D |</emma:literal>
                </emma:interpretation>
                <emma:interpretation id="interp4" emma:lang="en-IN" emma:confidence="0">
                  <emma:literal>D I</emma:literal>
                </emma:interpretation>
              </emma:one-of>
            </emma:emma>
          </inkml:annotationXML>
          <inkml:trace contextRef="#ctx0" brushRef="#br0">522 0,'0'0,"0"0,0 0,0 0,0 0,0 0,0 0,-7 17,-11 10,-3 24,-7 33,-7 31,-11 41,-4 30,-13 21,6 6,4-6,11-24,7-31,3-23,11-41,7-27</inkml:trace>
          <inkml:trace contextRef="#ctx0" brushRef="#br0" timeOffset="450.27">624-163,'0'0,"0"0,0 0,0 0,0 0,0 17,7 10,8 21,13 33,14 24,36 24,10 26,14 15,8-1,3 0,-11-6,-17-14,-18-17,-32-20,-35-17,-35-24,-46-10,-36-17,-38-14,-29-9,-3-8,-7-6,18 3,27-3,40 0</inkml:trace>
          <inkml:trace contextRef="#ctx0" brushRef="#br0" timeOffset="-1586.1">4337-2188,'0'0,"0"0,0 0,0 0,-7 14,0 16,0 24,-7 34,0 34,-7 48,3 36,4 18,7-11,0-13,7-24,0-27</inkml:trace>
        </inkml:traceGroup>
      </inkml:traceGroup>
    </inkml:traceGroup>
  </inkml:traceGroup>
</inkml:ink>
</file>

<file path=ppt/ink/ink22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6:04.82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5BC08D6-A984-4B0B-A728-B73D54915934}" emma:medium="tactile" emma:mode="ink">
          <msink:context xmlns:msink="http://schemas.microsoft.com/ink/2010/main" type="writingRegion" rotatedBoundingBox="4620,4086 22223,7555 20616,15705 3014,12235"/>
        </emma:interpretation>
      </emma:emma>
    </inkml:annotationXML>
    <inkml:traceGroup>
      <inkml:annotationXML>
        <emma:emma xmlns:emma="http://www.w3.org/2003/04/emma" version="1.0">
          <emma:interpretation id="{D40F0F6E-F1A8-4CBD-90FC-95947C31A19D}" emma:medium="tactile" emma:mode="ink">
            <msink:context xmlns:msink="http://schemas.microsoft.com/ink/2010/main" type="paragraph" rotatedBoundingBox="4022,5774 10025,4633 10343,6307 4341,7448" alignmentLevel="1"/>
          </emma:interpretation>
        </emma:emma>
      </inkml:annotationXML>
      <inkml:traceGroup>
        <inkml:annotationXML>
          <emma:emma xmlns:emma="http://www.w3.org/2003/04/emma" version="1.0">
            <emma:interpretation id="{3CE84595-4DF2-4E40-BFF6-71F23BF7090B}" emma:medium="tactile" emma:mode="ink">
              <msink:context xmlns:msink="http://schemas.microsoft.com/ink/2010/main" type="line" rotatedBoundingBox="4022,5774 10025,4633 10343,6307 4341,7448"/>
            </emma:interpretation>
          </emma:emma>
        </inkml:annotationXML>
        <inkml:traceGroup>
          <inkml:annotationXML>
            <emma:emma xmlns:emma="http://www.w3.org/2003/04/emma" version="1.0">
              <emma:interpretation id="{A99679CF-48F1-486E-ABDA-412282CC7054}" emma:medium="tactile" emma:mode="ink">
                <msink:context xmlns:msink="http://schemas.microsoft.com/ink/2010/main" type="inkWord" rotatedBoundingBox="4022,5774 10025,4633 10343,6307 4341,7448"/>
              </emma:interpretation>
              <emma:one-of disjunction-type="recognition" id="oneOf0">
                <emma:interpretation id="interp0" emma:lang="en-IN" emma:confidence="0">
                  <emma:literal>UL</emma:literal>
                </emma:interpretation>
                <emma:interpretation id="interp1" emma:lang="en-IN" emma:confidence="0">
                  <emma:literal>A L</emma:literal>
                </emma:interpretation>
                <emma:interpretation id="interp2" emma:lang="en-IN" emma:confidence="0">
                  <emma:literal>u</emma:literal>
                </emma:interpretation>
                <emma:interpretation id="interp3" emma:lang="en-IN" emma:confidence="0">
                  <emma:literal>u L</emma:literal>
                </emma:interpretation>
                <emma:interpretation id="interp4" emma:lang="en-IN" emma:confidence="0">
                  <emma:literal>W L</emma:literal>
                </emma:interpretation>
              </emma:one-of>
            </emma:emma>
          </inkml:annotationXML>
          <inkml:trace contextRef="#ctx0" brushRef="#br0">-7793-7413,'0'0,"0"0,0 0,0 0,0 0,0 0,0 0,0 0,0 0,0 13,0 11,0 3,0 17,0 21,0 13,7 6,0 21,7 7,7-7,7-14,18-6,11-4,27-16,4-8,15-40,13-20,11-28,-10-16,-1-28,-13-9,-8-31,-21-7,-21-14,-18-3,-21 11,-14-1,-7 31,-7 3,-7 31,7 23,-4 7,4 27,14 7,0 34,7 20,7 34,18 24,10 3,18 21,11-4,17-7,18-10,4-33,13-15,1-29,3-28,10-44</inkml:trace>
          <inkml:trace contextRef="#ctx0" brushRef="#br0" timeOffset="521.6">-5288-7975,'0'0,"0"0,0 0,0 0,0 0,0 0,0 0,0 0,0 0,0 20,8 14,6 10,14 14,7 30,18 23,11 4,10 21,0-1,-4-13,1-10,-14-24,-5-30,-16-18,-15-23,-14-34,-7-47,-7-21,0-37,7-13,-7-21,7-17,0 8,0 9,7 20</inkml:trace>
          <inkml:trace contextRef="#ctx0" brushRef="#br0" timeOffset="983.04">-3297-8785,'0'0,"0"0,0 0,0 0,0 0,0 0,0 0,0 21,7 2,0 21,7 27,18 34,-4 28,1 16,6 6,4 1,-11-3,0-4,7-17,-6-14,6-40,11-27,24-44,33-31,27-30,43-21,14 1,15-14,-19 10,-31 10</inkml:trace>
        </inkml:traceGroup>
      </inkml:traceGroup>
    </inkml:traceGroup>
    <inkml:traceGroup>
      <inkml:annotationXML>
        <emma:emma xmlns:emma="http://www.w3.org/2003/04/emma" version="1.0">
          <emma:interpretation id="{56D0D2BA-0412-4210-9553-6F14101BAC73}" emma:medium="tactile" emma:mode="ink">
            <msink:context xmlns:msink="http://schemas.microsoft.com/ink/2010/main" type="paragraph" rotatedBoundingBox="6667,9944 21188,12806 20616,15705 6096,12843" alignmentLevel="2"/>
          </emma:interpretation>
        </emma:emma>
      </inkml:annotationXML>
      <inkml:traceGroup>
        <inkml:annotationXML>
          <emma:emma xmlns:emma="http://www.w3.org/2003/04/emma" version="1.0">
            <emma:interpretation id="{6AED6A37-7C77-460F-B3E4-B381F362D018}" emma:medium="tactile" emma:mode="ink">
              <msink:context xmlns:msink="http://schemas.microsoft.com/ink/2010/main" type="line" rotatedBoundingBox="6667,9944 21188,12806 20616,15705 6096,12843"/>
            </emma:interpretation>
          </emma:emma>
        </inkml:annotationXML>
        <inkml:traceGroup>
          <inkml:annotationXML>
            <emma:emma xmlns:emma="http://www.w3.org/2003/04/emma" version="1.0">
              <emma:interpretation id="{F89917E9-2418-425D-8062-877E43488002}" emma:medium="tactile" emma:mode="ink">
                <msink:context xmlns:msink="http://schemas.microsoft.com/ink/2010/main" type="inkWord" rotatedBoundingBox="6587,10349 8857,10796 8499,12614 6229,12166"/>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F</emma:literal>
                </emma:interpretation>
                <emma:interpretation id="interp8" emma:lang="en-IN" emma:confidence="0">
                  <emma:literal>E</emma:literal>
                </emma:interpretation>
                <emma:interpretation id="interp9" emma:lang="en-IN" emma:confidence="0">
                  <emma:literal>e</emma:literal>
                </emma:interpretation>
              </emma:one-of>
            </emma:emma>
          </inkml:annotationXML>
          <inkml:trace contextRef="#ctx0" brushRef="#br0" timeOffset="33175.21">-5517-2716,'0'0,"0"0,0 0,0 0,0 0,0 0,0 0,0 0,28 0,22-7,38-6,39-18,42 1,26-4,27-10,-3 3,-18 4,-35 10,-22 3,-41 18</inkml:trace>
          <inkml:trace contextRef="#ctx0" brushRef="#br0" timeOffset="33519.68">-5708-1497,'0'0,"0"0,0 0,0 0,0 0,0 0,15 0,20-10,46-3,43-8,56-19,38-4,33-14,10 1,14-11,-27 7,-19 10,-42 10,-39 4,-45 3,-40 14</inkml:trace>
        </inkml:traceGroup>
        <inkml:traceGroup>
          <inkml:annotationXML>
            <emma:emma xmlns:emma="http://www.w3.org/2003/04/emma" version="1.0">
              <emma:interpretation id="{B0F31E85-ECDE-4EFA-8343-EE1AC3EA8DC2}" emma:medium="tactile" emma:mode="ink">
                <msink:context xmlns:msink="http://schemas.microsoft.com/ink/2010/main" type="inkWord" rotatedBoundingBox="11848,11019 21172,12667 20665,15536 11340,13888">
                  <msink:destinationLink direction="with" ref="{A7762A2A-54EB-4CD8-B98A-6ECA55B326A5}"/>
                </msink:context>
              </emma:interpretation>
              <emma:one-of disjunction-type="recognition" id="oneOf2">
                <emma:interpretation id="interp10" emma:lang="en-IN" emma:confidence="0">
                  <emma:literal>I'D</emma:literal>
                </emma:interpretation>
                <emma:interpretation id="interp11" emma:lang="en-IN" emma:confidence="0">
                  <emma:literal>If-is</emma:literal>
                </emma:interpretation>
                <emma:interpretation id="interp12" emma:lang="en-IN" emma:confidence="0">
                  <emma:literal>I-is</emma:literal>
                </emma:interpretation>
                <emma:interpretation id="interp13" emma:lang="en-IN" emma:confidence="0">
                  <emma:literal>is,</emma:literal>
                </emma:interpretation>
                <emma:interpretation id="interp14" emma:lang="en-IN" emma:confidence="0">
                  <emma:literal>ise</emma:literal>
                </emma:interpretation>
              </emma:one-of>
            </emma:emma>
          </inkml:annotationXML>
          <inkml:trace contextRef="#ctx0" brushRef="#br0" timeOffset="17015.89">-530-430,'0'0,"0"0,0 0,0 0,0 0,0 0,0 0,0 0,18-13,10-21,14-7,18-33,18-25,14-9,10-17,1 6,-1 1,-3 23,-11 31,-10 30,-11 61,-18 30,-3 38,-4 30,1 14,20 4</inkml:trace>
          <inkml:trace contextRef="#ctx0" brushRef="#br0" timeOffset="17432.27">1669-1520,'0'0,"0"0,0 0,0 0,0 0,0 0,0 0,0 0,7-14,14-26,8-11,24-20,10-21,18-3,18-6,3 9,8 28,-8 20,-10 30,0 28,-11 37,0 30</inkml:trace>
          <inkml:trace contextRef="#ctx0" brushRef="#br0" timeOffset="5853.46">-184-1100,'0'0,"0"0,0 0,0 0,0 0,0 0,0 17,0-4,0 24,0 14,11 30,-4 28,0 20,7 6,0 21,-7 10,7-14,0-6,-7-18,0-33</inkml:trace>
          <inkml:trace contextRef="#ctx0" brushRef="#br0" timeOffset="19742.3">0 0,'0'0,"0"0,0 0,0 0,0 0,14 7,14 7</inkml:trace>
          <inkml:trace contextRef="#ctx0" brushRef="#br0" timeOffset="19471.42">1630-484,'0'0,"0"0,0 0,0 0,0 0,0 0,25 17,10 7,22 6,24 4,14 3,11 1,4-18,-1-13</inkml:trace>
          <inkml:trace contextRef="#ctx0" brushRef="#br0" timeOffset="19139.25">3759-863,'0'0,"0"0,0 0,0 0,0 0,14 7,21-1,21 18,26 3,20 10,7 7,11 4,-10-14,-18-11,-4-23,-14-30</inkml:trace>
          <inkml:trace contextRef="#ctx0" brushRef="#br0" timeOffset="9192.32">7549-149,'0'0,"0"0,0 0,0 0,0 0,0 0,-14 0,0 0,0 0,0 7,0 7,0 9,-15 18,1 37,-7 23,-18 25,-18 26,-17 34,-7-3,-11-3,18-18,17-23,11-27,25-41,14-40,21-55,21-47,14-41,25-40,21-41,11-21,14-6,3 7,-13 20,-15 30,-18 38,-6 37,-29 37,-14 27,0 24,0 38,4 19,17 35,22 16,31 24,28 14,19 9,20 1,4-7,0-17,-22-20,-20-24,-54-24,-42-9,-70-28,-60-4,-64-16,-50-7,-27 7,-22 0,4 10</inkml:trace>
          <inkml:trace contextRef="#ctx0" brushRef="#br0" timeOffset="18769.9">6346-901,'0'0,"0"0,0 0,0 0,0 0,0 0,0 0,0 0,0 24,7 3,14 11,7 6,4 6,3-2,15-14,13-4,-6-23,-4-21</inkml:trace>
        </inkml:traceGroup>
      </inkml:traceGroup>
    </inkml:traceGroup>
  </inkml:traceGroup>
</inkml:ink>
</file>

<file path=ppt/ink/ink22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7:22.36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36DA034-F91B-422B-B888-E2A87901A86C}" emma:medium="tactile" emma:mode="ink">
          <msink:context xmlns:msink="http://schemas.microsoft.com/ink/2010/main" type="writingRegion" rotatedBoundingBox="1478,1924 25016,3290 24616,10199 1077,8833"/>
        </emma:interpretation>
      </emma:emma>
    </inkml:annotationXML>
    <inkml:traceGroup>
      <inkml:annotationXML>
        <emma:emma xmlns:emma="http://www.w3.org/2003/04/emma" version="1.0">
          <emma:interpretation id="{4F57310C-D5EE-4AE0-ACB4-97E029610C18}" emma:medium="tactile" emma:mode="ink">
            <msink:context xmlns:msink="http://schemas.microsoft.com/ink/2010/main" type="paragraph" rotatedBoundingBox="13657,2006 25125,3418 24629,7448 13161,6036" alignmentLevel="2"/>
          </emma:interpretation>
        </emma:emma>
      </inkml:annotationXML>
      <inkml:traceGroup>
        <inkml:annotationXML>
          <emma:emma xmlns:emma="http://www.w3.org/2003/04/emma" version="1.0">
            <emma:interpretation id="{8C663B88-4822-49F4-87BD-A8D088A109BC}" emma:medium="tactile" emma:mode="ink">
              <msink:context xmlns:msink="http://schemas.microsoft.com/ink/2010/main" type="line" rotatedBoundingBox="13657,2006 25125,3418 24629,7448 13161,6036"/>
            </emma:interpretation>
          </emma:emma>
        </inkml:annotationXML>
        <inkml:traceGroup>
          <inkml:annotationXML>
            <emma:emma xmlns:emma="http://www.w3.org/2003/04/emma" version="1.0">
              <emma:interpretation id="{7578B6FA-C0CF-4339-B5B1-EE8256EE866B}" emma:medium="tactile" emma:mode="ink">
                <msink:context xmlns:msink="http://schemas.microsoft.com/ink/2010/main" type="inkWord" rotatedBoundingBox="12678,5724 13865,2619 15100,3091 13913,6196">
                  <msink:destinationLink direction="with" ref="{E4785200-2067-4A74-8EAC-668E0ED15E52}"/>
                </msink:context>
              </emma:interpretation>
              <emma:one-of disjunction-type="recognition" id="oneOf0">
                <emma:interpretation id="interp0" emma:lang="en-IN" emma:confidence="0">
                  <emma:literal>y</emma:literal>
                </emma:interpretation>
                <emma:interpretation id="interp1" emma:lang="en-IN" emma:confidence="0">
                  <emma:literal>Y</emma:literal>
                </emma:interpretation>
                <emma:interpretation id="interp2" emma:lang="en-IN" emma:confidence="0">
                  <emma:literal>¥</emma:literal>
                </emma:interpretation>
                <emma:interpretation id="interp3" emma:lang="en-IN" emma:confidence="0">
                  <emma:literal>&amp;</emma:literal>
                </emma:interpretation>
                <emma:interpretation id="interp4" emma:lang="en-IN" emma:confidence="0">
                  <emma:literal>4</emma:literal>
                </emma:interpretation>
              </emma:one-of>
            </emma:emma>
          </inkml:annotationXML>
          <inkml:trace contextRef="#ctx0" brushRef="#br0">-3896-1486,'0'0,"0"0,0 0,0 0,0 0,0 0,0 0,0 0,0 13,0 21,0 20,11 14,-4 30,7 21,0 16,7 8,0 12,0 11,8-7,-8-6,0-4,0-14,0-19,-3-28,-11-14,0-23,0-21</inkml:trace>
          <inkml:trace contextRef="#ctx0" brushRef="#br0" timeOffset="1333.39">-3607-2543,'0'0,"0"0,0 0,0 0,0 0,0 0,0 14,0 6,0 21,7 13,8 31,6 9,3 8,5 6,-1-20,0-3,4-27,-4-21,7-24,8-13,-8-20,0-17,-13-14,2-23,-10-8,0-6,1 0,-1 17,0 10,0 14,-7 20,-7 27,0 0,7 20,11 27,3 14,7 7,7 23,4-3,11 7,20-10,-6-21,3-13,-4-31,-3-20,-10-30,-4-21,-11-20,-14-27,-14 0,-14-24,-14 7,-7-1,-8 15,-2 13,2 20,8 31,-4 3</inkml:trace>
        </inkml:traceGroup>
        <inkml:traceGroup>
          <inkml:annotationXML>
            <emma:emma xmlns:emma="http://www.w3.org/2003/04/emma" version="1.0">
              <emma:interpretation id="{9E453E4C-21F5-43FE-B9FA-FDBA5818B8E5}" emma:medium="tactile" emma:mode="ink">
                <msink:context xmlns:msink="http://schemas.microsoft.com/ink/2010/main" type="inkWord" rotatedBoundingBox="20668,2870 25125,3418 24771,6298 20313,5750">
                  <msink:destinationLink direction="with" ref="{81807A1B-B3B4-4424-9A7F-90FC241E5E02}"/>
                </msink:context>
              </emma:interpretation>
              <emma:one-of disjunction-type="recognition" id="oneOf1">
                <emma:interpretation id="interp5" emma:lang="en-IN" emma:confidence="0">
                  <emma:literal>well</emma:literal>
                </emma:interpretation>
                <emma:interpretation id="interp6" emma:lang="en-IN" emma:confidence="0">
                  <emma:literal>wells</emma:literal>
                </emma:interpretation>
                <emma:interpretation id="interp7" emma:lang="en-IN" emma:confidence="0">
                  <emma:literal>welly</emma:literal>
                </emma:interpretation>
                <emma:interpretation id="interp8" emma:lang="en-IN" emma:confidence="0">
                  <emma:literal>wets</emma:literal>
                </emma:interpretation>
                <emma:interpretation id="interp9" emma:lang="en-IN" emma:confidence="0">
                  <emma:literal>weld</emma:literal>
                </emma:interpretation>
              </emma:one-of>
            </emma:emma>
          </inkml:annotationXML>
          <inkml:trace contextRef="#ctx0" brushRef="#br0" timeOffset="4881.59">3156-958,'0'0,"0"0,0 0,0 0,0 0,0 0,0 0,0 24,7 0,11 20,-4 13,7 31,7 4,18 16,-4-10,8 0,3-20,-4-13,1-21,-8-34,0-27,-3-34,-4-20,-6-20,-5-11,-10-6,1 3,-8 10,-7 10,0 21,-7 16,7 18,-8 10,8 20,0 33,8 15,6 13,14 30,11 11,3 16,15 4,13 0,11-13,-10-11,3-27,-7-20,-10-28,-8-46,-14-35,-14-33,-14-11,-7-23,0-7,-14-7,-7 7,-7 6,-7 25,6 9</inkml:trace>
          <inkml:trace contextRef="#ctx0" brushRef="#br0" timeOffset="5507.31">4755-491,'0'0,"0"0,0 0,0 0,0 0,0 0,0 0,17 11,5-5,6 1,14-7,22-13,-8-8,11-26,-7-21,-10-20,-15-24,-3-6,-25-28,-7 7,-7 7,-11 4,4 26,0 17,0 21,0 30,-1 17,-6 34,-3 27,2 24,8 27,0 16,14 18,7 10,7-4,7-2,18-25,11-10,10-23,3-31,8-21,10-29</inkml:trace>
          <inkml:trace contextRef="#ctx0" brushRef="#br0" timeOffset="5906.03">5962-2455,'0'0,"0"0,0 0,0 0,0 0,-7 14,0 13,0 30,-7 38,-1 34,-9 47,3 31,-8 30,1 20,-7 11,14-8,-1-12,8-21,0-28,7-29,7-38,0-31,0-46,7-22</inkml:trace>
          <inkml:trace contextRef="#ctx0" brushRef="#br0" timeOffset="7010.72">6805-541,'0'0,"0"0,0 0,0 0,0 0,0 0,0 0,0 0,0 0,0 0,0 0,18-7,3-7,7-3,15-6,17 2,21 8,18-4,0 10,3 14,-14 10,-7 3,-24 17,-22 28,-35 9,-35 31,-29 7,-17 0,-21-4,-8-3,4-17,11-17,18-16,9-15,33-23,14-10,21-7,14-7,14 0,22-3,17-17,14 3,11-6,-15 3,-2-4,-12 11,-10-4,-18 4,-21 10,-14 10,0 0,0 0,0 0,0 0,0 0,0 0,0 0,0 0,0 0,0 0,0 0,0 0,0 0,0 0,0 0,-14-10,14 10,0 0,0 0,0 0,0 0,0 0,0 0,0 0,0 0,0 0,0 0,0 0,0 0,0 0,0 0,0 0,0 0,-7-17,7 17,0 0,0 0,0 0,-7-14,7 14,0 0,0 0,0 0,0 0</inkml:trace>
        </inkml:traceGroup>
      </inkml:traceGroup>
    </inkml:traceGroup>
    <inkml:traceGroup>
      <inkml:annotationXML>
        <emma:emma xmlns:emma="http://www.w3.org/2003/04/emma" version="1.0">
          <emma:interpretation id="{1DD6BE23-9BFA-4E13-8B31-15A42C1B18F1}" emma:medium="tactile" emma:mode="ink">
            <msink:context xmlns:msink="http://schemas.microsoft.com/ink/2010/main" type="paragraph" rotatedBoundingBox="1599,4389 18861,5391 18655,8938 1394,7936" alignmentLevel="1"/>
          </emma:interpretation>
        </emma:emma>
      </inkml:annotationXML>
      <inkml:traceGroup>
        <inkml:annotationXML>
          <emma:emma xmlns:emma="http://www.w3.org/2003/04/emma" version="1.0">
            <emma:interpretation id="{2F63EE78-BDA4-4323-BCE6-481398B1E379}" emma:medium="tactile" emma:mode="ink">
              <msink:context xmlns:msink="http://schemas.microsoft.com/ink/2010/main" type="line" rotatedBoundingBox="1599,4389 18861,5391 18655,8938 1394,7936"/>
            </emma:interpretation>
          </emma:emma>
        </inkml:annotationXML>
        <inkml:traceGroup>
          <inkml:annotationXML>
            <emma:emma xmlns:emma="http://www.w3.org/2003/04/emma" version="1.0">
              <emma:interpretation id="{07E452CD-E31C-4DEE-9458-123ECD699090}" emma:medium="tactile" emma:mode="ink">
                <msink:context xmlns:msink="http://schemas.microsoft.com/ink/2010/main" type="inkWord" rotatedBoundingBox="1607,4381 8766,5606 8240,8678 1081,7453"/>
              </emma:interpretation>
              <emma:one-of disjunction-type="recognition" id="oneOf2">
                <emma:interpretation id="interp10" emma:lang="en-IN" emma:confidence="0">
                  <emma:literal>911 t</emma:literal>
                </emma:interpretation>
                <emma:interpretation id="interp11" emma:lang="en-IN" emma:confidence="0">
                  <emma:literal>9111 t</emma:literal>
                </emma:interpretation>
                <emma:interpretation id="interp12" emma:lang="en-IN" emma:confidence="0">
                  <emma:literal>shite</emma:literal>
                </emma:interpretation>
                <emma:interpretation id="interp13" emma:lang="en-IN" emma:confidence="0">
                  <emma:literal>9111th</emma:literal>
                </emma:interpretation>
                <emma:interpretation id="interp14" emma:lang="en-IN" emma:confidence="0">
                  <emma:literal>alts</emma:literal>
                </emma:interpretation>
              </emma:one-of>
            </emma:emma>
          </inkml:annotationXML>
          <inkml:trace contextRef="#ctx0" brushRef="#br0" timeOffset="-6933.02">-15448 1487,'0'0,"0"0,0 0,0 0,0 0,0 0,0 0,0 0,0 0,21 7,14 7,18-1,32-3,31-10,29 0,39 0,45 0,32-10,32 3,25 1,17-1,11 0,7 0,-14 7,-25 0,-18 0,-38 7,-39 0,-39 0,-35-1,-43 1,-31 3,-25-10,-32 7,-14-7,-14 0,-4 0,4 0,0 7,14-7,0 0,0 0,0 0,0 0,0 0,0 0,0 0,0 0,0 0,0 0,0 0,0 0,0 0,0 0,0 0,0 0,0 0,0 0,0 0,0 0,0 0,0 0,0 0,-14-14,-8-3,-6-3,-18-4,-10 1,-25-21,-32-7,-25-7,-24-3,-22-13,-21-11,-17-10,-11-10,-3-3,-11-21,-4 4,7 0,1-7,3-7,3-4,11 5,4 9,17-7,22 18,13 6,19 4,10 3,24 13,22 8,14 23,24 20,8 14,24 10,7 10,18 7,0 14,7 10,4-4,-7 7,3 3,0-2,0 2,7 4,-7 10,11 3,-8 21,-3 23,0 18,0 26,0 8,0 19,0 7,1 11,-1 16,0-9,0 9,0-10,0-16,0-15,0-33,4-17,-4-30,0-31,3-17,-10-27,0 0,4-20,3-4,-7 10,7 1,-7-1,0-3,0 17,0 0,0 0,0 0</inkml:trace>
          <inkml:trace contextRef="#ctx0" brushRef="#br0" timeOffset="53336.99">-15466 1470,'0'0,"0"0,0 0,0 0,0 0,0 0,0 0,0 0,0 0,11 0,17 11,18-5,10 1,26 0,23 6,23-6,13 10,39-3,7-8,17 1,29-7,4-7,6 1,19-1,-8-7,3-3,-10 4,-10 6,-11 7,-11 0,-17 7,-22 0,-13-1,-19 1,-20 10,-4-10,-11 0,-13-1,-15 1,-18 0,-6 3,-22-3,-14 0,-3-7,-18 0,0 0,0 0,0 0,0 0,0 0,-18-7,-3 0,-14-3,-22-4,-13-6,-19-4,-20-3,-7-10,-26 0,-2-17,-19-4,-6-6,-8-4,-10 0,0-10,-3-13,-4 3,7 10,-8-14,8 4,4-10,3 7,7-14,7-14,7-6,4 10,0-7,10 10,7-3,-7 17,15-11,3 15,0-5,10 5,11 9,18 0,18 28,17 6,17 20,15 8,4 16,17 7,0 13,0 21,0-3,0 9,0 18,0 20,10 0,-10 17,0 10,0 16,0 22,7 9,-7 4,7 6,0 1,0 13,0-7,0 1,1 3,-1-11,0-10,0-2,0-12,-7-12,0-21,0-27,0-17,0-17,0-14,0-16,0-14,0 0,0 0,0 0,21-7,18 0,28 0,25-16,45-5,54-12,52 3,47-4</inkml:trace>
          <inkml:trace contextRef="#ctx0" brushRef="#br0" timeOffset="-6348.69">-14799-430,'0'0,"0"0,0 0,0 0,0 0,0 0,0 0,0 0,0 0,-10 14,-1 13,-3 20,7 21,0 24,7 30,0 13,7 21,7 17,4 6,-4-3,0-10,4-3,-15-14,4-27,0-24</inkml:trace>
          <inkml:trace contextRef="#ctx0" brushRef="#br0" timeOffset="-5983.13">-13916 153,'0'0,"0"0,0 0,0 0,0 0,0 0,-7 13,0 18,-1 13,8 31,0 19,0 21,0 28,0 13,0 6,8-3,-8 4,0-14,7-24,0-30</inkml:trace>
          <inkml:trace contextRef="#ctx0" brushRef="#br0" timeOffset="-5634.76">-12903 498,'0'0,"0"0,0 0,0 0,0 0,0 14,0 10,0 16,0 14,0 28,0 30,0 3,0 20,0 7,7-6,0-7,3-21,1-10,-4-27</inkml:trace>
          <inkml:trace contextRef="#ctx0" brushRef="#br0" timeOffset="-5382.52">-11682 1023,'0'0,"0"0,0 0,0 0,0 0,0 0,0 0,-7 14,0 6</inkml:trace>
          <inkml:trace contextRef="#ctx0" brushRef="#br0" timeOffset="23969.85">-10006 363,'0'0,"0"0,0 0,0 0,0 0,14-7,8 0,20-13,32 7,21-4,11 10,4 14,-15 10,-24 23,-18 8,-32 23,-28 24,-29-4,-10 7,11-20,7-14,-4-13,18-17,21-17,25-17,17-10,25 3,18 0,21 7,-3 14,-8 10,-14 3,-14 17,-46 13,-35 25,-46-15,-31 28,-47 10,-45-3,-25-11</inkml:trace>
          <inkml:trace contextRef="#ctx0" brushRef="#br0" timeOffset="23451.85">-9639 299,'0'0,"0"0,0 0,0 0,0 0,0 17,0 16,0 5,0 36,7 35,1 2,-1 25,0-8,0 1,0-21,0-16</inkml:trace>
        </inkml:traceGroup>
        <inkml:traceGroup>
          <inkml:annotationXML>
            <emma:emma xmlns:emma="http://www.w3.org/2003/04/emma" version="1.0">
              <emma:interpretation id="{6485A629-E2E0-4DE7-A25B-F0D87E903265}" emma:medium="tactile" emma:mode="ink">
                <msink:context xmlns:msink="http://schemas.microsoft.com/ink/2010/main" type="inkWord" rotatedBoundingBox="11537,5571 14145,5128 14496,7201 11888,7643"/>
              </emma:interpretation>
              <emma:one-of disjunction-type="recognition" id="oneOf3">
                <emma:interpretation id="interp15" emma:lang="en-IN" emma:confidence="0">
                  <emma:literal>For</emma:literal>
                </emma:interpretation>
                <emma:interpretation id="interp16" emma:lang="en-IN" emma:confidence="0">
                  <emma:literal>For:</emma:literal>
                </emma:interpretation>
                <emma:interpretation id="interp17" emma:lang="en-IN" emma:confidence="0">
                  <emma:literal>Four</emma:literal>
                </emma:interpretation>
                <emma:interpretation id="interp18" emma:lang="en-IN" emma:confidence="0">
                  <emma:literal>Tus</emma:literal>
                </emma:interpretation>
                <emma:interpretation id="interp19" emma:lang="en-IN" emma:confidence="0">
                  <emma:literal>Fours</emma:literal>
                </emma:interpretation>
              </emma:one-of>
            </emma:emma>
          </inkml:annotationXML>
          <inkml:trace contextRef="#ctx0" brushRef="#br0" timeOffset="-2878.73">-5566 1023,'0'0,"0"0,0 0,0 0,0 0,0 0,0 0,0 0,15-20,13-21,18-3,3-23,18-1,11-20,10 10,11 14,-11-1,-10 25,-4 16,-7 24,-4 24,1 16,-8 25,4 12,-3 18,3 10</inkml:trace>
          <inkml:trace contextRef="#ctx0" brushRef="#br0" timeOffset="-3288.84">-4877 624,'0'0,"0"0,0 0,0 0,0 0,0 0,0 0,0 0,-7 13,7 11,0 10,-7 10,0 17,-1 20,-9 17,-4 4,-1-1,8 11,0 7,7-11,-7-6,7-4,7-17,0-10,7-30,0-21</inkml:trace>
          <inkml:trace contextRef="#ctx0" brushRef="#br0" timeOffset="38651.78">-4898 1332,'0'0,"0"0,0 0,0 0,0 0,0 0,0 0,0 0,0 0,0 0,14 0,14 0,21 6,25-6,25 0,18 0,13 0,15 0,7-6,-22-1,-13 7,-18 0,-36 0,-17 0,-32 0,-14 0,0 0,-21 0,-4 0,-3 0,0 0,0 0,-8-10,1 10,0-7,-11 7,-4 0,1 0,-4 7,4 3,3-3,10-1,1 1,7 0,14 0,14-7,0 0,35 0,15 0,24 0,10 0,19 0,6 0,-3 0,-18 0,-14 0,-17 0,-22 0,-17 0,-36 0,-31 0,-25-7,-22 0,-10 0,-17 1,6-1,8-3,17 10,8-7,24 7,24 0,22 0,14 0,35 0,25 0,11-7,14 0,10 0,-14 1,-3-1,-11-3,-18 3,-13 0</inkml:trace>
          <inkml:trace contextRef="#ctx0" brushRef="#br0" timeOffset="41302.15">-4560 1227,'0'0,"0"0,0 0,0 0,14 0,15 0,38 0,32-11,45-6,29 0,18 4,-4-4,-28 3,-36 1,-31 6,-57-3,-49 10,-42 10,-43-3,-25 6,-24 8,-14 2,-1 1,5 3,16-17,19 4,28 3,35-4,38-6,37 0,45-7,21 0,25-7,24 0,1 1,-1-1,-6-3,-18 10,-25 0,-39 0,-42 0,-42 10,-39-3,-39-1,-18 8,-17-7,0 0,10 3,21-3,22-7,24 0,43 0,49 0,36 0,41 0,26 0,20-7,22-3,-7 3,-14 0,-22 0,-24 7,-50 0,-42 0,-42 0,-43 0,-24 7,-29 0,-14 0,-14 3,22-3,20-1,18-6,39 0,46 0,53 0,31-6,43-1,25-3,14-4,-1 0,-13 1,-22 3,-20 3,-40 0,-35 0,-42 7,-32 0,-18 0,-17 0,0 0,3 0,14 0,18-6,32 6,28 0,35-4,32-2,18-5,21-6,10 11,-6-5,-8 5,-17-1,-50 7,-35 0,-49 7,-43 10,-32-4,-20 8,-15-11,14 3,15-6,27 0,26 3,48-10,51 0,55 0,26-10,13 3,8 0,-4 0,-11 1,-28 6,-24 0,-36 0,-21 0,-43 13,-24 1,-10 3,-12-4,-9-6</inkml:trace>
          <inkml:trace contextRef="#ctx0" brushRef="#br0" timeOffset="47659.68">-4634 1470,'0'0,"0"0,0 0,0 0,0 0,0 0,0 0,-14-6,0-8,0 4,-7-10,14 3,0 3,7 1,14 2,28-2,22-1,38-9,36-5,35-2,24 6,11-10,-13 4,-12 6,-28 4,-38 3,-29 10,-38 0,-26 7,-38 0,-39 7,-21 0,-25 10,-31-4,-8 1,-7 10,1-1,-8 11,28-17,15 14,31-11,15 4,27-11,22 1,35-1,43 4,35-10,24 0,26-7,6 0,-3 0,-4-7,-21 0,-32 7,-38 0,-29 0,-28 0,-42 0,-47 7,-24 0,-31 0,-19 3,8-3,3 3,22 0,20-3,26-4,31-3,31 0,44-3,45-4</inkml:trace>
          <inkml:trace contextRef="#ctx0" brushRef="#br0" timeOffset="471.8">-3981-104,'0'0,"0"0,0 0,0 0,0 0,0 0,0 0,0 0,0 0,0 0,0 16,7 5,0 13,7 3,8 14,6 3,4 3,3 1,0 0,8-11,-1-10,0-6,4-24,-11-14,1-24,3-30,3-27,4-20,3-28,15 4,-1 4,-3-1,-10 31</inkml:trace>
        </inkml:traceGroup>
        <inkml:traceGroup>
          <inkml:annotationXML>
            <emma:emma xmlns:emma="http://www.w3.org/2003/04/emma" version="1.0">
              <emma:interpretation id="{A528EC3E-F09B-4929-8E47-AE537BDABF63}" emma:medium="tactile" emma:mode="ink">
                <msink:context xmlns:msink="http://schemas.microsoft.com/ink/2010/main" type="inkWord" rotatedBoundingBox="17315,5584 18845,5672 18655,8938 17125,8849"/>
              </emma:interpretation>
              <emma:one-of disjunction-type="recognition" id="oneOf4">
                <emma:interpretation id="interp20" emma:lang="en-IN" emma:confidence="0">
                  <emma:literal>l</emma:literal>
                </emma:interpretation>
                <emma:interpretation id="interp21" emma:lang="en-IN" emma:confidence="0">
                  <emma:literal>I</emma:literal>
                </emma:interpretation>
                <emma:interpretation id="interp22" emma:lang="en-IN" emma:confidence="0">
                  <emma:literal>i</emma:literal>
                </emma:interpretation>
                <emma:interpretation id="interp23" emma:lang="en-IN" emma:confidence="0">
                  <emma:literal>|</emma:literal>
                </emma:interpretation>
                <emma:interpretation id="interp24" emma:lang="en-IN" emma:confidence="0">
                  <emma:literal>K</emma:literal>
                </emma:interpretation>
              </emma:one-of>
            </emma:emma>
          </inkml:annotationXML>
          <inkml:trace contextRef="#ctx0" brushRef="#br0" timeOffset="-2472.73">738 68,'0'0,"0"0,0 0,0 0,0 0,0 0,0 0,-7 27,0 4,0 9,0 35,7 33,0 4,0 20,0 7,0-3,7-11,0-17,-7-10,0-23,0-24,0-24</inkml:trace>
          <inkml:trace contextRef="#ctx0" brushRef="#br0" timeOffset="-2027.56">0 397,'0'0,"0"0,0 0,0 0,0 0,0 0,0 0,0 0,0 0,15-10,13-4,7-3,25-17,21-6,11 6,14-10,3-7,1 7,-8 3,-10 14,-18 3,-25 11,-13 6,-12 21,-9 9,-1 11,0 14,7 9,0 11,4 7,-4-11</inkml:trace>
          <inkml:trace contextRef="#ctx0" brushRef="#br0" timeOffset="35184.96">643 2121,'0'0,"0"0,0 0,0 0,0 0,0 0,0 0,0 0,0 0,0 0,0 0,-14 0,0 13,-1 24,8 21,7 30,0 10,7 21,1 3,6 6,0-12,-7-5,0-23,0-23,4-18,-4-16,-7-18,0-13,0 0,21-13,7-11,7-3,29-14,10 4,11-7,3 10,-7 4,-10 2,-8 5,-13 6,-19 10,-9 7</inkml:trace>
        </inkml:traceGroup>
      </inkml:traceGroup>
    </inkml:traceGroup>
    <inkml:traceGroup>
      <inkml:annotationXML>
        <emma:emma xmlns:emma="http://www.w3.org/2003/04/emma" version="1.0">
          <emma:interpretation id="{5431A6A4-5106-44BC-BB87-AA0C2F6D3B49}" emma:medium="tactile" emma:mode="ink">
            <msink:context xmlns:msink="http://schemas.microsoft.com/ink/2010/main" type="paragraph" rotatedBoundingBox="1213,6067 24528,6876 24431,9663 1116,8855" alignmentLevel="1"/>
          </emma:interpretation>
        </emma:emma>
      </inkml:annotationXML>
      <inkml:traceGroup>
        <inkml:annotationXML>
          <emma:emma xmlns:emma="http://www.w3.org/2003/04/emma" version="1.0">
            <emma:interpretation id="{5BA741AB-1FBD-46B8-8D9A-BBEAF540D77C}" emma:medium="tactile" emma:mode="ink">
              <msink:context xmlns:msink="http://schemas.microsoft.com/ink/2010/main" type="inkBullet" rotatedBoundingBox="1185,6872 1893,6896 1859,7900 1150,7875"/>
            </emma:interpretation>
            <emma:one-of disjunction-type="recognition" id="oneOf5">
              <emma:interpretation id="interp25" emma:lang="en-IN" emma:confidence="0">
                <emma:literal>•</emma:literal>
              </emma:interpretation>
            </emma:one-of>
          </emma:emma>
        </inkml:annotationXML>
        <inkml:trace contextRef="#ctx0" brushRef="#br0" timeOffset="24717.1">-16105 2066,'0'0,"0"0,0 0,0 0,0 0,0 0,0 17,11 7,-8 3,12 4,6-4,-14 3,0-16,-7-14,0 0,-7-21,0-36,-14-24,6-24,1-21,7 1,7 0,0 10,7 16,4 18,7 30,17 34,7 17,18 24,4 20,17 31,7 13,8 6,6 15,-7-4</inkml:trace>
        <inkml:trace contextRef="#ctx0" brushRef="#br0" timeOffset="24892.38">-15886 2036,'0'0,"0"0,0 0,0 0,0 0,0 0,11 0,28-7</inkml:trace>
      </inkml:traceGroup>
      <inkml:traceGroup>
        <inkml:annotationXML>
          <emma:emma xmlns:emma="http://www.w3.org/2003/04/emma" version="1.0">
            <emma:interpretation id="{F069843E-AD85-4224-997A-05A1B96EE4FD}" emma:medium="tactile" emma:mode="ink">
              <msink:context xmlns:msink="http://schemas.microsoft.com/ink/2010/main" type="line" rotatedBoundingBox="2024,6095 24528,6876 24431,9663 1928,8883"/>
            </emma:interpretation>
          </emma:emma>
        </inkml:annotationXML>
        <inkml:traceGroup>
          <inkml:annotationXML>
            <emma:emma xmlns:emma="http://www.w3.org/2003/04/emma" version="1.0">
              <emma:interpretation id="{F24A4327-E9DE-461B-BBDE-1E2FB132C60C}" emma:medium="tactile" emma:mode="ink">
                <msink:context xmlns:msink="http://schemas.microsoft.com/ink/2010/main" type="inkWord" rotatedBoundingBox="1986,7214 2028,7215 1971,8885 1928,8883"/>
              </emma:interpretation>
              <emma:one-of disjunction-type="recognition" id="oneOf6">
                <emma:interpretation id="interp26" emma:lang="en-IN" emma:confidence="0">
                  <emma:literal>I</emma:literal>
                </emma:interpretation>
                <emma:interpretation id="interp27" emma:lang="en-IN" emma:confidence="0">
                  <emma:literal>l</emma:literal>
                </emma:interpretation>
                <emma:interpretation id="interp28" emma:lang="en-IN" emma:confidence="0">
                  <emma:literal>\</emma:literal>
                </emma:interpretation>
                <emma:interpretation id="interp29" emma:lang="en-IN" emma:confidence="0">
                  <emma:literal>|</emma:literal>
                </emma:interpretation>
                <emma:interpretation id="interp30" emma:lang="en-IN" emma:confidence="0">
                  <emma:literal>1</emma:literal>
                </emma:interpretation>
              </emma:one-of>
            </emma:emma>
          </inkml:annotationXML>
          <inkml:trace contextRef="#ctx0" brushRef="#br0" timeOffset="-9193.25">-15275 1572,'0'0,"0"0,0 0,0 0,0 0,-7 17,0 3,0 24,0 4,0 30,7 37,-8 13,8 21,0 14,0 3,0 7,0-4,0-20,0-20,0-7</inkml:trace>
        </inkml:traceGroup>
        <inkml:traceGroup>
          <inkml:annotationXML>
            <emma:emma xmlns:emma="http://www.w3.org/2003/04/emma" version="1.0">
              <emma:interpretation id="{DFDE0B95-3B29-4002-B84E-3FED94BB5495}" emma:medium="tactile" emma:mode="ink">
                <msink:context xmlns:msink="http://schemas.microsoft.com/ink/2010/main" type="inkWord" rotatedBoundingBox="6394,7181 6502,7184 6450,8692 6341,8688"/>
              </emma:interpretation>
              <emma:one-of disjunction-type="recognition" id="oneOf7">
                <emma:interpretation id="interp31" emma:lang="en-IN" emma:confidence="0">
                  <emma:literal>I</emma:literal>
                </emma:interpretation>
                <emma:interpretation id="interp32" emma:lang="en-IN" emma:confidence="0">
                  <emma:literal>l</emma:literal>
                </emma:interpretation>
                <emma:interpretation id="interp33" emma:lang="en-IN" emma:confidence="0">
                  <emma:literal>|</emma:literal>
                </emma:interpretation>
                <emma:interpretation id="interp34" emma:lang="en-IN" emma:confidence="0">
                  <emma:literal>\</emma:literal>
                </emma:interpretation>
                <emma:interpretation id="interp35" emma:lang="en-IN" emma:confidence="0">
                  <emma:literal>1</emma:literal>
                </emma:interpretation>
              </emma:one-of>
            </emma:emma>
          </inkml:annotationXML>
          <inkml:trace contextRef="#ctx0" brushRef="#br0" timeOffset="-8710.5">-10895 1538,'0'0,"0"0,0 0,0 0,0 0,0 0,0 20,0 11,0 33,7 21,0 23,0 31,0 27,0 10,0-3,0 0,-7-18,7-29,-7-31</inkml:trace>
        </inkml:traceGroup>
        <inkml:traceGroup>
          <inkml:annotationXML>
            <emma:emma xmlns:emma="http://www.w3.org/2003/04/emma" version="1.0">
              <emma:interpretation id="{2FC9ABCC-CF22-4034-A0FF-595C43BB847E}" emma:medium="tactile" emma:mode="ink">
                <msink:context xmlns:msink="http://schemas.microsoft.com/ink/2010/main" type="inkWord" rotatedBoundingBox="12382,6689 24528,6876 24489,9410 12343,9223">
                  <msink:destinationLink direction="with" ref="{27E4F0E1-BC99-43FF-9F23-C109BE1AF6E6}"/>
                </msink:context>
              </emma:interpretation>
              <emma:one-of disjunction-type="recognition" id="oneOf8">
                <emma:interpretation id="interp36" emma:lang="en-IN" emma:confidence="0">
                  <emma:literal>'Inst-I</emma:literal>
                </emma:interpretation>
                <emma:interpretation id="interp37" emma:lang="en-IN" emma:confidence="0">
                  <emma:literal>In's = 15</emma:literal>
                </emma:interpretation>
                <emma:interpretation id="interp38" emma:lang="en-IN" emma:confidence="0">
                  <emma:literal>'In-I 15</emma:literal>
                </emma:interpretation>
                <emma:interpretation id="interp39" emma:lang="en-IN" emma:confidence="0">
                  <emma:literal>"Inst-1st</emma:literal>
                </emma:interpretation>
                <emma:interpretation id="interp40" emma:lang="en-IN" emma:confidence="0">
                  <emma:literal>it. 15</emma:literal>
                </emma:interpretation>
              </emma:one-of>
            </emma:emma>
          </inkml:annotationXML>
          <inkml:trace contextRef="#ctx0" brushRef="#br0" timeOffset="13251.09">-4726 1237,'0'0,"0"0,0 0,0 0,0 0,0 0,0 0,0 0,-7 13,-7 1,-14 9,-11 5,4 9,0 0,13 4,15 10,29-1,27 1</inkml:trace>
          <inkml:trace contextRef="#ctx0" brushRef="#br0" timeOffset="13654.84">-4740 2571,'0'0,"0"0,0 0,0 0,0 0,0 0,0 0,7 14,15 6,13 17,7 7,15 14,24-11,7 11,7-1,-3 1,-14-17,-11-4,-18-10</inkml:trace>
          <inkml:trace contextRef="#ctx0" brushRef="#br0" timeOffset="12580.67">-4648 1365,'0'0,"0"0,0 0,0 0,0 0,0 0,0 0,0 0,0 0,0 0,0 0,14 0,7 11,15-5,10-6,17 0,18 0,15 0,17 0,-4 0,0 0,-13 0,-5 0,-27 0,-22 0,-10 0,-18 0,-14 0,0 0,0 0,0 0,0 0</inkml:trace>
          <inkml:trace contextRef="#ctx0" brushRef="#br0" timeOffset="13930.64">-3931 2429,'0'0,"0"0,0 0,0 0,0 0,-14 13,-8 11,-6 10,-18 20,-17 21,-26 19,-9 11,-5-3,8-4,17-20,4 0,18-20</inkml:trace>
          <inkml:trace contextRef="#ctx0" brushRef="#br0" timeOffset="14502.45">-3688 2856,'0'0,"0"0,0 0,0 0,0 0,0 16,0 5,0 9,7 14,0 17,11 4,-4-1,0-3,0-10,0-14,1-7,-15-30,7-17,0-10,0-10,-7-20,0-28,0-10,7-10,3 14,-3 13,0 0,1 27,6 21,0 30,0 20,0 17,7 7,4 24,10 6,15-2,13 12,-13-13,2-6,-16-11,-8-10,-3-20,-18-11</inkml:trace>
          <inkml:trace contextRef="#ctx0" brushRef="#br0" timeOffset="14853.81">-3600 3191,'0'0,"0"0,0 0,0 0,0 0,0 0,0 0,0 0,29 0,17 0,24-7,18-13,25 6,11-6,-1-4,1 4,-11-4,-18 4,-14 6,-24-3,-18 4,-18 6,-7 0,-14 7</inkml:trace>
          <inkml:trace contextRef="#ctx0" brushRef="#br0" timeOffset="12894.32">-3430 1182,'0'0,"0"0,0 0,0 0,0 0,0 0,0 0,0 0,0 0,0 0,14 0,14 11,7-5,15 11,-1 0,4 0,-10 7,-15 3,-21 4,-28 2,-36 22,-31 12,-25 4</inkml:trace>
          <inkml:trace contextRef="#ctx0" brushRef="#br0" timeOffset="18429.32">-1602 3286,'0'0,"0"0,0 0,0 0,0 0,0 0,0 0,0 0,14 0,14 0,15-11,27 5,19-1,13 0,14 7,4 0,-10 0,-15-7,-17 7,-11 0,-32 0,-14 0,-21 0,0 0,-14 0,14 0,-14 0,14 0,0 0,0 0,0 0,0 0,0 0,0 0,0 0,0 0,0 0,0 0,0 0,0 0,0 0,0 0,0 0,0 0,0 0,0 0,0 0,0 0,0 0,0 0,0 0,0 0,0 0,0 0,0 0,0 0,0 0,0 0,0 0,-14 7,14-7,0 0,0 0,0 0</inkml:trace>
          <inkml:trace contextRef="#ctx0" brushRef="#br0" timeOffset="17610.73">-1496 2442,'0'0,"0"0,0 0,0 0,0 0,0 0,0 0,0 0,0 0,14 7,14 3,29-10,24 0,21-10,15 3,3 1,-11-1,-13 0,-22 0,-18 0</inkml:trace>
          <inkml:trace contextRef="#ctx0" brushRef="#br0" timeOffset="19399.38">2182 1921,'0'0,"0"0,0 0,0 0,0 0,-7 13,0 18,-8 20,-6 33,0 31,0 34,-7 28,-1 5,5 8,3 3,-1-24,8-26,0-28,7-24,0-33</inkml:trace>
          <inkml:trace contextRef="#ctx0" brushRef="#br0" timeOffset="20010.16">3015 2215,'0'0,"0"0,0 0,0 0,0 0,0 0,0 0,21 0,21-6,8-1,17 7,10 0,5 7,-8 13,-18 10,-21 8,-35 13,-35 23,-7 17,-18-6,3-4,4-6,11-18,14-12,14-15,28-16,21-8,25 1,18 3,24-3,11 7,-4 19,-13-5,-15 16,-25 6,-20 8,-50 3,-22 13,-20 11,-32 0,-15-14,-13-3,-11-14,10-20,8-17</inkml:trace>
          <inkml:trace contextRef="#ctx0" brushRef="#br0" timeOffset="126382.74">4126 1338,'0'0,"0"0,0 0,0 0,0 0,22 7,24 0,52 0,89-1,82-6,94-6,61-15,31-2,0-5,-28-2,-60 6</inkml:trace>
        </inkml:traceGroup>
      </inkml:traceGroup>
    </inkml:traceGroup>
  </inkml:traceGroup>
</inkml:ink>
</file>

<file path=ppt/ink/ink22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7:21.77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4785200-2067-4A74-8EAC-668E0ED15E52}" emma:medium="tactile" emma:mode="ink">
          <msink:context xmlns:msink="http://schemas.microsoft.com/ink/2010/main" type="inkDrawing" rotatedBoundingBox="12303,6171 17647,5663 17653,5732 12310,6240" semanticType="underline" shapeName="Other">
            <msink:sourceLink direction="with" ref="{7578B6FA-C0CF-4339-B5B1-EE8256EE866B}"/>
          </msink:context>
        </emma:interpretation>
      </emma:emma>
    </inkml:annotationXML>
    <inkml:trace contextRef="#ctx0" brushRef="#br0">76 559,'0'0,"0"0,0 0,0 0,0 0,-17 0,3 0,-7 0,-1 0,22 0,0 0,29-13,31-4,42 0,46 0,50-4,59-2,51-4,52-4,35 1,32 6,14-17,0 1,-17 6,-25-3,-50 6,-45 4,-61 7,-63-4,-53 0,-49 7,-29 4,-28-1,-21 14,-14-7,-7-3</inkml:trace>
  </inkml:traceGroup>
</inkml:ink>
</file>

<file path=ppt/ink/ink22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11.58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7E4F0E1-BC99-43FF-9F23-C109BE1AF6E6}" emma:medium="tactile" emma:mode="ink">
          <msink:context xmlns:msink="http://schemas.microsoft.com/ink/2010/main" type="inkDrawing" rotatedBoundingBox="12120,9533 22516,9135 22527,9442 12132,9840" semanticType="underline" shapeName="Other">
            <msink:sourceLink direction="with" ref="{2FC9ABCC-CF22-4034-A0FF-595C43BB847E}"/>
          </msink:context>
        </emma:interpretation>
      </emma:emma>
    </inkml:annotationXML>
    <inkml:trace contextRef="#ctx0" brushRef="#br0">0 427,'0'0,"0"0,0 0,0 0,0 0,0 0,0 0,0 0,14 0,22 0,13 0,25 0,36 6,20 1,40 0,20-7,33 0,24 0,35 10,7-10,29 7,21 0,14-1,10 1,22-7,10 0,11 0,4 0,17-7,21 1,14-1,8-10,13-3,4-1,-10-2,-15 2,-28-19,-45-11,-58-7,-62 8,-68 6,-63 3,-50 14,-49 3,-32 11,-25 6,-10 7,-8 0,8 0,-4-7,11 7,7 0,14 0,0 0,0 0,0 0,0 0,0 0,0 0,0 0,0 0</inkml:trace>
  </inkml:traceGroup>
</inkml:ink>
</file>

<file path=ppt/ink/ink22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13.10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75A33B9-F281-4351-B005-5E4A2B2DAE2A}" emma:medium="tactile" emma:mode="ink">
          <msink:context xmlns:msink="http://schemas.microsoft.com/ink/2010/main" type="inkDrawing" rotatedBoundingBox="15554,12477 24829,12707 24827,12817 15552,12587" semanticType="underline" shapeName="Other">
            <msink:sourceLink direction="with" ref="{D205CB16-2131-4ABB-A04C-411FDC9A58DB}"/>
          </msink:context>
        </emma:interpretation>
      </emma:emma>
    </inkml:annotationXML>
    <inkml:trace contextRef="#ctx0" brushRef="#br0">0 0,'0'0,"0"0,0 0,0 0,0 0,0 0,0 0,0 0,0 14,18-7,17-1,28 5,47-11,63 0,53 0,53-11,59 5,47-1,35 0,50 7,27 0,33 7,17 6,3 11,8 3,-4 4,-25-1,-31-3,-35-3,-36-10,-53 2,-53-9,-49-7,-54 0,-52 0,-49 0,-40 0,-31 0,-32 0,-28 0,-7 0,-11 0,4 0</inkml:trace>
  </inkml:traceGroup>
</inkml:ink>
</file>

<file path=ppt/ink/ink22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23.77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4285F89-8B6F-4529-A23C-00424A8C6578}" emma:medium="tactile" emma:mode="ink">
          <msink:context xmlns:msink="http://schemas.microsoft.com/ink/2010/main" type="inkDrawing" rotatedBoundingBox="1716,15350 9235,14591 9245,14691 1727,15449" semanticType="underline" shapeName="Other">
            <msink:sourceLink direction="with" ref="{A2CD4BD7-BB02-4D91-A6BA-237D004CD10D}"/>
          </msink:context>
        </emma:interpretation>
      </emma:emma>
    </inkml:annotationXML>
    <inkml:trace contextRef="#ctx0" brushRef="#br0">0 722,'0'0,"0"0,0 0,0 0,0 0,0 0,0 0,0 0,0 0,0 0,14 0,15 0,24 0,31 0,43 0,43 0,42-7,45-7,43-9,39-4,39-4,31-6,32-7,15-7,13-17,15 11,-8-4,-14 10,-13 0,-36 7,-39 4,-53 12,-60-2,-56 10,-50 6,-52-3,-43 10,-39 7,-21 0,-21 0</inkml:trace>
  </inkml:traceGroup>
</inkml:ink>
</file>

<file path=ppt/ink/ink2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1:38.78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CA898BC-D52C-4405-8175-260A3AE01687}" emma:medium="tactile" emma:mode="ink">
          <msink:context xmlns:msink="http://schemas.microsoft.com/ink/2010/main" type="inkDrawing" rotatedBoundingBox="20922,7952 22229,7714 22324,8235 21017,8473" semanticType="underline" shapeName="Other">
            <msink:sourceLink direction="with" ref="{6FBAD37A-3EF2-483D-A624-3F1528FD7695}"/>
            <msink:sourceLink direction="with" ref="{BADF9B60-FBEA-4213-BAEC-AD199753527C}"/>
          </msink:context>
        </emma:interpretation>
      </emma:emma>
    </inkml:annotationXML>
    <inkml:trace contextRef="#ctx0" brushRef="#br0">0 31,'0'0,"0"0,0 0,0 0,0 0,0 0,0 0,10 9,9 6,16-4,24-3,12-4,20-4,20 0,5-4,7-4,0-3,-5-4,-17 6,-12 0,-27-1,-23 3,-24 2</inkml:trace>
    <inkml:trace contextRef="#ctx0" brushRef="#br0" timeOffset="300.19">-89 437,'0'0,"0"0,0 0,0 0,0 0,0 0,0 0,12 12,13-2,27-1,31-4,18-5,20-5,14-4,-2-1,-7-6,-15 2,-20-3,-25 8</inkml:trace>
  </inkml:traceGroup>
</inkml:ink>
</file>

<file path=ppt/ink/ink23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29.43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9BF1F3D-0B4B-4371-8F0A-A323B08E733B}" emma:medium="tactile" emma:mode="ink">
          <msink:context xmlns:msink="http://schemas.microsoft.com/ink/2010/main" type="inkDrawing" rotatedBoundingBox="8019,14498 11639,14144 11646,14222 8027,14576" semanticType="underline" shapeName="Other"/>
        </emma:interpretation>
      </emma:emma>
    </inkml:annotationXML>
    <inkml:trace contextRef="#ctx0" brushRef="#br0">0 366,'0'0,"0"0,0 0,0 0,0 0,14 0,14 0,22 0,38 0,36-7,48 0,40-10,28 4,36-1,17-9,7-5,10-2,-10-7,-14-1,-28 1,-39 0,-39 10,-50 3,-42 11,-38-1</inkml:trace>
  </inkml:traceGroup>
</inkml:ink>
</file>

<file path=ppt/ink/ink23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28.37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2CD4BD7-BB02-4D91-A6BA-237D004CD10D}" emma:medium="tactile" emma:mode="ink">
          <msink:context xmlns:msink="http://schemas.microsoft.com/ink/2010/main" type="writingRegion" rotatedBoundingBox="865,15685 7043,12090 7838,13458 1661,17053">
            <msink:destinationLink direction="with" ref="{84285F89-8B6F-4529-A23C-00424A8C6578}"/>
            <msink:destinationLink direction="with" ref="{BC7BB71F-2B24-448A-AE24-680E22EE169D}"/>
          </msink:context>
        </emma:interpretation>
      </emma:emma>
    </inkml:annotationXML>
    <inkml:traceGroup>
      <inkml:annotationXML>
        <emma:emma xmlns:emma="http://www.w3.org/2003/04/emma" version="1.0">
          <emma:interpretation id="{E9067F0D-49FD-413D-84E1-136AD1F4065C}" emma:medium="tactile" emma:mode="ink">
            <msink:context xmlns:msink="http://schemas.microsoft.com/ink/2010/main" type="paragraph" rotatedBoundingBox="865,15685 7043,12090 7838,13458 1661,17053" alignmentLevel="1"/>
          </emma:interpretation>
        </emma:emma>
      </inkml:annotationXML>
      <inkml:traceGroup>
        <inkml:annotationXML>
          <emma:emma xmlns:emma="http://www.w3.org/2003/04/emma" version="1.0">
            <emma:interpretation id="{F02571E5-F8AF-473D-ADE4-C2C2D8108F08}" emma:medium="tactile" emma:mode="ink">
              <msink:context xmlns:msink="http://schemas.microsoft.com/ink/2010/main" type="line" rotatedBoundingBox="865,15685 7043,12090 7838,13458 1660,17053"/>
            </emma:interpretation>
          </emma:emma>
        </inkml:annotationXML>
        <inkml:traceGroup>
          <inkml:annotationXML>
            <emma:emma xmlns:emma="http://www.w3.org/2003/04/emma" version="1.0">
              <emma:interpretation id="{96D3E4BA-986A-404B-8970-59B80FAEA45E}" emma:medium="tactile" emma:mode="ink">
                <msink:context xmlns:msink="http://schemas.microsoft.com/ink/2010/main" type="inkWord" rotatedBoundingBox="865,15685 2378,14805 3173,16172 1661,17053">
                  <msink:destinationLink direction="with" ref="{711622CF-37AA-485A-89BB-97E3110B0009}"/>
                  <msink:destinationLink direction="with" ref="{719B05C9-A3BF-45C9-BED2-FAE20EE03F44}"/>
                  <msink:destinationLink direction="with" ref="{6F25F627-0651-46E2-856C-C040CF7D83A0}"/>
                  <msink:destinationLink direction="with" ref="{0DAE5F90-AD15-4807-87C0-D5F8DAD9BC37}"/>
                  <msink:destinationLink direction="with" ref="{17A85E82-0114-4C35-99FF-90ACE1F81ABD}"/>
                  <msink:destinationLink direction="with" ref="{3B22CF4C-BBB4-448D-935E-82F9363F107B}"/>
                  <msink:destinationLink direction="with" ref="{BAD49880-5F49-43D1-84FD-97E375799095}"/>
                  <msink:destinationLink direction="with" ref="{1BA3CC55-51C5-4DF0-BB83-69DB6CE164CC}"/>
                  <msink:destinationLink direction="with" ref="{9F26E54A-4E92-410E-86AD-90C83A512CB6}"/>
                  <msink:destinationLink direction="with" ref="{8B992A79-8203-49EF-ACBD-6B0B29E71672}"/>
                </msink:context>
              </emma:interpretation>
              <emma:one-of disjunction-type="recognition" id="oneOf0">
                <emma:interpretation id="interp0" emma:lang="en-IN" emma:confidence="0">
                  <emma:literal>A.</emma:literal>
                </emma:interpretation>
                <emma:interpretation id="interp1" emma:lang="en-IN" emma:confidence="0">
                  <emma:literal>it</emma:literal>
                </emma:interpretation>
                <emma:interpretation id="interp2" emma:lang="en-IN" emma:confidence="0">
                  <emma:literal>It</emma:literal>
                </emma:interpretation>
                <emma:interpretation id="interp3" emma:lang="en-IN" emma:confidence="0">
                  <emma:literal>A;</emma:literal>
                </emma:interpretation>
                <emma:interpretation id="interp4" emma:lang="en-IN" emma:confidence="0">
                  <emma:literal>'A</emma:literal>
                </emma:interpretation>
              </emma:one-of>
            </emma:emma>
          </inkml:annotationXML>
          <inkml:trace contextRef="#ctx0" brushRef="#br0">0 857,'0'0,"0"0,0 0,0 0,0 0,0 13,0 21,7 10,0 21,11 12,-7 15,3-4,-4-14,-6-16,3-21,-7-37,0-27,-7-51,-7-23,0-31,3-31,0-20,11 4,0 9,11 25,0 26,13 31,-6 34,31 61,8 40,28 41,6 31,19 13,3 10,-4-7,-7 8,-17-8</inkml:trace>
          <inkml:trace contextRef="#ctx0" brushRef="#br0" timeOffset="306.33">71 931,'0'0,"0"0,0 0,0 0,0 0,0 0,0 0,25-7,20-6,37-14,27 0,36-11,31 1,22-3,17-4,-3 3</inkml:trace>
          <inkml:trace contextRef="#ctx0" brushRef="#br0" timeOffset="-820.2">748-772,'0'0,"0"0,0 0,0 0,0 0,0 0,-14 0,0 7,-7 9,0 12,-4 9,-3 10,7 4,7 7,7-8,14-6,7-13,14-14,11-34,3-14,1-13,-5-13,-16-18,-8 1,-14 9</inkml:trace>
        </inkml:traceGroup>
        <inkml:traceGroup>
          <inkml:annotationXML>
            <emma:emma xmlns:emma="http://www.w3.org/2003/04/emma" version="1.0">
              <emma:interpretation id="{B5CDF5CC-FA53-4552-B03F-A8DC668D35CC}" emma:medium="tactile" emma:mode="ink">
                <msink:context xmlns:msink="http://schemas.microsoft.com/ink/2010/main" type="inkWord" rotatedBoundingBox="5906,13140 7211,12380 7717,13249 6411,14009">
                  <msink:destinationLink direction="with" ref="{50B9AF1B-9D89-4CC8-9A15-0E309D43A8F4}"/>
                  <msink:destinationLink direction="with" ref="{1BA3CC55-51C5-4DF0-BB83-69DB6CE164CC}"/>
                </msink:context>
              </emma:interpretation>
              <emma:one-of disjunction-type="recognition" id="oneOf1">
                <emma:interpretation id="interp5" emma:lang="en-IN" emma:confidence="0">
                  <emma:literal>W</emma:literal>
                </emma:interpretation>
                <emma:interpretation id="interp6" emma:lang="en-IN" emma:confidence="0">
                  <emma:literal>w</emma:literal>
                </emma:interpretation>
                <emma:interpretation id="interp7" emma:lang="en-IN" emma:confidence="0">
                  <emma:literal>u</emma:literal>
                </emma:interpretation>
                <emma:interpretation id="interp8" emma:lang="en-IN" emma:confidence="0">
                  <emma:literal>iv</emma:literal>
                </emma:interpretation>
                <emma:interpretation id="interp9" emma:lang="en-IN" emma:confidence="0">
                  <emma:literal>is</emma:literal>
                </emma:interpretation>
              </emma:one-of>
            </emma:emma>
          </inkml:annotationXML>
          <inkml:trace contextRef="#ctx0" brushRef="#br0" timeOffset="-1454.79">4412-2384,'0'0,"0"0,0 0,0 0,0 0,0 0,0 0,0 13,11 18,3 6,7 4,7 20,7 6,11-9,4-1,6-13,8-3,10-21,-7-13,-3-20,-4-8,-11-26,-14-11,1-9,-15 2,-14-9,-14-8,-14-2,-8 13,15 20,7 20,7 31,0 0,7 24,0 3,11 17,7 0,3 10,7 4,18-7,11 0,10-4,0-10,-4-10,1-10,-15-23,4-18,-17-13,-11-24,-18-24,-7-30,-7-7,-14-14,-4 8,-3-1,-7 27,-8 14,-10 31,-10 26</inkml:trace>
        </inkml:traceGroup>
      </inkml:traceGroup>
    </inkml:traceGroup>
  </inkml:traceGroup>
</inkml:ink>
</file>

<file path=ppt/ink/ink23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35.00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2BC7324-92E5-4A73-9C62-C766FDEEF6AC}" emma:medium="tactile" emma:mode="ink">
          <msink:context xmlns:msink="http://schemas.microsoft.com/ink/2010/main" type="inkDrawing" rotatedBoundingBox="2618,18035 12794,16550 12803,16614 2627,18100" semanticType="underline" shapeName="Other">
            <msink:destinationLink direction="with" ref="{CCBB982D-07FF-4AED-83B9-BEBA4F44DFB2}"/>
            <msink:destinationLink direction="with" ref="{F148CB9B-D423-4310-89A1-97DB2E203B69}"/>
            <msink:destinationLink direction="with" ref="{8B992A79-8203-49EF-ACBD-6B0B29E71672}"/>
          </msink:context>
        </emma:interpretation>
      </emma:emma>
    </inkml:annotationXML>
    <inkml:trace contextRef="#ctx0" brushRef="#br0">0 1511,'0'0,"0"0,0 0,0 0,0 0,0 0,28-7,32 0,43-13,62-14,65-10,66-14,61 1,59-18,57 1,39 3,42-14,32 7,21-3,21-4,1 7,-8-13,-11 13,-31-3,-42-4,-47 14,-48 7,-72 3,-70 10,-74 20,-60 11,-57 3,-52 10,-36 7,-21 0,-21 0,-7 0</inkml:trace>
  </inkml:traceGroup>
</inkml:ink>
</file>

<file path=ppt/ink/ink23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35.80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CBB982D-07FF-4AED-83B9-BEBA4F44DFB2}" emma:medium="tactile" emma:mode="ink">
          <msink:context xmlns:msink="http://schemas.microsoft.com/ink/2010/main" type="inkDrawing" rotatedBoundingBox="8805,17531 10016,18075 9697,18786 8485,18241" semanticType="callout" shapeName="Other">
            <msink:sourceLink direction="with" ref="{92BC7324-92E5-4A73-9C62-C766FDEEF6AC}"/>
          </msink:context>
        </emma:interpretation>
      </emma:emma>
    </inkml:annotationXML>
    <inkml:trace contextRef="#ctx0" brushRef="#br0">22 0,'0'0,"0"0,0 0,0 0,0 0,0 0,0 0,0 23,0 15,0 16,-7 17,7 17,-8 17,1-3,7-4,0-13,0-11,0-13,7-24,15-16,24-15,31-19,36-18,35-3,39-13,29-11,-5-9,-9 9</inkml:trace>
  </inkml:traceGroup>
</inkml:ink>
</file>

<file path=ppt/ink/ink23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7:43.75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B75D585-CAED-42BB-A2D4-09D8EF91B5C0}" emma:medium="tactile" emma:mode="ink">
          <msink:context xmlns:msink="http://schemas.microsoft.com/ink/2010/main" type="writingRegion" rotatedBoundingBox="11878,10060 24235,9551 24578,17866 12221,18376"/>
        </emma:interpretation>
      </emma:emma>
    </inkml:annotationXML>
    <inkml:traceGroup>
      <inkml:annotationXML>
        <emma:emma xmlns:emma="http://www.w3.org/2003/04/emma" version="1.0">
          <emma:interpretation id="{B895CDC1-3CA2-4A9D-BD6B-D9613B0F96AB}" emma:medium="tactile" emma:mode="ink">
            <msink:context xmlns:msink="http://schemas.microsoft.com/ink/2010/main" type="paragraph" rotatedBoundingBox="14768,8774 23878,9756 23547,12822 14437,11840" alignmentLevel="2"/>
          </emma:interpretation>
        </emma:emma>
      </inkml:annotationXML>
      <inkml:traceGroup>
        <inkml:annotationXML>
          <emma:emma xmlns:emma="http://www.w3.org/2003/04/emma" version="1.0">
            <emma:interpretation id="{DFF43BDD-2721-45BD-9041-B5A9050E01DD}" emma:medium="tactile" emma:mode="ink">
              <msink:context xmlns:msink="http://schemas.microsoft.com/ink/2010/main" type="inkBullet" rotatedBoundingBox="14639,9967 16098,10124 15997,11059 14539,10902"/>
            </emma:interpretation>
            <emma:one-of disjunction-type="recognition" id="oneOf0">
              <emma:interpretation id="interp0" emma:lang="en-IN" emma:confidence="0">
                <emma:literal>-</emma:literal>
              </emma:interpretation>
            </emma:one-of>
          </emma:emma>
        </inkml:annotationXML>
        <inkml:trace contextRef="#ctx0" brushRef="#br0">-2689 4694,'0'0,"0"0,0 0,0 0,0 0,0 0,0 0,0 0,21 7,18 10,17 7,26 13,31 4,17 3,22 7,14 10,-14 0,-8-11,-6-9,-32 0,-32-11,-28-10</inkml:trace>
        <inkml:trace contextRef="#ctx0" brushRef="#br0" timeOffset="277.39">-1475 4451,'0'0,"0"0,0 0,0 0,0 0,-7 23,0 8,-14 13,-7 30,-8 21,-10 17,4 0,-7 3,3-3,3-11,8-13</inkml:trace>
      </inkml:traceGroup>
      <inkml:traceGroup>
        <inkml:annotationXML>
          <emma:emma xmlns:emma="http://www.w3.org/2003/04/emma" version="1.0">
            <emma:interpretation id="{D205CB16-2131-4ABB-A04C-411FDC9A58DB}" emma:medium="tactile" emma:mode="ink">
              <msink:context xmlns:msink="http://schemas.microsoft.com/ink/2010/main" type="line" rotatedBoundingBox="16721,8985 23878,9756 23547,12822 16390,12051">
                <msink:destinationLink direction="with" ref="{E75A33B9-F281-4351-B005-5E4A2B2DAE2A}"/>
              </msink:context>
            </emma:interpretation>
          </emma:emma>
        </inkml:annotationXML>
        <inkml:traceGroup>
          <inkml:annotationXML>
            <emma:emma xmlns:emma="http://www.w3.org/2003/04/emma" version="1.0">
              <emma:interpretation id="{335FF9B2-35D1-427A-B024-8A2E69F738CB}" emma:medium="tactile" emma:mode="ink">
                <msink:context xmlns:msink="http://schemas.microsoft.com/ink/2010/main" type="inkWord" rotatedBoundingBox="20929,9438 23878,9756 23547,12822 20599,12504"/>
              </emma:interpretation>
              <emma:one-of disjunction-type="recognition" id="oneOf1">
                <emma:interpretation id="interp1" emma:lang="en-IN" emma:confidence="0">
                  <emma:literal>is-its</emma:literal>
                </emma:interpretation>
                <emma:interpretation id="interp2" emma:lang="en-IN" emma:confidence="0">
                  <emma:literal>is-at,</emma:literal>
                </emma:interpretation>
                <emma:interpretation id="interp3" emma:lang="en-IN" emma:confidence="0">
                  <emma:literal>Be-at,</emma:literal>
                </emma:interpretation>
                <emma:interpretation id="interp4" emma:lang="en-IN" emma:confidence="0">
                  <emma:literal>is-sets</emma:literal>
                </emma:interpretation>
                <emma:interpretation id="interp5" emma:lang="en-IN" emma:confidence="0">
                  <emma:literal>is-set,</emma:literal>
                </emma:interpretation>
              </emma:one-of>
            </emma:emma>
          </inkml:annotationXML>
          <inkml:trace contextRef="#ctx0" brushRef="#br0" timeOffset="6914.34">3512 4992,'0'0,"0"0,0 0,0 0,0 0,0 0,0 0,14-6,15-4,20 3,32 0,22 7,6 7,11 10,-18 10,-20 17,-33 13,-35 28,-35 10,-28 10,-19-4,-13-12,4-8,-1-24,18-13,25-23,21-14,35-7,39-7,32-7,28-6,28-17,4-14,-4-7</inkml:trace>
          <inkml:trace contextRef="#ctx0" brushRef="#br0" timeOffset="7455.78">4786 5162,'0'0,"0"0,0 0,0 0,0 0,8 13,6 4,7 4,14 9,15-3,-1-3,4-17,-4-14,4-30,-3-21,-8-40,-3-27,-4-21,-7-20,1 14,-15 6,-7 17,-7 21,-14 37,0 20,-8 20,8 31,0 14,0 30,0 14,14 30,7 23,7 15,7 6,0 0,15-7,-1-10,14-16,26-18,13-27,7-27,11-10,-4-24,-3-10</inkml:trace>
          <inkml:trace contextRef="#ctx0" brushRef="#br0" timeOffset="7841.62">3435 6533,'0'0,"0"0,0 0,0 0,0 0,0 0,0 0,28-10,35-10,47-21,56-9,63-22,50-16,35-17,18 4,-11-4,-24 17,-47 6,-52 25,-53 13,-40 20</inkml:trace>
          <inkml:trace contextRef="#ctx0" brushRef="#br0" timeOffset="8448.63">5312 6584,'0'0,"0"0,0 0,0 0,0 0,0 0,7-17,22-3,6-11,21-2,19-8,6 11,-11 9,-3 14,-10 7,-29 14,-28 16,-21 4,-21 7,6-4,-6-3,3-3,18-11,7 4,21-11,21 1,25 6,11-6,27-1,12 11,-8 3,0 3,-24 8,-15-5,-34 8,-37 3,-41 7,-29-7,-42 0,-25-7</inkml:trace>
          <inkml:trace contextRef="#ctx0" brushRef="#br0" timeOffset="4444.31">897 5128,'0'0,"0"0,0 0,0 0,0 0,14 0,14 0,22 0,31-7,21 0,11-6,4-1,-8 4</inkml:trace>
          <inkml:trace contextRef="#ctx0" brushRef="#br0" timeOffset="5013.74">1049 5890,'0'0,"0"0,0 0,0 0,0 0,0 0,0 0,21 7,14 0,18 3,32-10,14 0,28-10,10 3,5 0,-5 0,-6 0,-22-6,-17 3,-25 3,-25 7,-13 0,-29 0,0 0,0 0,0 0,0 0,0 0,0 0,0 0,0 0,0 0,0 0,0 0,0 0,0 0,0 0,0 0,0 0,0 0,0 0,0 0,-14 0</inkml:trace>
          <inkml:trace contextRef="#ctx0" brushRef="#br0" timeOffset="1131.02">-737 4915,'0'0,"0"0,0 0,0 0,0 0,0 0,0 0,21-14,25-6,17-4,29-3,18 3,-1 11,0 6,-10 14,-25 13,-38 10,-36 15,-29 9,-38 10,-17 0,-1 4,-10-14,6-13,22-4,25-6,21-25,35-6,28 0,32 7,15 0,6 7,4 19,0 5,-18 6,-14-4,-32 11,-28 3,-35-3,-39-7,-21-7,-25-16</inkml:trace>
          <inkml:trace contextRef="#ctx0" brushRef="#br0" timeOffset="594.04">-684 4888,'0'0,"0"0,0 0,0 0,0 0,0 0,0 0,0 13,0 7,0 21,7 3,0 14,0 16,0 7,0 7,0 4,0-21,0-7</inkml:trace>
        </inkml:traceGroup>
      </inkml:traceGroup>
    </inkml:traceGroup>
    <inkml:traceGroup>
      <inkml:annotationXML>
        <emma:emma xmlns:emma="http://www.w3.org/2003/04/emma" version="1.0">
          <emma:interpretation id="{BE934AE0-187B-4616-A935-073603519A43}" emma:medium="tactile" emma:mode="ink">
            <msink:context xmlns:msink="http://schemas.microsoft.com/ink/2010/main" type="paragraph" rotatedBoundingBox="11985,12990 24302,12362 24579,17802 12262,18430" alignmentLevel="1"/>
          </emma:interpretation>
        </emma:emma>
      </inkml:annotationXML>
      <inkml:traceGroup>
        <inkml:annotationXML>
          <emma:emma xmlns:emma="http://www.w3.org/2003/04/emma" version="1.0">
            <emma:interpretation id="{0F9E4827-245C-4903-86C1-EF26F6116A34}" emma:medium="tactile" emma:mode="ink">
              <msink:context xmlns:msink="http://schemas.microsoft.com/ink/2010/main" type="line" rotatedBoundingBox="11985,12990 23798,12387 24010,16551 12197,17154"/>
            </emma:interpretation>
          </emma:emma>
        </inkml:annotationXML>
        <inkml:traceGroup>
          <inkml:annotationXML>
            <emma:emma xmlns:emma="http://www.w3.org/2003/04/emma" version="1.0">
              <emma:interpretation id="{63D75408-CCC6-414A-B01F-1D944C8FEF1A}" emma:medium="tactile" emma:mode="ink">
                <msink:context xmlns:msink="http://schemas.microsoft.com/ink/2010/main" type="inkWord" rotatedBoundingBox="12056,14379 13438,14308 13580,17083 12197,17154"/>
              </emma:interpretation>
              <emma:one-of disjunction-type="recognition" id="oneOf2">
                <emma:interpretation id="interp6" emma:lang="en-IN" emma:confidence="0">
                  <emma:literal>is</emma:literal>
                </emma:interpretation>
                <emma:interpretation id="interp7" emma:lang="en-IN" emma:confidence="0">
                  <emma:literal>By,</emma:literal>
                </emma:interpretation>
                <emma:interpretation id="interp8" emma:lang="en-IN" emma:confidence="0">
                  <emma:literal>B;</emma:literal>
                </emma:interpretation>
                <emma:interpretation id="interp9" emma:lang="en-IN" emma:confidence="0">
                  <emma:literal>B,</emma:literal>
                </emma:interpretation>
                <emma:interpretation id="interp10" emma:lang="en-IN" emma:confidence="0">
                  <emma:literal>'ts</emma:literal>
                </emma:interpretation>
              </emma:one-of>
            </emma:emma>
          </inkml:annotationXML>
          <inkml:trace contextRef="#ctx0" brushRef="#br0" timeOffset="51552.21">-4807 10506,'0'0,"0"0,0 0,0 0,0 0,0 0,0 0,0 0,0 20,11 11,-4 9,7 38,-7 17,7 24,-7 3,0 13,0-13,0 0,1-20</inkml:trace>
          <inkml:trace contextRef="#ctx0" brushRef="#br0" timeOffset="46779.75">-5230 8792,'0'0,"0"0,0 0,0 0,0 0,0 0,0 0,21-6,21-8,29 0,17-9,14 9,8 7,-11 7,-8 7,-16 14,-40 9,-28 14,-21 0,-21 24,-18 3,-11 10,-7 4,22-14,3-13,18-4,14-17,21-17,14-13,25-7,17 0,22 0,18 0,6 0,7 10,4 4,-10 13,-15 10,-24 7,-11 4,-25 9,-14 1,-14-1,-14-3,-28-3,-14 0,-26-7,-20 4,-21-4,-19 0,-2 0,-11-17</inkml:trace>
          <inkml:trace contextRef="#ctx0" brushRef="#br0" timeOffset="46127.35">-4863 8765,'0'0,"0"0,0 0,0 0,0 0,0 0,0 0,0 0,0 0,0 0,-7 14,0 9,0 18,0 30,7 14,0 17,0 19,0 5,0-1,0-13,7-28,-7-2,0-21,0-24,0-17</inkml:trace>
        </inkml:traceGroup>
        <inkml:traceGroup>
          <inkml:annotationXML>
            <emma:emma xmlns:emma="http://www.w3.org/2003/04/emma" version="1.0">
              <emma:interpretation id="{E884EF44-2B90-4348-8A75-223C8977C49D}" emma:medium="tactile" emma:mode="ink">
                <msink:context xmlns:msink="http://schemas.microsoft.com/ink/2010/main" type="inkWord" rotatedBoundingBox="15595,15056 16801,15317 16661,15967 15454,15705"/>
              </emma:interpretation>
              <emma:one-of disjunction-type="recognition" id="oneOf3">
                <emma:interpretation id="interp11" emma:lang="en-IN" emma:confidence="0">
                  <emma:literal>=</emma:literal>
                </emma:interpretation>
                <emma:interpretation id="interp12" emma:lang="en-IN" emma:confidence="0">
                  <emma:literal>#</emma:literal>
                </emma:interpretation>
                <emma:interpretation id="interp13" emma:lang="en-IN" emma:confidence="0">
                  <emma:literal>z</emma:literal>
                </emma:interpretation>
                <emma:interpretation id="interp14" emma:lang="en-IN" emma:confidence="0">
                  <emma:literal>c</emma:literal>
                </emma:interpretation>
                <emma:interpretation id="interp15" emma:lang="en-IN" emma:confidence="0">
                  <emma:literal>¥</emma:literal>
                </emma:interpretation>
              </emma:one-of>
            </emma:emma>
          </inkml:annotationXML>
          <inkml:trace contextRef="#ctx0" brushRef="#br0" timeOffset="58126.44">-1757 9707,'0'0,"0"0,0 0,0 0,0 0,0 0,0 0,0 0,0 0,0 0,0 0,14 0,18-7,17 0,25 0,25 1,25-11,13 3,8 7,-4 1,-7-1,-24 7</inkml:trace>
          <inkml:trace contextRef="#ctx0" brushRef="#br0" timeOffset="59046.61">-1524 10127,'0'0,"0"0,0 0,0 0,0 0,0 0,0 0,14 6,28-6,8 0,31 0,14-6,15-1,10 0,-11-6,-14 6,-17-3,-11 3,-25 0,-6 0,-22 7,-14 0,0 0,0 0,0 0,0 0,0 0,0 0,0 0,0 0,0 0,0 0,0 0,0 0,0 0,0 0,0 0,0 0,0 0,0 0,0 0,0 0,0 0,0 0,0 0,0 0,0 0,0 0,0 0,0 0,0 0,0 0,0 0,-7-13,7 13,-7-17,7 17,0 0,0 0,0 0,0 0,0 0,0 0,0 0,0 0,0 0,0 0,0 0,0 0,0 0,0 0,0 0,0 0</inkml:trace>
        </inkml:traceGroup>
        <inkml:traceGroup>
          <inkml:annotationXML>
            <emma:emma xmlns:emma="http://www.w3.org/2003/04/emma" version="1.0">
              <emma:interpretation id="{42C51CE5-27A2-425E-AC82-7F921C6CFF31}" emma:medium="tactile" emma:mode="ink">
                <msink:context xmlns:msink="http://schemas.microsoft.com/ink/2010/main" type="inkWord" rotatedBoundingBox="17193,12725 23828,12449 23954,15478 17319,15753">
                  <msink:destinationLink direction="with" ref="{9F3F659E-831A-4899-BC48-C126F461C3E2}"/>
                  <msink:destinationLink direction="with" ref="{4BFD881D-B6F8-48C6-9989-07FEFC8FF965}"/>
                </msink:context>
              </emma:interpretation>
              <emma:one-of disjunction-type="recognition" id="oneOf4">
                <emma:interpretation id="interp16" emma:lang="en-IN" emma:confidence="0">
                  <emma:literal>was?</emma:literal>
                </emma:interpretation>
                <emma:interpretation id="interp17" emma:lang="en-IN" emma:confidence="0">
                  <emma:literal>walk</emma:literal>
                </emma:interpretation>
                <emma:interpretation id="interp18" emma:lang="en-IN" emma:confidence="0">
                  <emma:literal>wat?</emma:literal>
                </emma:interpretation>
                <emma:interpretation id="interp19" emma:lang="en-IN" emma:confidence="0">
                  <emma:literal>wan?</emma:literal>
                </emma:interpretation>
                <emma:interpretation id="interp20" emma:lang="en-IN" emma:confidence="0">
                  <emma:literal>alar</emma:literal>
                </emma:interpretation>
              </emma:one-of>
            </emma:emma>
          </inkml:annotationXML>
          <inkml:trace contextRef="#ctx0" brushRef="#br0" timeOffset="60157.17">1748 8941,'0'0,"0"0,0 0,0 0,0 0,0 0,0 0,0 0,0 0,0 0,-7 17,7 10,0 17,7 14,0 20,0 13,14 14,11 7,3-7,7-14,18-9,4-15,3-16,11-20,-8-24,11-21,-7-23,-3-7,-4-24,-10-20,-1-14,-21-9,-14-8,-13 11,-8 6,0 17,-8 28,1 13,0 23,0 5,7 16,0 30,0 14,7 20,15 28,9 9,5 11,24-3,3 2,11-16,-3-14,7-13,-4-24,-4-23,4-15,-17-19,-4-25,-11-16,0-10,-20-24,-15-24,-21-3,-8-14,-13 21,0 3,0 20,-4 7,3 28,8 22</inkml:trace>
          <inkml:trace contextRef="#ctx0" brushRef="#br0" timeOffset="60837.51">4299 8958,'0'0,"0"0,0 0,0 0,0 0,-14-10,0 3,-14-6,-14-1,-18-3,-15 11,-9 6,-8 16,11 18,17 10,18 14,32 13,28-7,25-6,11-21,24-23,3-21,8-17,-11-10,-17-10,-11-6,-25-18,-14 0,-14 11,0 2,0 18,0 3,7 11,0 23,0 16,7 5,14 30,7 23,14 14,18 17,11-3,0-11,10-13,7-10,-10-24,-4-24,-4-33,-13-38</inkml:trace>
          <inkml:trace contextRef="#ctx0" brushRef="#br0" timeOffset="61126.99">5196 7932,'0'0,"0"0,0 0,0 0,0 0,0 0,0 0,0 0,-7 20,0 18,0 23,0 27,0 23,-8 18,1 27,0 17,0-1,-4-2,11-4,0-27,0-14,7-27</inkml:trace>
          <inkml:trace contextRef="#ctx0" brushRef="#br0" timeOffset="61542.97">5905 8830,'0'0,"0"0,0 0,0 0,0 0,0 0,0 0,14-7,8 0,13 0,11 0,10 7,4 7,4 7,6 16,-20 24,-11 4,-11 20,-14 20,-28 4,-14 3,-11-10,-4-14,8-13,0-11,21-20,21-16,21-14,36-14,24-14,35-2,29-4</inkml:trace>
          <inkml:trace contextRef="#ctx0" brushRef="#br0" timeOffset="65368.94">5439 9886,'0'0</inkml:trace>
          <inkml:trace contextRef="#ctx0" brushRef="#br0" timeOffset="28671.37">-95 7082,'0'0</inkml:trace>
        </inkml:traceGroup>
      </inkml:traceGroup>
      <inkml:traceGroup>
        <inkml:annotationXML>
          <emma:emma xmlns:emma="http://www.w3.org/2003/04/emma" version="1.0">
            <emma:interpretation id="{97045A3D-1B20-4683-9761-55DE8AFD40E1}" emma:medium="tactile" emma:mode="ink">
              <msink:context xmlns:msink="http://schemas.microsoft.com/ink/2010/main" type="line" rotatedBoundingBox="16831,16245 24498,15929 24578,17866 16911,18182">
                <msink:destinationLink direction="with" ref="{96B2E5F0-D5F1-44DF-9390-F0314D3A76C6}"/>
              </msink:context>
            </emma:interpretation>
          </emma:emma>
        </inkml:annotationXML>
        <inkml:traceGroup>
          <inkml:annotationXML>
            <emma:emma xmlns:emma="http://www.w3.org/2003/04/emma" version="1.0">
              <emma:interpretation id="{C37CF1F6-0A48-4E63-ACB8-3D89DE43856C}" emma:medium="tactile" emma:mode="ink">
                <msink:context xmlns:msink="http://schemas.microsoft.com/ink/2010/main" type="inkWord" rotatedBoundingBox="16831,16245 18674,16169 18754,18106 16911,18182"/>
              </emma:interpretation>
              <emma:one-of disjunction-type="recognition" id="oneOf5">
                <emma:interpretation id="interp21" emma:lang="en-IN" emma:confidence="0">
                  <emma:literal>I</emma:literal>
                </emma:interpretation>
                <emma:interpretation id="interp22" emma:lang="en-IN" emma:confidence="0">
                  <emma:literal>i</emma:literal>
                </emma:interpretation>
                <emma:interpretation id="interp23" emma:lang="en-IN" emma:confidence="0">
                  <emma:literal>F</emma:literal>
                </emma:interpretation>
                <emma:interpretation id="interp24" emma:lang="en-IN" emma:confidence="0">
                  <emma:literal>f</emma:literal>
                </emma:interpretation>
                <emma:interpretation id="interp25" emma:lang="en-IN" emma:confidence="0">
                  <emma:literal>j</emma:literal>
                </emma:interpretation>
              </emma:one-of>
            </emma:emma>
          </inkml:annotationXML>
          <inkml:trace contextRef="#ctx0" brushRef="#br0" timeOffset="68361.86">368 11359,'0'0,"0"0,0 0,0 0,0 0,7 14,14 10,14 3,32 17,28 27,22 7,17 17,4 3,3-10,-7 0,-25-14,-24-16</inkml:trace>
          <inkml:trace contextRef="#ctx0" brushRef="#br0" timeOffset="68710.42">975 11468,'0'0,"0"0,0 0,0 0,0 0,0 0,-7 17,0 10,-1 27,-6 21,0 16,-7 31,-4 3,-3-10,0 0,7-23,0-18,-8-13,15-23,7-18,7-20</inkml:trace>
          <inkml:trace contextRef="#ctx0" brushRef="#br0" timeOffset="69163.73">-448 10828,'0'0,"0"0,0 0,0 0,0 0,0 0,0 0,0 0,21 0,22-7,38-10,28-3,33-11,20 4,-3-3,-4 3,-14-7,-24 7,-33 3,-20 10,-22 1,-17 3</inkml:trace>
        </inkml:traceGroup>
        <inkml:traceGroup>
          <inkml:annotationXML>
            <emma:emma xmlns:emma="http://www.w3.org/2003/04/emma" version="1.0">
              <emma:interpretation id="{35EB2EB6-2561-4F74-ACCC-9C94777436C8}" emma:medium="tactile" emma:mode="ink">
                <msink:context xmlns:msink="http://schemas.microsoft.com/ink/2010/main" type="inkWord" rotatedBoundingBox="19802,16512 24488,16230 24576,17697 19890,17979"/>
              </emma:interpretation>
              <emma:one-of disjunction-type="recognition" id="oneOf6">
                <emma:interpretation id="interp26" emma:lang="en-IN" emma:confidence="0">
                  <emma:literal>=zats</emma:literal>
                </emma:interpretation>
                <emma:interpretation id="interp27" emma:lang="en-IN" emma:confidence="0">
                  <emma:literal>=zais</emma:literal>
                </emma:interpretation>
                <emma:interpretation id="interp28" emma:lang="en-IN" emma:confidence="0">
                  <emma:literal>=zafs</emma:literal>
                </emma:interpretation>
                <emma:interpretation id="interp29" emma:lang="en-IN" emma:confidence="0">
                  <emma:literal>A-sat's</emma:literal>
                </emma:interpretation>
                <emma:interpretation id="interp30" emma:lang="en-IN" emma:confidence="0">
                  <emma:literal>I-sat's</emma:literal>
                </emma:interpretation>
              </emma:one-of>
            </emma:emma>
          </inkml:annotationXML>
          <inkml:trace contextRef="#ctx0" brushRef="#br0" timeOffset="75750.33">2905 11512,'0'0,"0"0,0 0,0 0,0 0,0 0,0 0,0 0,0 0,0 0,0 0,14-7,11-6,3-4,22-4,20 1,12-4,2 4,4-4</inkml:trace>
          <inkml:trace contextRef="#ctx0" brushRef="#br0" timeOffset="76014.45">2566 11742,'0'0,"0"0,0 0,0 0,0 0,0 0,0 0,22 0,27 0,15-10,31-4,21 1</inkml:trace>
          <inkml:trace contextRef="#ctx0" brushRef="#br0" timeOffset="76501.64">4134 11011,'0'0,"0"0,0 0,0 0,0 0,0 0,0 0,14-7,21-7,18 1,21-4,11 3,14 7,-4 7,-21 21,-32 23,-28 13,-28 28,-35 3,-25 10,-7-6,-11-11,21-13,4-11,18-19,21-15,28-23,28-10,35-3,40-1</inkml:trace>
          <inkml:trace contextRef="#ctx0" brushRef="#br0" timeOffset="77091.81">5411 10696,'0'0,"0"0,0 0,0 0,0 0,-14 0,0 6,-14 5,-15 2,-6 7,-18 11,-11 13,11 17,11 3,10 11,25-1,28-9,28-8,18-13,10-20,19-31,-1-23,-11-14,-6-7,-22-17,-10 11,-18-1,-14 7,-7 14,0 10,7 27,0 0,0 34,0 16,7 22,14 19,15 4,24 6,17 4,12-16,2-22,5-23,-8-23,-11-15</inkml:trace>
          <inkml:trace contextRef="#ctx0" brushRef="#br0" timeOffset="77368.35">6431 10763,'0'0,"0"0,0 0,0 0,0 0,0 0,-7-17,0-3,0-4,0 4,0 7,-14 13,-4 20,-10 31,-1 37,-13 23,0 28,-11 10,3 7,8 7,-4-11,10-13,5-14</inkml:trace>
          <inkml:trace contextRef="#ctx0" brushRef="#br0" timeOffset="77882.2">7017 10889,'0'0,"0"0,0 0,0 0,0 0,0 0,0 0,0 0,0 0,0 0,14 6,4 8,-11 3,-7 17,-14 17,-18 23,-10 18,-18-8,-4 1,-3-14,4-3,6-28,29-6,21-13,28 2,21-9,36-1,17 4,8-3,-1-1,-3 11,-29 3,-31 21,-71 9,-73 18,-61 13,-74 7</inkml:trace>
          <inkml:trace contextRef="#ctx0" brushRef="#br0" timeOffset="80101.09">6322 10889,'0'0,"0"0,0 0,0 0,0 0,0 0,0 0,0 0,0 0,14-7,18 0,-4-3,7 0,11 3,4 0,-1 7,4 7,-4 10,1 0,-15 3,-14 17</inkml:trace>
        </inkml:traceGroup>
      </inkml:traceGroup>
    </inkml:traceGroup>
  </inkml:traceGroup>
</inkml:ink>
</file>

<file path=ppt/ink/ink23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46.36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C7BB71F-2B24-448A-AE24-680E22EE169D}" emma:medium="tactile" emma:mode="ink">
          <msink:context xmlns:msink="http://schemas.microsoft.com/ink/2010/main" type="inkDrawing" rotatedBoundingBox="1487,15218 5201,11919 7002,13946 3289,17245" semanticType="scratchOut" shapeName="Other">
            <msink:sourceLink direction="with" ref="{A2CD4BD7-BB02-4D91-A6BA-237D004CD10D}"/>
          </msink:context>
        </emma:interpretation>
      </emma:emma>
    </inkml:annotationXML>
    <inkml:trace contextRef="#ctx0" brushRef="#br0">583-115,'0'0,"0"0,0 0,0 0,0 0,0 0,0 0,-7-14,-1-3,1 4,-3-1,10 1,0-8,10 8,5-1,13 7,21-3,32-3,29-1,20 1,47-11,13-3,40-17,20-27,8 0,3-11,8 1,-19 17,-24 3,-28 20,-36 0,-38 18,-36 16,-32 7,-13 0,-29 0,-14 0,-14-7</inkml:trace>
    <inkml:trace contextRef="#ctx0" brushRef="#br0" timeOffset="33356.91">431-403,'0'0,"0"0,0 0,0 0,0 0,0 0,0 0,0 0,0 0,0 0,0-14,21-16,14-14,18-31,46-36,32-28,42-31,35-29,21-22,32 1,4-10,25 3,-19-3,-13 23,-29 18,-42 26,-28 31,-49 20,-40 38,-24 33,-25 17,-21 24,0 0,-14 0,0 7,-4 0,18-7,0 0,0 0,18-14,3 8,-7-1,1 0,-1 0,-14 7,0 0,7 14,0 13,0 17,-7 37,0 31,0 27,0 37,-7 37,0 24,7 14,-7 10,7-4,0 0,0-23,0-20,7-35,0-40,-7-27,0-41,7-27,-7-21,0-23,0-16,0-5,0 4,0-3,-14 0,-7-4,-15 4,-24 3,-28 3,-32 7,-25 1,-38 12,-36 8,-32 10,-20 3,-19 10,8-7,-1-2,22 5,18-19,38-1,36-6,38-7,39 0,29 0,27 0,22 0,14 0,14 0,1 10,13-3,18 7,24-1</inkml:trace>
    <inkml:trace contextRef="#ctx0" brushRef="#br0" timeOffset="-20299.55">424-616,'0'0,"0"0,0 0,0 0,0 0,0 0,0 0,0 0,0 0,17-21,12-19,27-18,36-23,31-38,43-20,21-23,32-21,25-17,17-13,-7-11,7 4,-7 7,-31 13,-15 24,-32 23,-34 11,-33 20,-28 7,-31 30,-22 8,-14 19,-3 21,-11 10,-11 13,11 14,0 0,0 14,0 6,0 10,11 14,-4 7,7 17,0 13,7 11,0 23,0 17,8 14,-8 16,-7 18,0 16,-7 21,0-4,0 7,-7-6,0-8,0-3,0-10,0-23,0-21,0-34,0-17,0-34,0-26,0-25</inkml:trace>
    <inkml:trace contextRef="#ctx0" brushRef="#br0" timeOffset="43231.49">604-186,'0'0,"0"0,0 0,0 0,0 0,0 0,0 0,0 0,14-11,14 1,32 4,21-1,39 7,32 0,39 0,38 0,25 0,25-7,14 0,3 0,-17-3,-32 4,-24 6,-54 0,-45 6</inkml:trace>
    <inkml:trace contextRef="#ctx0" brushRef="#br0" timeOffset="43825.11">918-122,'0'0,"0"0,0 0,0 0,0 0,14 0,7 0,22 0,41-7,40 0,45-10,29 4,28-1,21-3,7 1,0 2,-25 7,-13 0,-26-3,-34 10,-33 0,-35 0,-38 0,-18 0,-32 0,0 0,0 0,-18 0,4 0,14 0,0 0,0 0,-7-13,7 13,0 0,0 0,0 0,0 0</inkml:trace>
  </inkml:traceGroup>
</inkml:ink>
</file>

<file path=ppt/ink/ink23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46.86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11622CF-37AA-485A-89BB-97E3110B0009}" emma:medium="tactile" emma:mode="ink">
          <msink:context xmlns:msink="http://schemas.microsoft.com/ink/2010/main" type="inkDrawing" rotatedBoundingBox="2370,15499 5849,15178 5860,15292 2380,15613" semanticType="underline" shapeName="Other">
            <msink:sourceLink direction="with" ref="{96D3E4BA-986A-404B-8970-59B80FAEA45E}"/>
            <msink:destinationLink direction="with" ref="{F148CB9B-D423-4310-89A1-97DB2E203B69}"/>
          </msink:context>
        </emma:interpretation>
      </emma:emma>
    </inkml:annotationXML>
    <inkml:trace contextRef="#ctx0" brushRef="#br0">787-115,'0'0,"0"0,0 0,0 0,0 0,0 0,0 0,0 0,0 0,21 7,15-1,27 1,18-7,39 0,36 0,24 0,35-7,18-6,21-1,4-10,3 4,4-14,-15 7,-13-10,-18 0,-36 10,-28-4,-31 11,-39-4,-29 7,-28 10,-28 7</inkml:trace>
  </inkml:traceGroup>
</inkml:ink>
</file>

<file path=ppt/ink/ink23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47.47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19B05C9-A3BF-45C9-BED2-FAE20EE03F44}" emma:medium="tactile" emma:mode="ink">
          <msink:context xmlns:msink="http://schemas.microsoft.com/ink/2010/main" type="inkDrawing" rotatedBoundingBox="2462,15505 5589,15124 5598,15198 2471,15580" semanticType="underline" shapeName="Other">
            <msink:sourceLink direction="with" ref="{96D3E4BA-986A-404B-8970-59B80FAEA45E}"/>
          </msink:context>
        </emma:interpretation>
      </emma:emma>
    </inkml:annotationXML>
    <inkml:trace contextRef="#ctx0" brushRef="#br0">879-108,'0'0,"0"0,0 0,0 0,0 0,0 0,0 0,28 6,11-6,39 0,31 0,36-6,38-8,36 0,35-16,8-1,16 1,1-7,-14-1,-32 5,-18 2,-38 4,-29 3,-46 7,-38 4,-25 3,-25 3,-14 7,-14-7,-1 0,1 1,14 6,0 0,0 0,0 0,0 0</inkml:trace>
  </inkml:traceGroup>
</inkml:ink>
</file>

<file path=ppt/ink/ink23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9:28.43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1807A1B-B3B4-4424-9A7F-90FC241E5E02}" emma:medium="tactile" emma:mode="ink">
          <msink:context xmlns:msink="http://schemas.microsoft.com/ink/2010/main" type="inkDrawing" rotatedBoundingBox="20936,6569 25603,6103 25608,6154 20941,6620" semanticType="underline" shapeName="Other">
            <msink:sourceLink direction="with" ref="{9E453E4C-21F5-43FE-B9FA-FDBA5818B8E5}"/>
          </msink:context>
        </emma:interpretation>
      </emma:emma>
    </inkml:annotationXML>
    <inkml:trace contextRef="#ctx0" brushRef="#br0">0 441,'0'0,"0"0,0 0,0 0,0 0,0 0,0 0,0 0,28 0,46-7,57-6,77-7,75-11,91-13,60-3,49-18,33 14,-12 1,-20 9,-71 11,-67 2,-92 15,-116 13</inkml:trace>
  </inkml:traceGroup>
</inkml:ink>
</file>

<file path=ppt/ink/ink23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48.33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F3F659E-831A-4899-BC48-C126F461C3E2}" emma:medium="tactile" emma:mode="ink">
          <msink:context xmlns:msink="http://schemas.microsoft.com/ink/2010/main" type="inkDrawing" rotatedBoundingBox="19206,15983 23200,15610 23203,15639 19208,16012" semanticType="underline" shapeName="Other">
            <msink:sourceLink direction="with" ref="{42C51CE5-27A2-425E-AC82-7F921C6CFF31}"/>
          </msink:context>
        </emma:interpretation>
      </emma:emma>
    </inkml:annotationXML>
    <inkml:trace contextRef="#ctx0" brushRef="#br0">1917 10340,'0'0,"0"0,0 0,0 0,0 0,0 0,0 0,28 0,29 0,38-7,60 0,43-6,53-11,41 4,40-11,21-6,7 0,4 0,-18 3,-29 3,-27 1,-57 10,-53-1,-36 1</inkml:trace>
  </inkml:traceGroup>
</inkml:ink>
</file>

<file path=ppt/ink/ink2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7:15.28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E209D99-C4A5-418E-BC14-755145FA5194}" emma:medium="tactile" emma:mode="ink">
          <msink:context xmlns:msink="http://schemas.microsoft.com/ink/2010/main" type="inkDrawing" rotatedBoundingBox="3423,15557 4864,15447 4866,15463 3424,15572" shapeName="Other"/>
        </emma:interpretation>
      </emma:emma>
    </inkml:annotationXML>
    <inkml:trace contextRef="#ctx0" brushRef="#br0">0 121,'0'0,"0"0,0 0,0 0,0 0,0 0,0 0,7 0,20-7,13 2,21 0,26-4,21 0,15-3,5 2,5 1,-5 4,-5-2,-5 2,-17 1,-12-6,-18 1,-14-1,-17 5</inkml:trace>
  </inkml:traceGroup>
</inkml:ink>
</file>

<file path=ppt/ink/ink24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48.88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BFD881D-B6F8-48C6-9989-07FEFC8FF965}" emma:medium="tactile" emma:mode="ink">
          <msink:context xmlns:msink="http://schemas.microsoft.com/ink/2010/main" type="inkDrawing" rotatedBoundingBox="19247,16252 23235,15965 23239,16018 19251,16304" semanticType="underline" shapeName="Other">
            <msink:sourceLink direction="with" ref="{42C51CE5-27A2-425E-AC82-7F921C6CFF31}"/>
          </msink:context>
        </emma:interpretation>
      </emma:emma>
    </inkml:annotationXML>
    <inkml:trace contextRef="#ctx0" brushRef="#br0">1959 10614,'0'0,"0"0,0 0,0 0,0 0,0 0,14 7,29-7,45 0,53-7,57 1,67-11,49-4,39-2,24 2,5 1,-8-10,-32-1,-31 7,-54 4,-59 3,-53 4,-39-1,-46 7,-39-3,-21 10,0 0,-14-7,-1 0,1 7</inkml:trace>
  </inkml:traceGroup>
</inkml:ink>
</file>

<file path=ppt/ink/ink24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9:34.07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6B2E5F0-D5F1-44DF-9390-F0314D3A76C6}" emma:medium="tactile" emma:mode="ink">
          <msink:context xmlns:msink="http://schemas.microsoft.com/ink/2010/main" type="inkDrawing" rotatedBoundingBox="17469,18374 24756,17312 24764,17368 17477,18429" semanticType="underline" shapeName="Other">
            <msink:sourceLink direction="with" ref="{97045A3D-1B20-4683-9761-55DE8AFD40E1}"/>
          </msink:context>
        </emma:interpretation>
      </emma:emma>
    </inkml:annotationXML>
    <inkml:trace contextRef="#ctx0" brushRef="#br0">0 1033,'0'0,"0"0,0 0,0 0,0 0,0 0,0 0,0 0,22 0,31 0,45-7,47-10,67-3,74-10,70-18,61-9,59-8,54-19,41-8,22-3,14-3,-7 10,-35 7,-53 6,-71 11,-81 13,-92 10,-88 21</inkml:trace>
  </inkml:traceGroup>
</inkml:ink>
</file>

<file path=ppt/ink/ink24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9:35.19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F25F627-0651-46E2-856C-C040CF7D83A0}" emma:medium="tactile" emma:mode="ink">
          <msink:context xmlns:msink="http://schemas.microsoft.com/ink/2010/main" type="inkDrawing" rotatedBoundingBox="2020,16102 5260,15697 5272,15796 2032,16201" semanticType="underline" shapeName="Other">
            <msink:sourceLink direction="with" ref="{96D3E4BA-986A-404B-8970-59B80FAEA45E}"/>
          </msink:context>
        </emma:interpretation>
      </emma:emma>
    </inkml:annotationXML>
    <inkml:trace contextRef="#ctx0" brushRef="#br0">0 433,'0'0,"0"0,0 0,0 0,0 0,0 0,0 0,0 0,15-7,20 1,35-1,29 0,57 0,34-10,40 0,27 4,18-11,22-3,-8-10,-6-1,-26-6,-31 0,-32 7,-42 0,-42 10,-36 10,-46 3,-42 8</inkml:trace>
  </inkml:traceGroup>
</inkml:ink>
</file>

<file path=ppt/ink/ink24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32.87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DAE5F90-AD15-4807-87C0-D5F8DAD9BC37}" emma:medium="tactile" emma:mode="ink">
          <msink:context xmlns:msink="http://schemas.microsoft.com/ink/2010/main" type="inkDrawing" rotatedBoundingBox="2743,15685 5613,15623 5614,15676 2745,15738" semanticType="underline" shapeName="Other">
            <msink:sourceLink direction="with" ref="{96D3E4BA-986A-404B-8970-59B80FAEA45E}"/>
          </msink:context>
        </emma:interpretation>
      </emma:emma>
    </inkml:annotationXML>
    <inkml:trace contextRef="#ctx0" brushRef="#br0">1161 71,'0'0,"0"0,0 0,0 0,0 0,0 0,0 0,0 0,25 7,10 0,22-1,31 1,32 0,35-7,32 0,29 0,10-7,24 0,-3-6,4 6,-18-10,-18 10,-31 1,-29-1,-46 7,-34 0,-33 0</inkml:trace>
  </inkml:traceGroup>
</inkml:ink>
</file>

<file path=ppt/ink/ink24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55.27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0B9AF1B-9D89-4CC8-9A15-0E309D43A8F4}" emma:medium="tactile" emma:mode="ink">
          <msink:context xmlns:msink="http://schemas.microsoft.com/ink/2010/main" type="inkDrawing" rotatedBoundingBox="5436,15555 5745,15730 5723,15769 5414,15595" semanticType="callout" shapeName="Other">
            <msink:sourceLink direction="with" ref="{B5CDF5CC-FA53-4552-B03F-A8DC668D35CC}"/>
          </msink:context>
        </emma:interpretation>
      </emma:emma>
    </inkml:annotationXML>
    <inkml:trace contextRef="#ctx0" brushRef="#br0">3840-34,'0'0,"0"0,0 0,0 0,0 0,0 0,0 0,18 7,10 6,15 1,17 13,3 0,-3 17,-32 14</inkml:trace>
  </inkml:traceGroup>
</inkml:ink>
</file>

<file path=ppt/ink/ink24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9:35.84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7A85E82-0114-4C35-99FF-90ACE1F81ABD}" emma:medium="tactile" emma:mode="ink">
          <msink:context xmlns:msink="http://schemas.microsoft.com/ink/2010/main" type="inkDrawing" rotatedBoundingBox="2509,15983 5727,15822 5740,16082 2522,16242" semanticType="underline" shapeName="Other">
            <msink:sourceLink direction="with" ref="{96D3E4BA-986A-404B-8970-59B80FAEA45E}"/>
            <msink:destinationLink direction="with" ref="{9F26E54A-4E92-410E-86AD-90C83A512CB6}"/>
          </msink:context>
        </emma:interpretation>
      </emma:emma>
    </inkml:annotationXML>
    <inkml:trace contextRef="#ctx0" brushRef="#br0">1165 33,'0'0,"0"0,0 0,-18 7,-3 3,-25-3,-25 0,-42 6,-24 1,-26 10,1-4,7-3,31-3,33 2,41-9,36 0,49-7,57 0,35-7,50 0,48-9,44 2,27-3,11 4,0 6,-10 0,-18 0,-32 7,-39 7,-56 0,-36 0,-49-7,-46 0,-49-7,-46 0,-35-17,-36-3,-42-3,-32 9,-24 15,-26 12,-10 15,-3 9,14 14,14 7,38 3,36-13,57-4,42-13,52-4,51-13,45-7,42-7,46 0,50-6,46-4,35 3,38-6</inkml:trace>
  </inkml:traceGroup>
</inkml:ink>
</file>

<file path=ppt/ink/ink24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55.62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B22CF4C-BBB4-448D-935E-82F9363F107B}" emma:medium="tactile" emma:mode="ink">
          <msink:context xmlns:msink="http://schemas.microsoft.com/ink/2010/main" type="inkDrawing" rotatedBoundingBox="2775,15981 2787,16477 2644,16480 2633,15984" semanticType="scratchOut" shapeName="Other">
            <msink:sourceLink direction="with" ref="{96D3E4BA-986A-404B-8970-59B80FAEA45E}"/>
          </msink:context>
        </emma:interpretation>
      </emma:emma>
    </inkml:annotationXML>
    <inkml:trace contextRef="#ctx0" brushRef="#br0">1126 369,'0'0,"0"0,0 0,0 0,0 0,0 0,-10 17,2 3,1 18,0 9,-7 4,0 13,7 0,7 8,14-22,29-9,45-11</inkml:trace>
  </inkml:traceGroup>
</inkml:ink>
</file>

<file path=ppt/ink/ink24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55.01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AD49880-5F49-43D1-84FD-97E375799095}" emma:medium="tactile" emma:mode="ink">
          <msink:context xmlns:msink="http://schemas.microsoft.com/ink/2010/main" type="inkDrawing" rotatedBoundingBox="2737,16213 5408,16025 5410,16054 2739,16241" semanticType="underline" shapeName="Other">
            <msink:sourceLink direction="with" ref="{96D3E4BA-986A-404B-8970-59B80FAEA45E}"/>
          </msink:context>
        </emma:interpretation>
      </emma:emma>
    </inkml:annotationXML>
    <inkml:trace contextRef="#ctx0" brushRef="#br0">1154 599,'0'0,"0"0,0 0,0 0,0 0,0 0,14 0,15 0,31 0,35 0,39-6,32-1,39-3,35-4,10-6,19-4,-12 4,-17-4,-24 10,-33-2,-38 2,-39 4,-43 10</inkml:trace>
  </inkml:traceGroup>
</inkml:ink>
</file>

<file path=ppt/ink/ink24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9:31.67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BA3CC55-51C5-4DF0-BB83-69DB6CE164CC}" emma:medium="tactile" emma:mode="ink">
          <msink:context xmlns:msink="http://schemas.microsoft.com/ink/2010/main" type="inkDrawing" rotatedBoundingBox="3307,16872 4689,15009 6182,16116 4801,17979" semanticType="callout" shapeName="Other">
            <msink:sourceLink direction="with" ref="{96D3E4BA-986A-404B-8970-59B80FAEA45E}"/>
            <msink:sourceLink direction="with" ref="{B5CDF5CC-FA53-4552-B03F-A8DC668D35CC}"/>
          </msink:context>
        </emma:interpretation>
      </emma:emma>
    </inkml:annotationXML>
    <inkml:trace contextRef="#ctx0" brushRef="#br0">2718 1619,'0'0,"0"0,0 0,0 0,0 0,21 0,14-10,43-4,24-13,22-20,21-21,3-17,-7-27,-24-13,-26-7,-27-17,-36-3,-35-4,-28 7,-22 17,-13 13,-19 31,-20 27,-15 24,-24 37,-7 44,-4 34,-14 17,7 23,7 21,29 7,31 9,25 8,35 0,46-1,39-13,42-13,29-15,31-26,18-20,24-24,12-31,-5-27,-6-27,-8-37,-24-30,-32-25,-31-26,-36-28,-39-9,-35-11,-32 7,-32 10,-17 31,-25 23,-11 34,1 34,-8 48,7 40,8 51,-1 43,11 59,4 40,21 24,24 7,25-8,25-19,35-51,50-48,21-51,38-67,43-51,14-71,29-48,-5-36,-9-32,-36-9,-50-4,-49 17,-60 34,-60 37,-46 55,-42 53,-35 69,-22 94</inkml:trace>
  </inkml:traceGroup>
</inkml:ink>
</file>

<file path=ppt/ink/ink24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57.88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148CB9B-D423-4310-89A1-97DB2E203B69}" emma:medium="tactile" emma:mode="ink">
          <msink:context xmlns:msink="http://schemas.microsoft.com/ink/2010/main" type="inkDrawing" rotatedBoundingBox="5864,15229 6106,17223 5837,17256 5596,15261" semanticType="callout" shapeName="Other">
            <msink:sourceLink direction="with" ref="{92BC7324-92E5-4A73-9C62-C766FDEEF6AC}"/>
            <msink:sourceLink direction="with" ref="{711622CF-37AA-485A-89BB-97E3110B0009}"/>
          </msink:context>
        </emma:interpretation>
      </emma:emma>
    </inkml:annotationXML>
    <inkml:trace contextRef="#ctx0" brushRef="#br0">4183-373,'0'0,"0"0,0 0,0 0,0 0,0 0,0 0,0 14,0 23,0 21,0 33,10 24,1 28,-4 2,0 4,0-10,0-20,0-14,0-28,0-26,0-17,-7-34,7-34,-7-17,0-37,-7-30,0-21,0-17,0 11,0 6,0 27,0 24,7 27,0 31,0 30,0 30,7 44,0 28,0 40,0 21,7 27,7 16,1-6,2-10,-10-18,1-23,-1-34,0-37,-7-23,0-39,-7-32,0-45,-7-34,-7-31,-7-19,-1-24,-16-18,-5 4,-6 7,-1 27,15 24,7 37,3 30,18 38,21 47,11 41,3 33,7 25,15 23,-8 3,1 4,-5-7,-2-27,-8-17,-3-31,-11-33,-14-41,0-34,-7-40,0-25,-11-29,-3-42,0-16,-1 0,8 13,0 24,-3 31,10 30,-1 37,8 51,8 30,16 35,-3 46</inkml:trace>
  </inkml:traceGroup>
</inkml:ink>
</file>

<file path=ppt/ink/ink2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7:14.81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882B6B5-02A1-4F96-A204-4C0E39AB74D7}" emma:medium="tactile" emma:mode="ink">
          <msink:context xmlns:msink="http://schemas.microsoft.com/ink/2010/main" type="inkDrawing" rotatedBoundingBox="3645,15604 5055,15438 5062,15492 3651,15657" shapeName="Other"/>
        </emma:interpretation>
      </emma:emma>
    </inkml:annotationXML>
    <inkml:trace contextRef="#ctx0" brushRef="#br0">0 180,'0'0,"0"0,0 0,0 0,0 0,0 0,0 0,0 0,0 0,17-5,10-7,2 3,18-1,12-2,13 1,11-4,9-1,11 2,-2 0,12-3,-4 3,-8 2,-3 3,-9 4,-15 5,-8 0,-9 5,-25-1,-5 1,-12-5</inkml:trace>
  </inkml:traceGroup>
</inkml:ink>
</file>

<file path=ppt/ink/ink25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33.64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F26E54A-4E92-410E-86AD-90C83A512CB6}" emma:medium="tactile" emma:mode="ink">
          <msink:context xmlns:msink="http://schemas.microsoft.com/ink/2010/main" type="inkDrawing" rotatedBoundingBox="4136,16349 5091,16268 5123,16640 4168,16721" semanticType="callout" shapeName="Other">
            <msink:sourceLink direction="with" ref="{96D3E4BA-986A-404B-8970-59B80FAEA45E}"/>
            <msink:sourceLink direction="with" ref="{17A85E82-0114-4C35-99FF-90ACE1F81ABD}"/>
          </msink:context>
        </emma:interpretation>
      </emma:emma>
    </inkml:annotationXML>
    <inkml:trace contextRef="#ctx0" brushRef="#br0">2916 877,'0'0,"0"0,0 0,0 0,0 0,0 0,0 0,0 0,-15-14,-6-6,-7-4,-7 4,-1 3,1 10,-4 7,4 0,7 17,0 4,3-1,11 10,7 1,7-1,7 1,7-4,18-3,-4-11,14 1,11-14,4-7,6-6,-13-11,10-3,-11-11,4-9,-18 3,1 10,-12-3,-10 6,-7 11,-7 7,0-4,0 17,0 0,0 0,7 17,1-4,-1 18,0-4,7 10,7 7,14 10,1-10,20-10,22-3,-1-18</inkml:trace>
  </inkml:traceGroup>
</inkml:ink>
</file>

<file path=ppt/ink/ink25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8:34.44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B992A79-8203-49EF-ACBD-6B0B29E71672}" emma:medium="tactile" emma:mode="ink">
          <msink:context xmlns:msink="http://schemas.microsoft.com/ink/2010/main" type="inkDrawing" rotatedBoundingBox="2369,17409 2463,18786 2457,18787 2363,17409" semanticType="callout" shapeName="Other">
            <msink:sourceLink direction="with" ref="{92BC7324-92E5-4A73-9C62-C766FDEEF6AC}"/>
            <msink:sourceLink direction="with" ref="{96D3E4BA-986A-404B-8970-59B80FAEA45E}"/>
          </msink:context>
        </emma:interpretation>
      </emma:emma>
    </inkml:annotationXML>
    <inkml:trace contextRef="#ctx0" brushRef="#br0">787 1795,'0'0,"0"0,0 0,0 0,0 0,0 0,0 0,0 0,0 0,0 0,0 0,0 0,0 20,0 24,7 24,0 37,0 17,1 34,6 6,0 4,-7 0,7-20,-7-21,0-27</inkml:trace>
  </inkml:traceGroup>
</inkml:ink>
</file>

<file path=ppt/ink/ink25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9:34.67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955A7A0-1A28-45A6-AE6B-C269BFB68674}" emma:medium="tactile" emma:mode="ink">
          <msink:context xmlns:msink="http://schemas.microsoft.com/ink/2010/main" type="inkDrawing" rotatedBoundingBox="2956,17524 2971,17524 2971,17539 2956,17539" shapeName="Other"/>
        </emma:interpretation>
      </emma:emma>
    </inkml:annotationXML>
    <inkml:trace contextRef="#ctx0" brushRef="#br0">0 0,'0'0,"0"0,0 0,0 0,0 0</inkml:trace>
  </inkml:traceGroup>
</inkml:ink>
</file>

<file path=ppt/ink/ink25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5:04.47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083F887-B262-498B-9DC5-567E463B0B81}" emma:medium="tactile" emma:mode="ink">
          <msink:context xmlns:msink="http://schemas.microsoft.com/ink/2010/main" type="inkDrawing" rotatedBoundingBox="5195,7015 20287,5919 20361,6930 5268,8027" semanticType="strikethrough" shapeName="Other">
            <msink:sourceLink direction="with" ref="{E28FC21A-D1DD-44AC-B1B7-7E755A77F33F}"/>
          </msink:context>
        </emma:interpretation>
      </emma:emma>
    </inkml:annotationXML>
    <inkml:trace contextRef="#ctx0" brushRef="#br0">0 1467,'0'0,"0"0,0 0,0 0,0 0,0 0,0 0,0-20,7-17,7-18,7-29,29-11,13-10,46 10,43 14,49 13,32 31,36 30,6 38,14 33,-3 27,-18 18,-28 9,-38-3,-36 0,-43-30,-35-14,-31-30,-29-24,-10-34,-18-30,0-31,7-10,21-17,21-4,25 4,29 17,27 17,29 24,28 33,18 21,17 37,-3 10,-3 17,-22 17,-21-13,-36-1,-27-13,-29-17,-32-30,-21-28,-6-30,-8-24,7-26,21-18,18 4,36-14,20 13,18 18,11 26,7 28,14 37,-8 31,-2 26,-8 25,-25-8,-13 21,-22 3,-17-27,-8-20,-20-24,-5-17,-2-47,6-14,25-13,14-17,39-7,39-7,39 10,24 14,32 20,18 31,10 33,-13 21,-8 27,-28 3,-21 11,-36 6,-31-16,-25-11,-32-17,-14-23,-10-28,-4-23,3-31,15-27,10-23,21-14,29 0,35 10,21 6,29 28,-5 44,5 44,-4 41,-18 30,-35 14,-29 13,-27-3,-26-4,-31-20,-24-13,-15-28,7-19,0-35,11-27,17-37,18-17,32-3,25 3,27 17,29 27,0 17,4 50,-15 52,-13 20,-33 34,-38 3</inkml:trace>
  </inkml:traceGroup>
</inkml:ink>
</file>

<file path=ppt/ink/ink25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5:07.48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5B18122-6910-4446-8F47-7C4408A5CD01}" emma:medium="tactile" emma:mode="ink">
          <msink:context xmlns:msink="http://schemas.microsoft.com/ink/2010/main" type="inkDrawing" rotatedBoundingBox="5083,7665 19497,6073 19961,10281 5548,11872" semanticType="enclosure" shapeName="Other">
            <msink:sourceLink direction="with" ref="{6A4307BD-2251-483E-BC39-21A23610E5EA}"/>
          </msink:context>
        </emma:interpretation>
      </emma:emma>
    </inkml:annotationXML>
    <inkml:trace contextRef="#ctx0" brushRef="#br0">0 1188,'0'0,"0"0,0 0,0 0,0 0,0 0,21 0,39 0,50 0,73 0,82-7,81-13,95-10,92-14,78-7,63-7,67-9,43-8,31 4,18-14,3 14,-20-3,-33-4,-49 3,-67 1,-77 9,-89-2,-113 16,-95 7,-85 7,-84 13,-68 10,-41 8,-30 6</inkml:trace>
    <inkml:trace contextRef="#ctx0" brushRef="#br0" timeOffset="929.51">808 399,'0'0,"0"0,0 0,0 0,0 0,0 0,-14 7,-14 6,-18 11,-28 10,-21 17,-22 23,-6 4,-4 14,17-11,15-10,28-3,32-11,35-6,42-14,39-6,50-11,49 7,39-6</inkml:trace>
    <inkml:trace contextRef="#ctx0" brushRef="#br0" timeOffset="-5183.44">-1338-1491,'0'0,"0"0,0 0,0 0,0 0,0 0,18 0,10 0,43-6,74-1,73-7,97-3,112-10,116-10,117-14,120-10,110-13,101 6,65-20,49 10,17 4,-17 6,-64 10,-95 7,-117 7,-133 4,-156 19,-135 8,-136 6,-96 7,-89 0,-52 0,-46 0,-25 0,-3 0,-1 0,8 0,14 0,0 0,7 0,0 7,-4 6,4 8,7 19,7 25,7 36,7 42,11 36,3 34,7 28,15 16,6 24,11 17,-3-13,3-14,-11-4,-3-26,-18-38,-6-40,-1-41,-21-45,-7-39</inkml:trace>
  </inkml:traceGroup>
</inkml:ink>
</file>

<file path=ppt/ink/ink25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5:15.31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7A2165A-EAA7-4C5C-9E46-E51B400C144C}" emma:medium="tactile" emma:mode="ink">
          <msink:context xmlns:msink="http://schemas.microsoft.com/ink/2010/main" type="inkDrawing" rotatedBoundingBox="7697,14966 19866,14528 19870,14625 7700,15063" semanticType="underline" shapeName="Other">
            <msink:sourceLink direction="with" ref="{2C364475-5938-404D-95E1-E505E47EE8E2}"/>
          </msink:context>
        </emma:interpretation>
      </emma:emma>
    </inkml:annotationXML>
    <inkml:trace contextRef="#ctx0" brushRef="#br0">0 420,'0'0,"0"0,0 0,0 0,0 0,0 0,0 0,0 0,32 6,24-6,53 0,57 0,60-6,71-8,66-16,71-1,71 1,53-8,49 11,42-3,25 3,25-4,4 4,-5-7,-16 14,-19 3,-42 3,-42 8,-42-1,-54 0,-56 7,-60 0,-49-10,-64 3,-53 0,-63 1,-50 6,-52 0</inkml:trace>
  </inkml:traceGroup>
</inkml:ink>
</file>

<file path=ppt/ink/ink25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5:01.48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90C1100-6138-4C38-A0E7-5C334F6E6F57}" emma:medium="tactile" emma:mode="ink">
          <msink:context xmlns:msink="http://schemas.microsoft.com/ink/2010/main" type="writingRegion" rotatedBoundingBox="3388,8205 21860,593 25737,10000 7265,17612"/>
        </emma:interpretation>
      </emma:emma>
    </inkml:annotationXML>
    <inkml:traceGroup>
      <inkml:annotationXML>
        <emma:emma xmlns:emma="http://www.w3.org/2003/04/emma" version="1.0">
          <emma:interpretation id="{1EB6B4DC-1A52-4D3F-AD2A-270E7AA29ABB}" emma:medium="tactile" emma:mode="ink">
            <msink:context xmlns:msink="http://schemas.microsoft.com/ink/2010/main" type="paragraph" rotatedBoundingBox="4105,7389 22509,1991 23730,6152 5326,11550" alignmentLevel="1"/>
          </emma:interpretation>
        </emma:emma>
      </inkml:annotationXML>
      <inkml:traceGroup>
        <inkml:annotationXML>
          <emma:emma xmlns:emma="http://www.w3.org/2003/04/emma" version="1.0">
            <emma:interpretation id="{E28FC21A-D1DD-44AC-B1B7-7E755A77F33F}" emma:medium="tactile" emma:mode="ink">
              <msink:context xmlns:msink="http://schemas.microsoft.com/ink/2010/main" type="line" rotatedBoundingBox="4105,7389 22509,1991 23730,6152 5326,11550">
                <msink:destinationLink direction="with" ref="{3083F887-B262-498B-9DC5-567E463B0B81}"/>
                <msink:destinationLink direction="with" ref="{73C80560-5E60-4443-A206-97DB06B8FEE4}"/>
              </msink:context>
            </emma:interpretation>
          </emma:emma>
        </inkml:annotationXML>
        <inkml:traceGroup>
          <inkml:annotationXML>
            <emma:emma xmlns:emma="http://www.w3.org/2003/04/emma" version="1.0">
              <emma:interpretation id="{6A4307BD-2251-483E-BC39-21A23610E5EA}" emma:medium="tactile" emma:mode="ink">
                <msink:context xmlns:msink="http://schemas.microsoft.com/ink/2010/main" type="inkWord" rotatedBoundingBox="4108,7399 22508,1988 23729,6138 5328,11550">
                  <msink:destinationLink direction="with" ref="{65B18122-6910-4446-8F47-7C4408A5CD01}"/>
                </msink:context>
              </emma:interpretation>
              <emma:one-of disjunction-type="recognition" id="oneOf0">
                <emma:interpretation id="interp0" emma:lang="en-IN" emma:confidence="0">
                  <emma:literal>promisors</emma:literal>
                </emma:interpretation>
                <emma:interpretation id="interp1" emma:lang="en-IN" emma:confidence="0">
                  <emma:literal>immunome 3</emma:literal>
                </emma:interpretation>
                <emma:interpretation id="interp2" emma:lang="en-IN" emma:confidence="0">
                  <emma:literal>timorous 3</emma:literal>
                </emma:interpretation>
                <emma:interpretation id="interp3" emma:lang="en-IN" emma:confidence="0">
                  <emma:literal>promisor,</emma:literal>
                </emma:interpretation>
                <emma:interpretation id="interp4" emma:lang="en-IN" emma:confidence="0">
                  <emma:literal>timorous</emma:literal>
                </emma:interpretation>
              </emma:one-of>
            </emma:emma>
          </inkml:annotationXML>
          <inkml:trace contextRef="#ctx0" brushRef="#br0">-14982-6963,'0'0,"0"0,0 0,0 0,0 0,0 0,0 0,0 0,14-21,21-16,18-21,29-19,16-8,1-7,4 21,-5 20,-20 28,0 46,-8 42,-6 40,10 34,11 30,-1 14,5 10,6 7</inkml:trace>
          <inkml:trace contextRef="#ctx0" brushRef="#br0" timeOffset="-750.8">-14442-7184,'0'0,"0"0,0 0,0 0</inkml:trace>
          <inkml:trace contextRef="#ctx0" brushRef="#br0" timeOffset="36079.61">-13980-7278,'0'0,"0"0,0 0,0 0,0 0,0 0,0 0,0 0,0 0,0 0,0-21,0-2,11-18,7-10,10-13,14-11,25 8,29 2,13 11,25 3,11 14,17 17,8 13,-1 20,4 11,0 10,-28 17,-15 3,-17 4,-25 9,-24-6,-18-10,-25-7,-7-17,-14-10,0-17,0-24,0-26,21-15,7-19,25-11,14 3,29-6,13 17,22 20,21 24,-1 23,12 21,-5 17,1 30,-10 10,-15 14,-25 10,-21-20,-24-1,-18-16,-25-13,-7-22,-14-16,0-37,7-17,14-10,15-14,27-24,18 7,15 14,9 17,33 13,0 20,6 31,1 21,0 16,-15 7,-13 24,-4 13,-25-3,-17-7,-11-20,-18-24,-14-20,-3-21,-11-23,14-24,15-3,20-18,18-6,22 7,13 13,25-6,11 23,11 24,-1 20,4 21,-11 16,-14 11,-17 6,-29 4,-21-7,-17-7,-22-10,0-3,-21-24,8-24,-1-9,25-25,10-34,25-9,22-7,31-4,11 17,31 10,8 41,-1 37,11 45,-14 26,-17 28,-15 9,-32 4,-28-3,-31-1,-18-26,-11-18,-14-19,-7-21,0-34,0-27,14-21,22-30,20-10,26-3,27-4,15 11,20 16,1 41,0 30,0 45,-22 27,-6 23,-18 14,-36 3,-17-3,-17-14,-15-13,-14-18,10-22,-17-28,15-14,6-23,14-34,11-21,17-6,22-10,10 9,8 15,13 26,11 28,-10 36,-8 38,-13 21,-19 20,-6 3,-22 3,-17-13,-11-14,-14-10,0-20,-7-34,14-17,8-40,6-14,11-14,10-6,18 3,-3 3,-1 27,1 31,3 41</inkml:trace>
          <inkml:trace contextRef="#ctx0" brushRef="#br0" timeOffset="-458.48">-14329-7390,'0'0,"0"0,0 0,0 0,0 0,0 13,0 18,7 23,18 31,3 50,14 51,11 45,-3 36,10 48,-11 34,-3 3,-14 1,-4-5,-7-26,-7-44,0-41,4-61,-11-47</inkml:trace>
          <inkml:trace contextRef="#ctx0" brushRef="#br0" timeOffset="7248.2">-8541-6506,'0'0,"0"0,0 0,0 0,0 0,0 13,0 11,0 13,0 24,7 24,0 27,0 13,8 7,-1 4</inkml:trace>
          <inkml:trace contextRef="#ctx0" brushRef="#br0" timeOffset="7704.53">-7718-6594,'0'0,"0"0,0 0,0 0,0 0,0 0,-7 17,0 10,0 24,7 26,0 15,7 23,17 0,5 4,13-18,28-19,1-35,17-33,8-28,-1-33,-10-21,-22-10,-10-13,-32-4,-35 0,-25 0,-24-7,-22 4,-17 24,-15 23,-13 41</inkml:trace>
          <inkml:trace contextRef="#ctx0" brushRef="#br0" timeOffset="3684.95">-4912-8105,'0'0,"0"0,0 0,0 0,0 0,0 0,0 0,0 0,0-13,0-11,0-17,7-37,0-16,28-25,7-10,40-13,41-7,50 0,42-3,32 10,36 20,3 10,-7 24,-22 13,-38 8,-43 16,-41 7,-51 0,-31-11,-39-2,-14-1,-21-20</inkml:trace>
          <inkml:trace contextRef="#ctx0" brushRef="#br0" timeOffset="42159.85">2683-10394,'0'0,"0"0,0 0,0 0,0 0,0 0,0 0,0 0,0 0,0 0,0 0,0 0,0 13,0 11,0 3,0 10,0-3,7 10,-7 4,7-1,-7 1,0 2,7-6,0 7,0-20,0 6,1-7,-1 4,0-3,0-1,3-3,-10-6,7-1,0-6,-7-14,0 0,0 0,0 0,0 0,0 0,7-21,1-13,-1-30,0-17,0-21,-7-16,0-18,-7 4,0-14,-8 14,1 14,-3 16,3 28,-1 23,1 24,0 13,0 21,0 10,0 27,-4 14,4 30,0 10,7 17,7-3,14 20,18-14,10-6,22-17,31-7,18-41,10-19,12-12,6-26,-11-17,-13-3,-15 6,-24-10</inkml:trace>
          <inkml:trace contextRef="#ctx0" brushRef="#br0" timeOffset="5068.72">671-11928,'0'0,"0"0,0 0,0 0,0 0,-7 20,0 14,0 13,7 41,0 24,7 20,14 0,25 4,11-28,31-20,21-37,33-34,20-37,-3-48,-4-17,-14-13,-42-24,-39 7,-39-7,-63 7,-60 10,-43 37,-56 27</inkml:trace>
          <inkml:trace contextRef="#ctx0" brushRef="#br0" timeOffset="41108.5">3417-12372,'0'0,"0"0,0 0,0 0,0 0,0 0,-7-13,7-4,-7-7,0 4,7 20,-14 0,-7 27,-22 27,-6 27,-32 38,-22 33,-27 34,-25 21,-22 20,-10 3,-7-3,-4-7,15-20,20-24,26-44,24-20,32-38,31-30,22-20,10-24,18 0</inkml:trace>
          <inkml:trace contextRef="#ctx0" brushRef="#br0" timeOffset="40461.5">1758-11800,'0'0,"0"0,0 0,0 0,0 0,0 0,0 0,0 0,0 0,0 0,0-13,-7-1,-7-9,-10 6,2-17,-6 13,-18 1,-10 0,-15 20,-14 7,-17 13,-7 7,-1 14,4-7,11-1,14 11,17 17,18 0,18 4,14 2,14 1,21-3,8 6,9 10,12-20,17-4,-4-2,11-8,11-13,11-14,-5-20,-2-13,-1-11,-4-7,-13-23,-11-10,-11-7,-10-10,-18-7,-13 10,-8 0,-8 3,-6 14,0 7,-3 7,-5 9,1 18,0 7,-7 6,-11 7,-3 7,-22 6,8 1,-18 9,3-2,4 13,7-7,10 6,8-12,7 6,14-7,14 11,7 6,7 0,0 4,7-4,14-6,-14-1,0-10,0-3,1-3,-8 3,-7-17</inkml:trace>
          <inkml:trace contextRef="#ctx0" brushRef="#br0" timeOffset="4638.53">-1178-11674,'0'0,"0"0,0 0,0 0,0 0,0 0,7-21,14-6,32-13,18 2,24 5,14 5,4 22,-10 12,-29 22,-32 16,-28 23,-28 15,-21 2,-11 8,4-21,6-3,12-14,17-17,28-13,32-18,35-2,28 3,26 6,2 18,-13 6,-22 10,-24 14,-43-7,-49 18,-42 9,-50-13,-25-4,-13-10,-1-13,8-21,31-27</inkml:trace>
        </inkml:traceGroup>
      </inkml:traceGroup>
    </inkml:traceGroup>
    <inkml:traceGroup>
      <inkml:annotationXML>
        <emma:emma xmlns:emma="http://www.w3.org/2003/04/emma" version="1.0">
          <emma:interpretation id="{7FC1180B-697C-47CF-BEB9-675000E15A0D}" emma:medium="tactile" emma:mode="ink">
            <msink:context xmlns:msink="http://schemas.microsoft.com/ink/2010/main" type="paragraph" rotatedBoundingBox="5082,12317 23022,4924 25205,10219 7265,17612" alignmentLevel="1"/>
          </emma:interpretation>
        </emma:emma>
      </inkml:annotationXML>
      <inkml:traceGroup>
        <inkml:annotationXML>
          <emma:emma xmlns:emma="http://www.w3.org/2003/04/emma" version="1.0">
            <emma:interpretation id="{9CA3BCD0-E905-45B6-9529-07D5A33F64DF}" emma:medium="tactile" emma:mode="ink">
              <msink:context xmlns:msink="http://schemas.microsoft.com/ink/2010/main" type="inkBullet" rotatedBoundingBox="6454,15646 7576,15184 7788,15699 6666,16160"/>
            </emma:interpretation>
            <emma:one-of disjunction-type="recognition" id="oneOf1">
              <emma:interpretation id="interp5" emma:lang="en-IN" emma:confidence="0">
                <emma:literal>-</emma:literal>
              </emma:interpretation>
            </emma:one-of>
          </emma:emma>
        </inkml:annotationXML>
        <inkml:trace contextRef="#ctx0" brushRef="#br0" timeOffset="12016.01">-12628 1107,'0'0,"0"0,0 0,0 0,0 0,0 0,0 0,14-30,22-15,6-29,25-21,11-17,10-6,0-1,-3 18,-15 9,-10 35,-3 30,3 27,-4 20,11 44,0 28,15 16,27 28</inkml:trace>
      </inkml:traceGroup>
      <inkml:traceGroup>
        <inkml:annotationXML>
          <emma:emma xmlns:emma="http://www.w3.org/2003/04/emma" version="1.0">
            <emma:interpretation id="{40163F1B-DD6E-4101-8CBF-30D68A8DCCD5}" emma:medium="tactile" emma:mode="ink">
              <msink:context xmlns:msink="http://schemas.microsoft.com/ink/2010/main" type="line" rotatedBoundingBox="10449,10105 23022,4924 25205,10219 12631,15401"/>
            </emma:interpretation>
          </emma:emma>
        </inkml:annotationXML>
        <inkml:traceGroup>
          <inkml:annotationXML>
            <emma:emma xmlns:emma="http://www.w3.org/2003/04/emma" version="1.0">
              <emma:interpretation id="{2C364475-5938-404D-95E1-E505E47EE8E2}" emma:medium="tactile" emma:mode="ink">
                <msink:context xmlns:msink="http://schemas.microsoft.com/ink/2010/main" type="inkWord" rotatedBoundingBox="10415,9898 23160,4961 25287,10452 12542,15389">
                  <msink:destinationLink direction="with" ref="{57A2165A-EAA7-4C5C-9E46-E51B400C144C}"/>
                  <msink:destinationLink direction="with" ref="{5159AD24-7EC3-4942-8BA5-FDE26B08931F}"/>
                  <msink:destinationLink direction="with" ref="{C3F35C5C-DE54-47A9-84F6-14DD97C43CF7}"/>
                </msink:context>
              </emma:interpretation>
              <emma:one-of disjunction-type="recognition" id="oneOf2">
                <emma:interpretation id="interp6" emma:lang="en-IN" emma:confidence="0">
                  <emma:literal>"Bonus</emma:literal>
                </emma:interpretation>
                <emma:interpretation id="interp7" emma:lang="en-IN" emma:confidence="0">
                  <emma:literal>"Bonus.</emma:literal>
                </emma:interpretation>
                <emma:interpretation id="interp8" emma:lang="en-IN" emma:confidence="0">
                  <emma:literal>"'Bonus</emma:literal>
                </emma:interpretation>
                <emma:interpretation id="interp9" emma:lang="en-IN" emma:confidence="0">
                  <emma:literal>"'Bonus.</emma:literal>
                </emma:interpretation>
                <emma:interpretation id="interp10" emma:lang="en-IN" emma:confidence="0">
                  <emma:literal>"'Bonus'</emma:literal>
                </emma:interpretation>
              </emma:one-of>
            </emma:emma>
          </inkml:annotationXML>
          <inkml:trace contextRef="#ctx0" brushRef="#br0" timeOffset="22325.22">-5442-3780,'0'0,"0"0,0 0,0 0,0 0,0 0,0 0,0 0,18-24,10-6,22-1,27-3,26 4,6 10,7 20,-3 13,-17 24,-33 21,-31 23,-43 14,-38 17,-32-4,-25-3,-4-10,-6-14,7-20,10-23,14-18,32-13,32-7,42-7,32 0,32 7,7 0,17 14,0 9,-6 5,-19 9,-27 10,-18-3,-32 7,-21 0,-32 3,-18-3,-20-7,-12-10,1-4,10-3,-3-10</inkml:trace>
          <inkml:trace contextRef="#ctx0" brushRef="#br0" timeOffset="23133.24">-3656-4041,'0'0,"0"0,0 0,0 0,0 0,-14 17,0 7,-14 10,-11 17,-11 23,-24 24,-3 11,-8 2,11-2,17-4,26-10,24-4,38-20,26-20,24-31,25-20,10-27,15-17,-8-20,-3-14,-17-7,-22-3,-25-3,-20 13,-26-14,-20 4,-11 0,6 7,8 7,7 9,15 11,6 17,18 23,10 14,14 24,1 17,3 30,-3 7,-4 10,7-4,-4-13,22-6,-15-11,5-24,-1-23,-4-20,-3-18,-3-23,-22-17,-6-10,-22-11,-14 1,-22-8,-13 11,-28 17,-33 7,-20 37,-36 20</inkml:trace>
          <inkml:trace contextRef="#ctx0" brushRef="#br0" timeOffset="23861.38">-5029-2344,'0'0,"0"0,0 0,0 0,0 0,0 0,0 0,0 0,0 0,-7 14,0 6,7 27,0 21,0 17,7 37,0 13,0 38,0 10,7 10,-7-10,1-4,2-20,-3-17,0-40,0-21,-7-30</inkml:trace>
          <inkml:trace contextRef="#ctx0" brushRef="#br0" timeOffset="24353.96">-5636-1386,'0'0,"0"0,0 0,0 0,0 0,0 0,0 0,7 17,14 10,8 17,16 21,5 19,17 18,11 10,13 3,-2-3,-8-11,-11-19,-3-15,-17-23,-1-30,-6-21,-1-20,-3-31,3-33,4-17,3-28,18-6,18 13,14-6,-11 26</inkml:trace>
          <inkml:trace contextRef="#ctx0" brushRef="#br0" timeOffset="9015.34">-7651-4078,'0'0,"0"0,0 0,0 0,0 0,0 0,0 0,0 14,0 19,7 18,0 30,7 31,0 17,7 27,-7 16,1-6,-8-3,7-7,-7-21,0-26</inkml:trace>
          <inkml:trace contextRef="#ctx0" brushRef="#br0" timeOffset="47929.01">-6201-3546,'0'0,"0"0,0 0,0 0,0 0,14-14,22-26,38-25,49-36,65-32,52-32,52-1,30-4,24 8,14 19,0 28,-4 27,-21 27,-13 24,-19 24,-17 19,-7 25,-32 9,-11 8,-31 3,-18 6,-42 4,-29 14,-31-4,-43 17,-35 24,-35 16,-42 8,-33 13,-34 7,-36-4,-50 11,-45 16,-21-10,-36-9,-21-5,-25-12,-20-22,-12-16,-10-23,-7-25,18-13,17-10,39-20,50-21,45-24,68-16,66-17,68-38,63-33,57-28,70-37</inkml:trace>
          <inkml:trace contextRef="#ctx0" brushRef="#br0" timeOffset="9427.79">-8064-3052,'0'0,"0"0,0 0,0 0,0 0,0 0,14 14,0 9,7 11,15 20,9 14,12 10,17 7,-3-14,10-3,3-18,-6-12,10-15,8-29,-1-18,-3-24,-15-16,-3-24,-6-17,-19-3,-14-4,-3 17</inkml:trace>
          <inkml:trace contextRef="#ctx0" brushRef="#br0" timeOffset="1299.23">-373-7170,'0'0,"0"0,0 0,0 0,0 0,0 0,0 0,0 0,0 0,0 0,7-14,0-23,0-20,0-42,7-16,14-27,0-14,15-6,10-11,3 17,4 24,-3 20,-4 48,-11 37,0 54,8 44,6 51,11 27,0 31,11 9,3 11,4-14</inkml:trace>
          <inkml:trace contextRef="#ctx0" brushRef="#br0" timeOffset="6345.66">-966-6249,'0'0,"0"0,0 0,0 0,0 0,0 0,0 0,21 7,21 0,39 3,32 7,18 3,24 11,0 2,-17 5,-21-1,-36 14,-53 3,-63 10,-75 18</inkml:trace>
          <inkml:trace contextRef="#ctx0" brushRef="#br0" timeOffset="52963.88">1617-5710,'0'0,"0"0,0 0,0 0,0 0,-7 17,0 3,-7 24,7 30,0 28,7 17,14 9,25 8,10-14,18-17,25-24,17-44,11-47,-3-31,-15-26,-6-21,-5-24,-17-7,-24-9,-15-11,-17-4,-18 15,-18-1,-3 27,0 11,7 33,0 25</inkml:trace>
          <inkml:trace contextRef="#ctx0" brushRef="#br0" timeOffset="53241.14">3110-6208,'0'0,"0"0,0 0,0 0,0 13,0 18,0 9,0 42,7 36,0 45,0 20,7 23,-6-16,-1-14,0-27</inkml:trace>
          <inkml:trace contextRef="#ctx0" brushRef="#br0" timeOffset="53593.18">2884-5900,'0'0,"0"0,0 0,0 0,0 0,0 0,14-7,22-10,31-3,35-4,29 11,24-1,14 28,-3 23,-17 27,-33 24,-42 31,-46 23,-42 17,-42 7,-47-3,-27 3,-29-31,-7-13,-7-37</inkml:trace>
          <inkml:trace contextRef="#ctx0" brushRef="#br0" timeOffset="53991.64">4670-6462,'0'0,"0"0,0 0,0 0,0 0,0 0,0 17,0 13,0 28,0 37,0 23,-7 31,0 10,7 4,0-1,14-16,22-21,20-33,39-21,29-37,35-17,35-34,25-17,17-17</inkml:trace>
        </inkml:traceGroup>
      </inkml:traceGroup>
    </inkml:traceGroup>
  </inkml:traceGroup>
</inkml:ink>
</file>

<file path=ppt/ink/ink25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5:45.51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3C80560-5E60-4443-A206-97DB06B8FEE4}" emma:medium="tactile" emma:mode="ink">
          <msink:context xmlns:msink="http://schemas.microsoft.com/ink/2010/main" type="inkDrawing" rotatedBoundingBox="4418,7464 19146,6104 19198,6667 4470,8027" semanticType="scratchOut" shapeName="Other">
            <msink:sourceLink direction="with" ref="{E28FC21A-D1DD-44AC-B1B7-7E755A77F33F}"/>
          </msink:context>
        </emma:interpretation>
      </emma:emma>
    </inkml:annotationXML>
    <inkml:trace contextRef="#ctx0" brushRef="#br0">519 1453,'0'0,"0"0,0 0,0 0,0 0,0 0,0 0,0 0,32 0,21 0,31 0,40-7,63 0,28 1,53-15,40 4,37-10,30 0,20-3,25 3,28-11,11 8,17 6,8-13,10 3,-3 4,6-8,-10 11,-3-3,0 3,-8-7,8 3,-1 4,-6-10,-8-7,-7 3,-6-6,-22 3,-21 0,-36 7,-24 10,-35-17,-50-4,-31 18,-33 9,-24-2,-42 9,-36 7,-17 7,-35 0,-22 0,-14 0,-14 0,0 0,-14 0,0 0,-7 0,-8-6,-20-1,-15 0,-38 14,-36 0,-49 6,-39 11,-52 3,-58 17,-63 3,-49 4,-49 7,-65 13,-38 7,-31-7,-40 10,-17 17,-18-3,-4-7,-13 0,3-6,10-8,26-10,34-13,36-14,46-9,53-15,59-13,54 0,56 0,71 0,49 0,67-7,50 1,34-5,40 5,35 6,42-11,40 5,27-1,29-10,35 3,21 1,56-11,29 4,39-17,28-7,49-17,53-4,36 1,45-7,32 6,47-6,34-3,18 6,18 4,17-11,4 7,-11-3,-3-3,-11-1,-18 1,-42 13,-28-3,-46 6,-63 14,-64 3,-78 1,-70 16,-68 10,-62-3,-61 4,-39 6</inkml:trace>
  </inkml:traceGroup>
</inkml:ink>
</file>

<file path=ppt/ink/ink25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5:28.00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597DEFC-C6B7-429B-94F4-57EA799C3A65}" emma:medium="tactile" emma:mode="ink">
          <msink:context xmlns:msink="http://schemas.microsoft.com/ink/2010/main" type="writingRegion" rotatedBoundingBox="7277,15043 19846,14368 20005,17339 7436,18014"/>
        </emma:interpretation>
      </emma:emma>
    </inkml:annotationXML>
    <inkml:traceGroup>
      <inkml:annotationXML>
        <emma:emma xmlns:emma="http://www.w3.org/2003/04/emma" version="1.0">
          <emma:interpretation id="{090FF737-54AD-4747-A501-BBAA52AB33B9}" emma:medium="tactile" emma:mode="ink">
            <msink:context xmlns:msink="http://schemas.microsoft.com/ink/2010/main" type="paragraph" rotatedBoundingBox="7277,15043 19846,14368 20005,17339 7436,18014" alignmentLevel="1"/>
          </emma:interpretation>
        </emma:emma>
      </inkml:annotationXML>
      <inkml:traceGroup>
        <inkml:annotationXML>
          <emma:emma xmlns:emma="http://www.w3.org/2003/04/emma" version="1.0">
            <emma:interpretation id="{3D6C3B1B-CAD6-4EB7-92A5-D59D9D64593C}" emma:medium="tactile" emma:mode="ink">
              <msink:context xmlns:msink="http://schemas.microsoft.com/ink/2010/main" type="line" rotatedBoundingBox="7277,15043 19846,14368 20005,17339 7436,18014"/>
            </emma:interpretation>
          </emma:emma>
        </inkml:annotationXML>
        <inkml:traceGroup>
          <inkml:annotationXML>
            <emma:emma xmlns:emma="http://www.w3.org/2003/04/emma" version="1.0">
              <emma:interpretation id="{DA0E1620-E3BE-4148-A394-4422A0D8D720}" emma:medium="tactile" emma:mode="ink">
                <msink:context xmlns:msink="http://schemas.microsoft.com/ink/2010/main" type="inkWord" rotatedBoundingBox="16298,14725 19855,14534 20005,17339 16449,17530"/>
              </emma:interpretation>
              <emma:one-of disjunction-type="recognition" id="oneOf0">
                <emma:interpretation id="interp0" emma:lang="en-IN" emma:confidence="0">
                  <emma:literal>150.5 t</emma:literal>
                </emma:interpretation>
                <emma:interpretation id="interp1" emma:lang="en-IN" emma:confidence="0">
                  <emma:literal>150.5 g</emma:literal>
                </emma:interpretation>
                <emma:interpretation id="interp2" emma:lang="en-IN" emma:confidence="0">
                  <emma:literal>1596.5 t</emma:literal>
                </emma:interpretation>
                <emma:interpretation id="interp3" emma:lang="en-IN" emma:confidence="0">
                  <emma:literal>1506.5 g</emma:literal>
                </emma:interpretation>
                <emma:interpretation id="interp4" emma:lang="en-IN" emma:confidence="0">
                  <emma:literal>1596.5 g</emma:literal>
                </emma:interpretation>
              </emma:one-of>
            </emma:emma>
          </inkml:annotationXML>
          <inkml:trace contextRef="#ctx0" brushRef="#br0">-2943 169,'0'0,"0"0,0 0,0 0,0 0,-7 24,7 3,0 23,0 32,0 23,7 10,11 7,3-4,7-23,7-24,11-17,18-23,17-17,18-8,-4 1,-10 10,-4 3,-14 11,-10 3,-15 16,-28 11,-28 7,-21-4,-15-3</inkml:trace>
          <inkml:trace contextRef="#ctx0" brushRef="#br0" timeOffset="333.41">-2897 94,'0'0,"0"0,0 0,0 0,0 0,0 0,14 0,14 0,25-6,25-8,38-16,22-14,14 0,0-11,-11 5</inkml:trace>
          <inkml:trace contextRef="#ctx0" brushRef="#br0" timeOffset="-13605.93">-1104 514,'0'0,"0"0,0 0,0 0,0 0,0 0,0 0,21-13,22-18,38-13,28-30,25-21,25-24,3-6,1 0,-15 10,-24 10,-19 23,-34 32,-18 22,-18 28,-14 41,8 34,2 30,19 17,17 20,32 27</inkml:trace>
          <inkml:trace contextRef="#ctx0" brushRef="#br0" timeOffset="-14008">160 0,'0'0,"0"0,0 0,0 0,0 0,0 0,0 0,0 0,-15 6,-6 11,0 10,-7 17,0 41,3 30,11 41,7 27,7 34,0 16,7 11,0-17,0-20,3-21,-2-40,-1-35,-7-40,0-27,0-30,0-14</inkml:trace>
          <inkml:trace contextRef="#ctx0" brushRef="#br0" timeOffset="-14897.39">-11971 419,'0'0,"0"0,0 0,0 0,0 17,0 4,0 16,0 27,0 41,7 34,0 37,7 31,0 6,4-6,-11-7,0-21,0-23,0-41,-7-17,0-33</inkml:trace>
          <inkml:trace contextRef="#ctx0" brushRef="#br0" timeOffset="-606.06">-7761 331,'0'0,"0"0,0 0,0 0,0 0,0 0,0 0,0 0,14 0,15-10,17 4,31-8,15-6,17-4,15-3,7-4,-15 11,-7-4,-24 7</inkml:trace>
          <inkml:trace contextRef="#ctx0" brushRef="#br0" timeOffset="-972.18">-7824 331,'0'0,"0"0,0 0,0 0,0 0,0 0,0 14,0 16,0 21,0 24,0 23,0 10,0 11,7-4,7-10,14-24,15-23,17-14,17-20,8-14,17-10,1 7,-1-1,-10 8,-15 16,-10 4,-24 17,-11 27,-25 0,-29 10,-23 3</inkml:trace>
          <inkml:trace contextRef="#ctx0" brushRef="#br0" timeOffset="24020.23">-4884-271,'0'0,"0"0,0 0,0 0,0 0,0 0,0 0,0 0,0 20,0 10,-7 8,7 2,0 4,7 4,21-11,0-10,15-10,10-24,3-16,11-15,-10-6,-4-17,-18-3,-7 6,-21 4,-21 17,-28 10,-18 10,-25 27,-10 17,-1 17,5 17,17 14,24-11,29 4,28-11,35-6,25-14,18-6,7-24,17-14,1-10,-1-3,-24-18,-36-6,-17-6,-32 2,-32 7,-24 18,-29 16,-3 21,-4 16,-3 7,7 7,10 17,21-10,29 0,21-14,28-6,22-11,20-13,8-21,3-6,-7-4,-18-6,-20-1,-36 4</inkml:trace>
        </inkml:traceGroup>
      </inkml:traceGroup>
    </inkml:traceGroup>
  </inkml:traceGroup>
</inkml:ink>
</file>

<file path=ppt/ink/ink25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5:55.90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159AD24-7EC3-4942-8BA5-FDE26B08931F}" emma:medium="tactile" emma:mode="ink">
          <msink:context xmlns:msink="http://schemas.microsoft.com/ink/2010/main" type="inkDrawing" rotatedBoundingBox="20176,11414 25715,10427 25725,10480 20185,11466" semanticType="underline" shapeName="Other">
            <msink:sourceLink direction="with" ref="{2C364475-5938-404D-95E1-E505E47EE8E2}"/>
          </msink:context>
        </emma:interpretation>
      </emma:emma>
    </inkml:annotationXML>
    <inkml:trace contextRef="#ctx0" brushRef="#br0">0 955,'0'0,"0"0,0 0,0 0,0 0,0 0,21 0,32 0,60-14,74-16,96-21,80-20,92-21,71-9,32-11,14 4,-7 9,-40 11,-69 17,-82 17,-92 17,-116 16,-120 15</inkml:trace>
  </inkml:traceGroup>
</inkml:ink>
</file>

<file path=ppt/ink/ink2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4:06.42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7C858B9-C0AC-45E9-874C-97B749FAFA1D}" emma:medium="tactile" emma:mode="ink">
          <msink:context xmlns:msink="http://schemas.microsoft.com/ink/2010/main" type="writingRegion" rotatedBoundingBox="16768,2894 24716,2816 24728,4072 16780,4149"/>
        </emma:interpretation>
      </emma:emma>
    </inkml:annotationXML>
    <inkml:traceGroup>
      <inkml:annotationXML>
        <emma:emma xmlns:emma="http://www.w3.org/2003/04/emma" version="1.0">
          <emma:interpretation id="{6293947E-B4F2-465D-8090-39ED3A39BCBF}" emma:medium="tactile" emma:mode="ink">
            <msink:context xmlns:msink="http://schemas.microsoft.com/ink/2010/main" type="paragraph" rotatedBoundingBox="16768,2894 24716,2816 24728,4072 16780,4149" alignmentLevel="1"/>
          </emma:interpretation>
        </emma:emma>
      </inkml:annotationXML>
      <inkml:traceGroup>
        <inkml:annotationXML>
          <emma:emma xmlns:emma="http://www.w3.org/2003/04/emma" version="1.0">
            <emma:interpretation id="{F217AFD9-BE5F-4AAE-9E2D-02151A9727F4}" emma:medium="tactile" emma:mode="ink">
              <msink:context xmlns:msink="http://schemas.microsoft.com/ink/2010/main" type="line" rotatedBoundingBox="16768,2894 24716,2816 24728,4072 16780,4149"/>
            </emma:interpretation>
          </emma:emma>
        </inkml:annotationXML>
        <inkml:traceGroup>
          <inkml:annotationXML>
            <emma:emma xmlns:emma="http://www.w3.org/2003/04/emma" version="1.0">
              <emma:interpretation id="{803180B1-2128-4530-8B66-7196BFA6C0EF}" emma:medium="tactile" emma:mode="ink">
                <msink:context xmlns:msink="http://schemas.microsoft.com/ink/2010/main" type="inkWord" rotatedBoundingBox="16768,2894 24716,2816 24728,4072 16780,4149"/>
              </emma:interpretation>
              <emma:one-of disjunction-type="recognition" id="oneOf0">
                <emma:interpretation id="interp0" emma:lang="en-IN" emma:confidence="0">
                  <emma:literal>yilislu</emma:literal>
                </emma:interpretation>
                <emma:interpretation id="interp1" emma:lang="en-IN" emma:confidence="0">
                  <emma:literal>yr i ) v</emma:literal>
                </emma:interpretation>
                <emma:interpretation id="interp2" emma:lang="en-IN" emma:confidence="0">
                  <emma:literal>yr i Ilu</emma:literal>
                </emma:interpretation>
                <emma:interpretation id="interp3" emma:lang="en-IN" emma:confidence="0">
                  <emma:literal>yr i Jiu</emma:literal>
                </emma:interpretation>
                <emma:interpretation id="interp4" emma:lang="en-IN" emma:confidence="0">
                  <emma:literal>yr i (10</emma:literal>
                </emma:interpretation>
              </emma:one-of>
            </emma:emma>
          </inkml:annotationXML>
          <inkml:trace contextRef="#ctx0" brushRef="#br0">29 55,'0'0,"0"0,0 0,0 0,0 0,0 0,-5 9,-8 5,8 10,0 14,5 16,5 3,13 11,1-4,6-12,7-2,-3-17,6-24,-3-18,-2-13,-6-15,1-15,-10-3,-6-16,1 8,-5 1,-5 8,0 11,0 6,5 15,-5 22,10 12,12 19,3 9,9 17,13 11,0 13,2 13,5-4,-2 7,-8 4,-7-11,-7-2,-11-11,-9-6,-15-7,-9-12,-11-14,-12-17,-7-16,-13-15,-2-16,10-18,12-20,22-14,25-24</inkml:trace>
          <inkml:trace contextRef="#ctx0" brushRef="#br0" timeOffset="672.65">1496 374,'0'0,"0"0,0 0,0 0,0 0,0 0,0 0,0 0,0 0,0 0,15 4,14 3,6 8,12 11,7 7,3 4,-6 6,-6 4,-6 0,-14-4,-11-10,-14-2,-14-10,-1-9,0-17,5-11,5-17,10-19,15-24</inkml:trace>
          <inkml:trace contextRef="#ctx0" brushRef="#br0" timeOffset="982.79">2518 5,'0'0,"0"0,0 0,0 0,0 0,0 0,-10 12,-5 7,-4 14,-1 16,0 18,6 11,4 7,10-7,10-3,9-16,16-16,24-29,22-23,20-29</inkml:trace>
          <inkml:trace contextRef="#ctx0" brushRef="#br0" timeOffset="4063.6">3966 643,'0'0,"0"0,0 0,0 0,0 0,0 0,0 0,0 0,10 19,7 4,3 11,-1 15,1 17,5 12,-10 3,-6 1,-4-6,-5-8</inkml:trace>
          <inkml:trace contextRef="#ctx0" brushRef="#br0" timeOffset="4219.18">3648 272,'0'0,"0"0,0 0,0 0,0 0,0 0,0 0</inkml:trace>
          <inkml:trace contextRef="#ctx0" brushRef="#br0" timeOffset="4849.01">5611 234,'0'0,"0"0,0 0,0 0,0 0,0 0,0 0,10 7,9 15,16 8,9 13,13 11,9 15,1 9,-8 2,-5 7,-17-4,-17-3,-20 8,-15-20,-12 1,-8-15,-19-23,-2-22,-4-18,4-27</inkml:trace>
          <inkml:trace contextRef="#ctx0" brushRef="#br0" timeOffset="5155.19">6709-52,'0'0,"0"0,0 0,0 0,0 0,0 0,0 0,5 10,5 13,5 13,4 21,8 18,3 17,12 15,2-6,5 1,-9-10,2-12</inkml:trace>
          <inkml:trace contextRef="#ctx0" brushRef="#br0" timeOffset="5539.68">7219 170,'0'0,"0"0,0 0,0 0,0 0,0 0,-10 10,0 13,0 8,0 12,6 21,4 2,9 0,11-7,15-26,19-24,17-23,15-24,5-25,3-6,-5-6,-15-3,-13 7,-17 12,-19 16,-10 5,-10 17,-10 12</inkml:trace>
        </inkml:traceGroup>
      </inkml:traceGroup>
    </inkml:traceGroup>
  </inkml:traceGroup>
</inkml:ink>
</file>

<file path=ppt/ink/ink26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05:56.30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3F35C5C-DE54-47A9-84F6-14DD97C43CF7}" emma:medium="tactile" emma:mode="ink">
          <msink:context xmlns:msink="http://schemas.microsoft.com/ink/2010/main" type="inkDrawing" rotatedBoundingBox="19490,12144 24793,10805 24811,10878 19509,12217" semanticType="underline" shapeName="Other">
            <msink:sourceLink direction="with" ref="{2C364475-5938-404D-95E1-E505E47EE8E2}"/>
          </msink:context>
        </emma:interpretation>
      </emma:emma>
    </inkml:annotationXML>
    <inkml:trace contextRef="#ctx0" brushRef="#br0">0 1371,'0'0,"0"0,0 0,0 0,0 0,14-10,32-3,56-14,85-21,110-20,98-16,92-28,53-13,32-17,3 3,-45 0,-68 13,-81 15,-88 23,-85 20,-77 27,-57 11</inkml:trace>
  </inkml:traceGroup>
</inkml:ink>
</file>

<file path=ppt/ink/ink26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20.94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C3D8D43-D935-48FD-80AC-6814871EEA82}" emma:medium="tactile" emma:mode="ink">
          <msink:context xmlns:msink="http://schemas.microsoft.com/ink/2010/main" type="inkDrawing" rotatedBoundingBox="4230,8457 22568,9436 22400,12596 4062,11617" semanticType="strikethrough" shapeName="Other">
            <msink:sourceLink direction="with" ref="{62844CCC-4459-4BC8-8344-6341AC56FA0F}"/>
          </msink:context>
        </emma:interpretation>
      </emma:emma>
    </inkml:annotationXML>
    <inkml:trace contextRef="#ctx0" brushRef="#br0">0 126,'0'0,"0"0,0 0,0 0,0 0,32 6,31 1,61 10,77 3,88 4,82-4,98 1,92 3,61-11,59-6,64-7,31-7,39-6,11-1,28-3,-17 3,-15 8,-13 6,-26 0,-24 6,-25 8,-46 3,-17-10,-32-7,-39 0,-32-7,-31-10,-47-3,-49-11,-59 4,-68-3,-53 3,-74-1,-53 8,-53 3,-46 10,-35 7,0 0,-21 0,-7 0,7 0,0 0,3 7,4 3,7 4,0 16,7 14,0 31,0 27,0 19,7 42,0 37,0 20,7 24,4 0,-4 13,7 0,-7-13,0-17,0-20,-7-38,1-33,2-42,-3-26,-7-31,0-37,0 0,0-17</inkml:trace>
  </inkml:traceGroup>
</inkml:ink>
</file>

<file path=ppt/ink/ink26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39.71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0,'0'0,"0"0,0 0,0 0,0 0,0 0,0 0,0 0,0 24,0 13,14 14,8 27,9 57,-2 41,-1 48,-7 33,-3 28,-8 26,-3 11,-7 6,-7-26,-3-31,-1-38,4-46,0-45,7-47,0-44</inkml:trace>
</inkml:ink>
</file>

<file path=ppt/ink/ink26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0.29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1453,'0'0,"0"0,0 0,0 0,0 0,0 0,0 0,21-20,22-31,34-37,22-37,25-41,17-17,7-7,-10 7,-4 27,-25 31,-20 30,-26 38,-17 43,-25 34,-14 24,-7 14,0 10,7 10,7 16,22 18,34 3,26 14,20 3,15 0,10 24,14 13,-3 1,-4-8</inkml:trace>
</inkml:ink>
</file>

<file path=ppt/ink/ink26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1.24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69 1,'0'0,"0"0,0 0,0 0,0 0,0 0,0 0,0 0,0 0,0 0,0 0,0 0,0 0,0 14,0-14,0 0,0 20,0 17,-11 14,4 31,0 33,0 34,0 27,0 20,0 38,0 6,0 11,7 6,0 1,7 6,0-13,0-4,7-20,-7-21,7-30,-3-27,-4-47</inkml:trace>
</inkml:ink>
</file>

<file path=ppt/ink/ink26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1.84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0 794,'0'0,"0"0,0 0,0 0,0 0,0 0,0 0,0 0,14-14,7-6,8-17,16-18,19-9,17-17,7-14,11 0,-21 0,-4 14,-14 17,-11 10,-20 23,-5 24,-3 21,8 27,6 9,36 21,10 17,11 17,24 11,15 16,-8 3,-13-6,-19 0,-9-21</inkml:trace>
</inkml:ink>
</file>

<file path=ppt/ink/ink26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2.96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342 1595,'0'0,"0"0,0 0,0 0,0 14,7 13,7 13,14 25,11 23,3 10,1 4,2-11,-9-27,-15-26,-21-38,-14-51,-14-41,-8-29,-13-52,-22-27,1-17,-8-10,7 4,11 3,11 20,3 31,18 30,14 27,21 54,18 38,10 34,21 36,29 42,14 16,35 31,11 27,6 7,8 3,-14-3,-7-18,-18-19,-18-18</inkml:trace>
</inkml:ink>
</file>

<file path=ppt/ink/ink26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3.28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-1 505,'0'0,"0"0,0 0,0 0,0 0,0 0,0 0,0 0,21-24,18-10,21-24,25-27,30-10,19-8,11-2</inkml:trace>
</inkml:ink>
</file>

<file path=ppt/ink/ink26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5.52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0,'0'0,"0"0,0 0,0 0,0 0,0 0,0 14,0 6,7 24,18 24,3 20,7 20,4 21,-4 3,1-7,3-13</inkml:trace>
</inkml:ink>
</file>

<file path=ppt/ink/ink26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6.12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-1 139,'0'0,"0"0,0 0,0 0,0 0,0 0,0 0,7-14,7-6,14-4,18-6,10-1,18 18,1 6,-5 14,-6 6,-15 18,-10 16,-25 4,-21 13,-18 1,-3 3,0-8,7-9,-1-17,1 3,21-37,21 0,15 0,20-10,18 10,15 0,6 14,4 6,-22 17,-17 14,-24 24,-36 19,-43 18,-38 7,-32 3,-17 13,-26-16,-13-11,10-16</inkml:trace>
</inkml:ink>
</file>

<file path=ppt/ink/ink2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4:50.37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3BC82FA-67C3-4340-92F5-05E79D2BF1A3}" emma:medium="tactile" emma:mode="ink">
          <msink:context xmlns:msink="http://schemas.microsoft.com/ink/2010/main" type="inkDrawing" rotatedBoundingBox="10412,7002 21516,6525 21523,6709 10420,7186" semanticType="underline" shapeName="Other">
            <msink:sourceLink direction="with" ref="{608E0D29-6E31-4F18-8AFC-390A65575552}"/>
          </msink:context>
        </emma:interpretation>
      </emma:emma>
    </inkml:annotationXML>
    <inkml:trace contextRef="#ctx0" brushRef="#br0">0 581,'0'0,"0"0,0 0,0 0,0 0,10 0,12 0,8 0,27 0,19 0,27-4,20-1,13 0,19 1,7-1,8 0,8-2,-1-2,8 2,-1-3,6-4,2 4,5-1,-7-1,4 2,1 1,7 4,-5 0,9-2,-4 3,10-1,-5 5,0-5,5 0,-3 1,0-1,8-2,9 2,1 0,-10 1,9-1,1 3,-3-3,2-2,6-5,9 3,-2-3,2 0,1 2,-6 1,-2-3,-2 7,-3-4,-5-5,2 2,-9-7,0 0,-20-9,-3-3,-14 0,-15 5,-17 5,-20 5,-20-8,-22 8,-22 6,-24-2</inkml:trace>
  </inkml:traceGroup>
</inkml:ink>
</file>

<file path=ppt/ink/ink27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6.69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720 0,'0'0,"0"0,0 0,0 0,0 0,-14 13,-14 21,-18 10,-18 20,-23 25,-15 29,-11 24,12 11,23 2,18 1,32-20,35-8,35-26,39-27,28-31,46-24,35-34</inkml:trace>
</inkml:ink>
</file>

<file path=ppt/ink/ink27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7.66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1,'0'0,"0"0,0 0,0 0,0 0,0 0,0 0,14 17,0 10,11 17,3 14,8 33,3 18,-4 9,7 14,1-6,-8-18,-7-3,0-17</inkml:trace>
</inkml:ink>
</file>

<file path=ppt/ink/ink27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8.05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74,'0'0,"0"0,0 0,0 0,0 0,0 0,14-6,7-1,25-7,25-9,24 12,18 1,11 10,6 21,-6 16,-11 20,-25 18,-35 30,-32 10,-28 20,-39-2,-18-1,-24-14,-11-16,4-11</inkml:trace>
</inkml:ink>
</file>

<file path=ppt/ink/ink27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8.91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1,'0'0,"0"0,0 0,0 0,0 0,0 14,0 6,7 24,7 20,1 35,-1 19,7 22,0 16,-3-4,-11 4,0-14,0-26,0-17,-7-25,0-23,0-24,0-13,0-14,0 0,0 0,21-14,0-6,18-4,3 4,15-4,24 4,11-11,10 4,8-3,-1-1,-3 1,-11 9,-17-2</inkml:trace>
</inkml:ink>
</file>

<file path=ppt/ink/ink27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9.34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0 166,'0'0,"0"0,0 0,0 0,0 0,0 0,0 0,0 0,0 0,21 0,22-7,24-13,25-2,17-8,0 3,-3-5,-10 5</inkml:trace>
</inkml:ink>
</file>

<file path=ppt/ink/ink27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0:49.72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0 183,'0'0,"0"0,0 0,0 0,0 0,0 0,0 0,0 0,14-7,18 0,17-13,32-11,25-6,4 3,6-13</inkml:trace>
</inkml:ink>
</file>

<file path=ppt/ink/ink27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1:35.71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F8096AC-E0DD-4363-9EAB-301030F5F0CC}" emma:medium="tactile" emma:mode="ink">
          <msink:context xmlns:msink="http://schemas.microsoft.com/ink/2010/main" type="writingRegion" rotatedBoundingBox="-505,1217 24346,-2019 26690,15970 1838,19208"/>
        </emma:interpretation>
      </emma:emma>
    </inkml:annotationXML>
    <inkml:traceGroup>
      <inkml:annotationXML>
        <emma:emma xmlns:emma="http://www.w3.org/2003/04/emma" version="1.0">
          <emma:interpretation id="{E4C238A3-97AC-40D1-912A-9FAE91661596}" emma:medium="tactile" emma:mode="ink">
            <msink:context xmlns:msink="http://schemas.microsoft.com/ink/2010/main" type="paragraph" rotatedBoundingBox="599,680 23589,-34 23704,3667 714,4381" alignmentLevel="1"/>
          </emma:interpretation>
        </emma:emma>
      </inkml:annotationXML>
      <inkml:traceGroup>
        <inkml:annotationXML>
          <emma:emma xmlns:emma="http://www.w3.org/2003/04/emma" version="1.0">
            <emma:interpretation id="{E7C9E12E-53B5-4A82-8AD1-15C41F275E80}" emma:medium="tactile" emma:mode="ink">
              <msink:context xmlns:msink="http://schemas.microsoft.com/ink/2010/main" type="line" rotatedBoundingBox="599,680 23589,-34 23704,3667 714,4381">
                <msink:destinationLink direction="with" ref="{781A9458-20AB-4F1A-83B4-205B2871B218}"/>
              </msink:context>
            </emma:interpretation>
          </emma:emma>
        </inkml:annotationXML>
        <inkml:traceGroup>
          <inkml:annotationXML>
            <emma:emma xmlns:emma="http://www.w3.org/2003/04/emma" version="1.0">
              <emma:interpretation id="{18FEA7DA-647A-41FA-AECE-E97A468CC42E}" emma:medium="tactile" emma:mode="ink">
                <msink:context xmlns:msink="http://schemas.microsoft.com/ink/2010/main" type="inkWord" rotatedBoundingBox="599,680 13897,267 14012,3968 714,4381"/>
              </emma:interpretation>
              <emma:one-of disjunction-type="recognition" id="oneOf0">
                <emma:interpretation id="interp0" emma:lang="en-IN" emma:confidence="0">
                  <emma:literal>bring-treeify</emma:literal>
                </emma:interpretation>
                <emma:interpretation id="interp1" emma:lang="en-IN" emma:confidence="0">
                  <emma:literal>bring-treat</emma:literal>
                </emma:interpretation>
                <emma:interpretation id="interp2" emma:lang="en-IN" emma:confidence="0">
                  <emma:literal>bring-reef</emma:literal>
                </emma:interpretation>
                <emma:interpretation id="interp3" emma:lang="en-IN" emma:confidence="0">
                  <emma:literal>bioinert-ref</emma:literal>
                </emma:interpretation>
                <emma:interpretation id="interp4" emma:lang="en-IN" emma:confidence="0">
                  <emma:literal>bring-ref</emma:literal>
                </emma:interpretation>
              </emma:one-of>
            </emma:emma>
          </inkml:annotationXML>
          <inkml:trace contextRef="#ctx0" brushRef="#br0">-15036-3895,'0'0,"0"0,0 0,0 0,0 0,0 0,14 0,15-7,16-13,26 0,31-11</inkml:trace>
          <inkml:trace contextRef="#ctx0" brushRef="#br0" timeOffset="-201.62">-15043-4484,'0'0,"0"0,0 0,0 0,0 0,0 0,0 0,0 0,21-7,0-6,8 2,2-5,-9 9</inkml:trace>
          <inkml:trace contextRef="#ctx0" brushRef="#br0" timeOffset="129545.27">-14471-3543,'0'0,"0"0,0 0,0 0,0 0,0 0,0 14,7 13,7 21,7 23,7 34,11 23,-3 31,6 14,-3-7,-4-7,-7-6,8-31,-15-24,-7-37,-7-24,-7-37,-14-27,0-44,-7-38,-1-16,15-44,14-14,22-24,13 8,25 9,11 31,10 30,7 44,-10 38,-22 54,-17 64,-39 30,-38 21,-26 27,-35 11,-17 2,-8-3,1-27,3-23,18-31,24-14,18-27,32-37,35-17,39-3,32 3,31 10,29 7,14 7,10 10,-6 3,-12 4,-20 0</inkml:trace>
          <inkml:trace contextRef="#ctx0" brushRef="#br0" timeOffset="130013.07">-13056-2757,'0'0,"0"0,0 0,0 0,0 0,7 20,7 11,11 16,10 14,1 7,17 7,-11-8,-7-16,-6-14,-29-37,-8-23,-20-25,0-36,-7-15,6-26,-2 0,10-14,21 24,14 17,7 30,18 20,10 35,15 43,6 31,11 31,1 19,-5 15,-10 2,-3 11,-15-20,-21-11</inkml:trace>
          <inkml:trace contextRef="#ctx0" brushRef="#br0" timeOffset="130219.23">-12622-2598,'0'0,"0"0,0 0,0 0,0 0,0 0,0 0,22-17,16-6,19-18,31-10,25-10</inkml:trace>
          <inkml:trace contextRef="#ctx0" brushRef="#br0" timeOffset="130763.38">-11842-2777,'0'0,"0"0,0 0,0 0,0 0,0 0,0 0,22-14,20-13,32-13,35-15,22-2,35-18,0-6,-4 7,-17 9</inkml:trace>
          <inkml:trace contextRef="#ctx0" brushRef="#br0" timeOffset="130505.07">-11732-3654,'0'0,"0"0,0 0,0 0,0 0,0 0,7 17,7 6,7 28,18 27,10 24,11 33,4 11,-1 13,-6 7,-4-14,-18-20,-7-17</inkml:trace>
          <inkml:trace contextRef="#ctx0" brushRef="#br0" timeOffset="-3525.18">-18064-3749,'0'0,"0"0,0 0,0 0,0 0,0 0,0 0,0 0,0 0,0 20,-14 28,-15 13,-16 30,-19 24,-21 21,-10-1,-7 11,3-14,11-17,10-17,29-30,34-27,26-21,28-10,39-27,13-7,19-6,6-1,-6 8,-5 2,-20 11,-28 10,-29 24,-28 23,-35 21,-15 24,-27 9,-1 1,-10 6,10-23,14-11,12-20,23-20,29-13,29-15,31-12,17-15,33-6,34-20,8-14,0-4,10 5,-28-1,-21 13,-24 11,-26 6,-24 18,-39 13,-32 37,-38 21,-36 43,-32 18,-31 37,-19 23,-2 7</inkml:trace>
          <inkml:trace contextRef="#ctx0" brushRef="#br0" timeOffset="-985.19">-17171-2743,'0'0,"0"0,0 0,0 0,0 0,0 0,10-7,19-13,31-14,28-27</inkml:trace>
          <inkml:trace contextRef="#ctx0" brushRef="#br0" timeOffset="-1220.01">-16942-3803,'0'0,"0"0,0 0,0 0,0 0,0 0,0 0,0 13,0 18,7 20,7 23,11 24,7 14,10 10,11 3,4-6,-4-18,-4-2,-7-25,-3-20,-11-16,-6-25,-8-3,-14-10,0-30,-21-8,-8-16,-17-20,-17-31,-11-21,-4-2,-3-18,-4 14,11 7,11 23,10 11,17 23,15 14,21 6,21 18,15 3,10 0,24 0,18 3,11 14</inkml:trace>
          <inkml:trace contextRef="#ctx0" brushRef="#br0" timeOffset="-508.88">-15946-3888,'0'0,"0"0,0 0,0 0,0 0,0 0,0 0,-8 14,8 6,8 7,-1 10,7 11,7-4,0-7,4-3,-4-14,-7-10,4-10,-8-17,-3-6,-7-21,-7-17,-3-17,-8 10,4 0,0 14,7 17,0 13,7 24,0 31,7 19,14 38,14 11,18 29,-3 4,10 4,-11 6,-7-20,1-3,-8-31</inkml:trace>
          <inkml:trace contextRef="#ctx0" brushRef="#br0" timeOffset="147840.84">-14139-3637,'0'0,"0"0,0 0,0 0,0 0,0 0,0 0,-14 10,-15 20,-6 11,-7 37,-25 23,-11 45,-10 20,-8 34,-2 13,23 14,33 10,35-3,35-1,46-19,46-25,32-23,39-30,31-45,25-43,18-48,17-61,1-51,-1-54,-21-47,-17-31,-40-37,-41-7,-47-7,-49 21,-74 6,-74 38,-71 37,-63 51,-64 44,-49 57,-50 75,-17 47,-18 78,-3 78,3 78,35 44,46-3</inkml:trace>
          <inkml:trace contextRef="#ctx0" brushRef="#br0" timeOffset="131482.44">-10260-3742,'0'0,"0"0,0 0,0 0,0 0,0 0,0 20,14 21,7 13,14 37,11 21,11 10,6 10,-14 3,-3-19,-10-8,-8-34,-3-23,-18-24,-25-37,-10-34,-22-34,-17-44,-3-16,-8-22,18-6,18 7,13 7,22 6,7 146,22-115,13 30,25 31,3 34,22 33,-11 35,-17 26,-11 31,-25 27,-35 14,-32 6,-18-16,-10-11,-11-13,22-34,3-27,18-21,20-16,22-14,22-14,27-6,32-4,25 11,25 6,20 14,15 6,-7 11,-14-4,-8 4,-27 0,-25-11</inkml:trace>
          <inkml:trace contextRef="#ctx0" brushRef="#br0" timeOffset="131720.15">-8873-3688,'0'0,"0"0,0 0,0 0,0 0,0 0,0 13,7 18,7 6,7 41,11 20,10 17,0 7,22 7,-15-21,-3-3</inkml:trace>
          <inkml:trace contextRef="#ctx0" brushRef="#br0" timeOffset="132239.72">-9135-3597,'0'0,"0"0,0 0,0 0,0 0,0 0,15-10,6-3,7-1,11 4,10 0,11 10,-10 10,-1 7,-3 20,-18 17,-7-3,-7 10,8-14,-22-3,7-6,0-15,7-23,21-13,25-11,25-6,17-1,15 1,3 16,-4 14,-13 24,-29 10,-39 27,-35 17,-42 6,-40 25,-34-11,-15-3,-10-14,4-17,2-3,37-27</inkml:trace>
          <inkml:trace contextRef="#ctx0" brushRef="#br0" timeOffset="132585.31">-6964-3922,'0'0,"0"0,0 0,0 0,0 0,0 0,0 0,14-7,14-6,29-11,21 0,17-6,0 3,0 0,-10 6,-21 15</inkml:trace>
          <inkml:trace contextRef="#ctx0" brushRef="#br0" timeOffset="132915.01">-6625-3515,'0'0,"0"0,0 0,0 0,0 0,0 0,0 0,0 0,21 0,14-7,32-7,25-13,18 0,20-10,8 3,10-13,-17 6,-22 0,-21 11</inkml:trace>
          <inkml:trace contextRef="#ctx0" brushRef="#br0" timeOffset="142146.17">-7839-4010,'0'0,"0"0,0 0,0 0,0 0,0 0,0 0,0 0,0 0,0 0,-14-10,0 3,-8 7,-16 17,-26 14,-24 13,-29 17,-24 10,-14 17,3-7,11-10,31 0,29-27,32-20,17-21,32-3,18 0,3 7,0 7,0 16,-7 24,1 21,-8 16,-7 24,0 1,0 6,0-11,0-2,0-25,10-16,-3-21,14-16,8-24,6-14,32-24,32-9,10-14,15-4,6-3,12-7,-12-3,-13 17,-22 7,-24 13,-29 0,-14 14</inkml:trace>
          <inkml:trace contextRef="#ctx0" brushRef="#br0" timeOffset="142393.81">-8330-2950,'0'0,"0"0,0 0,0 0,0 0,0 0,0 0,0 0,21-13,22-11,34-13,26-35,27-9,15-14,14-3</inkml:trace>
          <inkml:trace contextRef="#ctx0" brushRef="#br0" timeOffset="144652.78">-7998-1859,'0'0,"0"0,0 0,0 0,0 0,0 0,0 0,0 0,0 0,0 23,7 11,7 20,0 14,0 10,1 0,-1-14,3-13,-3-7,1-13,6-21,0-37,21-24,8-34,24-37,10-44,26-34,13-20,15-17,0 0,-1 7,-10 33,-17 28,-15 44,-7 47,4 54</inkml:trace>
        </inkml:traceGroup>
        <inkml:traceGroup>
          <inkml:annotationXML>
            <emma:emma xmlns:emma="http://www.w3.org/2003/04/emma" version="1.0">
              <emma:interpretation id="{201825B0-6FBB-4B09-BE38-F9446A77B1A2}" emma:medium="tactile" emma:mode="ink">
                <msink:context xmlns:msink="http://schemas.microsoft.com/ink/2010/main" type="inkWord" rotatedBoundingBox="15191,297 17798,216 17849,1858 15242,1939"/>
              </emma:interpretation>
              <emma:one-of disjunction-type="recognition" id="oneOf1">
                <emma:interpretation id="interp5" emma:lang="en-IN" emma:confidence="0">
                  <emma:literal>35</emma:literal>
                </emma:interpretation>
                <emma:interpretation id="interp6" emma:lang="en-IN" emma:confidence="0">
                  <emma:literal>₹5</emma:literal>
                </emma:interpretation>
                <emma:interpretation id="interp7" emma:lang="en-IN" emma:confidence="0">
                  <emma:literal>55</emma:literal>
                </emma:interpretation>
                <emma:interpretation id="interp8" emma:lang="en-IN" emma:confidence="0">
                  <emma:literal>3</emma:literal>
                </emma:interpretation>
                <emma:interpretation id="interp9" emma:lang="en-IN" emma:confidence="0">
                  <emma:literal>5</emma:literal>
                </emma:interpretation>
              </emma:one-of>
            </emma:emma>
          </inkml:annotationXML>
          <inkml:trace contextRef="#ctx0" brushRef="#br0" timeOffset="138877.47">-4292-4758,'0'0,"0"0,0 0,0 0,0 0,0 0,14 0,25-7,24-7,43-6,18 13,17 0,-7 21,-17 27,-47 13,-31 37,-46 18,-46 16,-18 0,-17 4,4-24,9-14,26-16,28-34,42-11,46-16,18-14,28 0,10 0,-6 0,-8 20,-24 0,-43 28,-49 13,-35 23,-50 4,-24-3,-15 0,0-18,4-26</inkml:trace>
          <inkml:trace contextRef="#ctx0" brushRef="#br0" timeOffset="139198.07">-2803-4515,'0'0,"0"0,0 0,0 0,0 0,0 0,0 11,7 19,15 11,6 23,7 11,11 9,11 18,3-21,-11 4,-7-11,-10-9,-11 2,-7-6,-28-20,-7-4,-11-10</inkml:trace>
          <inkml:trace contextRef="#ctx0" brushRef="#br0" timeOffset="139474.5">-2450-4284,'0'0,"0"0,0 0,0 0,0 0,0 0,0 0,0 0,11-10,10-21,21-13,36-7,24-27,22 1,14-8,-4 17,-18 4</inkml:trace>
        </inkml:traceGroup>
        <inkml:traceGroup>
          <inkml:annotationXML>
            <emma:emma xmlns:emma="http://www.w3.org/2003/04/emma" version="1.0">
              <emma:interpretation id="{10EFC903-8BE9-43A0-A8AE-FD4B0E3BAE3F}" emma:medium="tactile" emma:mode="ink">
                <msink:context xmlns:msink="http://schemas.microsoft.com/ink/2010/main" type="inkWord" rotatedBoundingBox="19652,611 23605,488 23680,2914 19728,3036"/>
              </emma:interpretation>
              <emma:one-of disjunction-type="recognition" id="oneOf2">
                <emma:interpretation id="interp10" emma:lang="en-IN" emma:confidence="0">
                  <emma:literal>open</emma:literal>
                </emma:interpretation>
                <emma:interpretation id="interp11" emma:lang="en-IN" emma:confidence="0">
                  <emma:literal>impro</emma:literal>
                </emma:interpretation>
                <emma:interpretation id="interp12" emma:lang="en-IN" emma:confidence="0">
                  <emma:literal>imped</emma:literal>
                </emma:interpretation>
                <emma:interpretation id="interp13" emma:lang="en-IN" emma:confidence="0">
                  <emma:literal>impel</emma:literal>
                </emma:interpretation>
                <emma:interpretation id="interp14" emma:lang="en-IN" emma:confidence="0">
                  <emma:literal>oped</emma:literal>
                </emma:interpretation>
              </emma:one-of>
            </emma:emma>
          </inkml:annotationXML>
          <inkml:trace contextRef="#ctx0" brushRef="#br0" timeOffset="149739.18">434-4125,'0'0,"0"0,0 0,0 0,0 0,-7 17,-7 3,-7 7,-1 7,-6 3,0 4,-4-14,18 7,21-14,25-6,24-14,50-7,46-13,46-14,38 0,25-7,1-3,-5 7,-24 7,-32 6,-56 14</inkml:trace>
          <inkml:trace contextRef="#ctx0" brushRef="#br0" timeOffset="149436.44">406-4491,'0'0,"0"0,0 0</inkml:trace>
          <inkml:trace contextRef="#ctx0" brushRef="#br0" timeOffset="150807.46">1694-3509,'0'0,"0"0,0 0,0 0,0 0,0 17,7 14,7 16,14 34,15 35,-8 12,0 18,4 6,-11-13,1-24,-8-16,-14-49,-7-33,-7-40,-14-45,-8-30,1-48,-4-20,11-27,14-7,14 11,21 9,25 24,11 44,17 35,0 36,-3 41,-22 54,-20 51,-36 27,-36 14,-41 16,-15 4,-17-13,-1-21,8-20,17-31,36-34,31-16,57-24,53-21,31-10,29-3,28 7,-7 0,-4-1,-28-6,-31 14,-32-1,-26 4,-30-14,-29-6,-22-11,-9-27,-5-20,8-3,3-7,4-1,7 28,7 7,7 30,7 34,14 14,7 40,0 14,11 3,-4 10,0 4,-7-24,4-1,-11-15,-7-18,-7-27,0 0,7-34,-7-10,7-24,0-3,15-10,31-4,38 14</inkml:trace>
          <inkml:trace contextRef="#ctx0" brushRef="#br0" timeOffset="152447.97">3469-3783,'0'0,"0"0,0 0,0 0,0 0,0 0,0 0,-7-14,-14-2,-21-5,-39 1,-29 0,-38-1,-36 1,-31 13,-18 7,-10 7,-4 13,3 7,4 14,11 27,17 30,11 7,28 30,24 21,22-3,39 16,46 4,35-11,42-16,53-14,39-31,50-19,45-35,46-33,43-28,35-33,17-35,12-12,-15-15,-22-13,-38-23,-49-1,-60-13,-71-14,-64-6,-56 6,-49 14,-57 0,-18 27,-28 23,-35 25,-17 29,-26 49,-17 39</inkml:trace>
        </inkml:traceGroup>
      </inkml:traceGroup>
    </inkml:traceGroup>
    <inkml:traceGroup>
      <inkml:annotationXML>
        <emma:emma xmlns:emma="http://www.w3.org/2003/04/emma" version="1.0">
          <emma:interpretation id="{494F4101-1FF1-45EC-83F2-E541A8A379A1}" emma:medium="tactile" emma:mode="ink">
            <msink:context xmlns:msink="http://schemas.microsoft.com/ink/2010/main" type="paragraph" rotatedBoundingBox="318,4678 24803,1488 25736,8649 1251,11839" alignmentLevel="1"/>
          </emma:interpretation>
        </emma:emma>
      </inkml:annotationXML>
      <inkml:traceGroup>
        <inkml:annotationXML>
          <emma:emma xmlns:emma="http://www.w3.org/2003/04/emma" version="1.0">
            <emma:interpretation id="{189C2EA8-6FF4-40D5-B40A-258BDDE2E8BE}" emma:medium="tactile" emma:mode="ink">
              <msink:context xmlns:msink="http://schemas.microsoft.com/ink/2010/main" type="line" rotatedBoundingBox="318,4678 24803,1488 25736,8649 1251,11839"/>
            </emma:interpretation>
          </emma:emma>
        </inkml:annotationXML>
        <inkml:traceGroup>
          <inkml:annotationXML>
            <emma:emma xmlns:emma="http://www.w3.org/2003/04/emma" version="1.0">
              <emma:interpretation id="{013F15AA-AFEF-400F-AD66-928EDF2ACD87}" emma:medium="tactile" emma:mode="ink">
                <msink:context xmlns:msink="http://schemas.microsoft.com/ink/2010/main" type="inkWord" rotatedBoundingBox="118,6299 9583,2658 11590,7878 2125,11518"/>
              </emma:interpretation>
              <emma:one-of disjunction-type="recognition" id="oneOf3">
                <emma:interpretation id="interp15" emma:lang="en-IN" emma:confidence="0">
                  <emma:literal>*interior</emma:literal>
                </emma:interpretation>
                <emma:interpretation id="interp16" emma:lang="en-IN" emma:confidence="0">
                  <emma:literal>Riper</emma:literal>
                </emma:interpretation>
                <emma:interpretation id="interp17" emma:lang="en-IN" emma:confidence="0">
                  <emma:literal>Ripper</emma:literal>
                </emma:interpretation>
                <emma:interpretation id="interp18" emma:lang="en-IN" emma:confidence="0">
                  <emma:literal>Ripen</emma:literal>
                </emma:interpretation>
                <emma:interpretation id="interp19" emma:lang="en-IN" emma:confidence="0">
                  <emma:literal>Rhizopod</emma:literal>
                </emma:interpretation>
              </emma:one-of>
            </emma:emma>
          </inkml:annotationXML>
          <inkml:trace contextRef="#ctx0" brushRef="#br0" timeOffset="18134.39">-15505 3949,'0'0,"0"0,0 0,0 0,0 0,0 0,0 0,0 0,0 0,7 10,7 20,21 4,18 24,11 16,10 25,14 2,-10 11,-1-10,-3-1,-10-13</inkml:trace>
          <inkml:trace contextRef="#ctx0" brushRef="#br0" timeOffset="-69911.7">-14891 51,'0'0,"0"0,0 0,0 0,0 0,14-4,25-9,24-14,40 6,31-2,21 6,-3 23,-11 35,-39 40,-42 35,-38 39,-51 38,-31 14,-21 6,4-20,-1-30,18-34,32-38,35-60,46-55,53-44,31-33,29-28</inkml:trace>
          <inkml:trace contextRef="#ctx0" brushRef="#br0" timeOffset="186513.51">-18382 996,'0'0,"0"0,0 0,0 0,-14 6,0 1,-7 0,-7 6,-1 18,5 27,17 9,14 35,7 40,17 21,5 26,-1-2,4 2,-4-9,0-18,1-30,-15-30,-7-34,-7-41,-7-27,-7-51,-7-37,-28-31,-1-23,-13-37,-4-21,10-14,19 1,31 7,24 19,12 18,27 37,18 27,18 41,3 43,1 35,-15 43,-24 55,-29 34,-35 30,-42 41,-40 23,-24 4,-28-17,-7-21,11-26,10-48,21-44,35-44,54-44,38-37,53-34,28-17,29-4,35 7,11 14,3 31,7 23,-4 24,-20 23,-25 17,-22-3,-21-10,-24-3</inkml:trace>
          <inkml:trace contextRef="#ctx0" brushRef="#br0" timeOffset="186962.55">-17094 2394,'0'0,"0"0,0 0,0 0,0 17,0 0,8 10,-1 10,7 4,7 20,0-7,7-13,-17-11,-11-30,-7-20,-18-31,-10-40,-8-24,-9-34,2-14,4 1,11 16,7 17,14 34,21 38,14 37,7 40,18 31,10 37,19 30,16 21,-2 10,16 0,-16-13,-15-8</inkml:trace>
          <inkml:trace contextRef="#ctx0" brushRef="#br0" timeOffset="187126.16">-17005 2448,'0'0,"0"0,0 0,0 0,0 0,0 0,0 0,28-16</inkml:trace>
          <inkml:trace contextRef="#ctx0" brushRef="#br0" timeOffset="-69430.41">-13024-386,'0'0,"0"0,0 0,0 0,0 0,0 10,0 10,0 11,7 26,7 38,7 10,8 31,16-4,12-7,28-20,10-27,14-41,15-44,10-43,-10-28,-15-17,-21-14,-38-2,-36 2,-35-2,-47 23,-16 13,-12 17,-13 28,3 20,11 13,14 24,17 17</inkml:trace>
          <inkml:trace contextRef="#ctx0" brushRef="#br0" timeOffset="-69080.02">-12071-1341,'0'0,"0"0,0 0,0 0,0 0,0 0,0 0,0 17,14 10,14 24,25 30,18 27,28 18,10 23,8 17,-1-17,4 0,-11-11,-13-33,-15-23,-18-21</inkml:trace>
          <inkml:trace contextRef="#ctx0" brushRef="#br0" timeOffset="-68212.69">-10776-898,'0'0,"0"0,0 0,0 0,0 0,0 0,0 0,-14 0,-7 7,-7 7,-11 13,-3 0,-1 14,-10 16,11 21,-4 0,11 10,6 7,15-21,14-3,22-16,20-25,25-23,28-21,15-30,13-30,1-14,-4-10,-25-4,-24 7,-18 14,-25 16,-21 25,-14 13,0 13,-7 21,7 17,7 16,0 21,7 4,0 19,7-6,-7-13,0-1,0-23,-7-18,0-23,-14-30,0-11,-7-30,6-10,1-4,7-13,14 13,0 7,15 21,13 19,25 32,10 19,29 24,11 8,6 9,1-4,-11 1,-25-17,-25-3,-10-14,-25-17,-14-24,-14-13,-14-28,-11-23,4-24,0-16,0 6,-4-3,11 26</inkml:trace>
          <inkml:trace contextRef="#ctx0" brushRef="#br0" timeOffset="-73010.88">-12608 1084,'0'0,"0"0,0 0,0 0,0 0,0 0,0 0,0 17,0 16,0 25,8 44,-1 40,7 51,10 34,5 37,6 27,4 11,3 13,0-4,1-16,-8-31,0-44,-13-34,2-47</inkml:trace>
        </inkml:traceGroup>
        <inkml:traceGroup>
          <inkml:annotationXML>
            <emma:emma xmlns:emma="http://www.w3.org/2003/04/emma" version="1.0">
              <emma:interpretation id="{BC750E5B-DED5-4BB5-9AC8-3DD4F1264844}" emma:medium="tactile" emma:mode="ink">
                <msink:context xmlns:msink="http://schemas.microsoft.com/ink/2010/main" type="inkWord" rotatedBoundingBox="10743,5440 17225,1019 21874,7834 15391,12255"/>
              </emma:interpretation>
              <emma:one-of disjunction-type="recognition" id="oneOf4">
                <emma:interpretation id="interp20" emma:lang="en-IN" emma:confidence="0">
                  <emma:literal>Mountain</emma:literal>
                </emma:interpretation>
                <emma:interpretation id="interp21" emma:lang="en-IN" emma:confidence="0">
                  <emma:literal>Hongbin</emma:literal>
                </emma:interpretation>
                <emma:interpretation id="interp22" emma:lang="en-IN" emma:confidence="0">
                  <emma:literal>Hominin</emma:literal>
                </emma:interpretation>
                <emma:interpretation id="interp23" emma:lang="en-IN" emma:confidence="0">
                  <emma:literal>Holmgren</emma:literal>
                </emma:interpretation>
                <emma:interpretation id="interp24" emma:lang="en-IN" emma:confidence="0">
                  <emma:literal>Hinokinin</emma:literal>
                </emma:interpretation>
              </emma:one-of>
            </emma:emma>
          </inkml:annotationXML>
          <inkml:trace contextRef="#ctx0" brushRef="#br0" timeOffset="-67508.55">-5672-1748,'0'0,"0"0,0 0,0 0,0 0,0 21,0 6,7 13,14 42,18 36,10 31,15 24,-1 27,5-7,-12-10,-3-14,-18-37,-7-27,4-24,-18-26,0-42</inkml:trace>
          <inkml:trace contextRef="#ctx0" brushRef="#br0" timeOffset="-66319.76">-2347-1880,'0'0,"0"0,0 0,0 0,0 0,-14 14,-8 16,-6 14,-18 34,4 20,-7 31,-4 7,3 6,4 10,11-9,14-11,14-21,28-23,21-37,32-30,36-42,20-30,33-20,13-20</inkml:trace>
          <inkml:trace contextRef="#ctx0" brushRef="#br0" timeOffset="-65713.16">-1754-1561,'0'0,"0"0,0 0,0 0,0 0,-11 13,11 11,0 6,11 11,3 17,14 19,0 1,0-3,4-1,-4-16,-6-7,-8-21,0-16,-14-14,7-14,4-23,-11-7,0-20,7-21,0 4,0-14,7 24,0 6,14 28,22 37,6 31,25 16,22 28,6 16,11-6,-3 6,-15-16,-17-21,-18-17,-11-23,-28-14,-14-21,-14-23,-21-24,-21-40,0-17,-8-17,-3 3,11 10,3 14,11 30</inkml:trace>
          <inkml:trace contextRef="#ctx0" brushRef="#br0" timeOffset="-67038.38">-4797-843,'0'0,"0"0,0 0,0 0,0 0,0 0,7-17,0-7,0-6,-7-1,0 11,0 3,0 17,-7 17,7 10,7 27,8 20,6 11,18 24,10-18,29 0,-1-26,19-28,6-37,0-37,-3-28,-11-26,-24-14,-25-17,-32 4,-39-1,-25 17,-31 11,-18 27,-10 23,-1 10,-6 31,3 31,10 16,15 21,7 27,24 23</inkml:trace>
          <inkml:trace contextRef="#ctx0" brushRef="#br0" timeOffset="-71617.61">-6562 3502,'0'0,"0"0,0 0,0 0,0 0,0 0,0 13,8 11,16 3,4 17,15 24,20 20,8 13,3 11,0 7,-3-7,-4-18,3-12,-13-32,3-26,-4-41,11-40,4-31,17-31,11-44,11-36</inkml:trace>
          <inkml:trace contextRef="#ctx0" brushRef="#br0" timeOffset="-72045.42">-6141 27,'0'0,"0"0,0 0,0 0,0 0,-8 14,8 2,0 22,0 26,0 38,0 26,8 48,-1 38,0 36,-7 35,0 6,0 11,0 9,0-9,0-15,-7-16,7-47,0-24</inkml:trace>
          <inkml:trace contextRef="#ctx0" brushRef="#br0" timeOffset="-71119.63">42 0,'0'0,"0"0,0 0,0 0,0 0,0 0,0 0,0 0,-7 20,0 11,0 36,0 38,7 38,0 50,0 37,0 41,0 41,7 16,-7 28,0 9,0-9,0 0,-7-28,0-30,0-47,7-45,0-53</inkml:trace>
          <inkml:trace contextRef="#ctx0" brushRef="#br0" timeOffset="-66680.16">-3650-2073,'0'0,"0"0,0 0,0 0,0 0,7 14,8 16,13 31,18 34,17 30,25 38,8 27,10 23,-11 4,-10-11,-4-23,-14-17,-18-44,-6-20</inkml:trace>
          <inkml:trace contextRef="#ctx0" brushRef="#br0" timeOffset="-64380.79">1179-1189,'0'0,"0"0,0 0,0 0,0 0,0 0,0 0,-7 17,7 3,0 21,7 13,17 7,-2 27,6 24,7 20,15 14,-8 10,11 9,-4-5,-6-5,2-19,-9-31,-8-14,-3-26,-11-21,0-14,-7-16,-7-14,0 0,0-14,0-3,0 17,0-13,0-1,-7 1,0-11,7-10,-7-3,7-17,0-14,7 0,14-10,7 4,22 6,13-7,25 25,15 16,6 17,11 27,-3 24,-8 34,-14 26,-24 25,-15 13,-34 10,-22-10,-29-16,-20-25,7-16,-11-28,3-30,8-24,10-30,18 0,21-31,32-10,10-20,25-4,32-3,4 10</inkml:trace>
          <inkml:trace contextRef="#ctx0" brushRef="#br0" timeOffset="-64025.94">1447-1189,'0'0,"0"0,0 0,0 0,0 0,0 0,21-13,14-18,32-6,22-34,24-10,10-14,1-4,-1 22,-10 9,-18 7</inkml:trace>
          <inkml:trace contextRef="#ctx0" brushRef="#br0" timeOffset="-63710.25">2965-2049,'0'0,"0"0,0 0,0 0,0 0,7 14,0 13,14 40,11 21,10 44,22 28,6 23,4 6,-3 4,-4-17,-7-20,-18-24,-6-27</inkml:trace>
          <inkml:trace contextRef="#ctx0" brushRef="#br0" timeOffset="-63320.11">3536-2093,'0'0,"0"0,0 0,0 0,0 0,-7 13,-7 8,-7 16,-11 17,-3 28,0 23,-4 10,4 10,6 0,8-13,7-10,14-11,14-16,21-35,25-19,32-11,25-27,27-17,1-7,0-40</inkml:trace>
          <inkml:trace contextRef="#ctx0" brushRef="#br0" timeOffset="-62671.51">4338-2029,'0'0,"0"0,0 0,0 0,0 0,0 0,-7 14,-1 20,1 20,0 20,7 31,0 14,0 10,0-18,0-2,-7-25,7-19,0-18,0-20,0-27,-7-34,7-27,0-27,0-23,7-5,7-12,8 16,-1-3,11 30,3 17,7 28,15 33,6 41,18 20,15 21,-1 23,18 10,3 4,-6 0,-1-17,-17-14,-7-17,-25-27,-25-23,-21-28,-14-43,-7-31,-14-24,7-27,0-20,-4-14,4 4,0 17,7 23,-7 41</inkml:trace>
        </inkml:traceGroup>
      </inkml:traceGroup>
    </inkml:traceGroup>
    <inkml:traceGroup>
      <inkml:annotationXML>
        <emma:emma xmlns:emma="http://www.w3.org/2003/04/emma" version="1.0">
          <emma:interpretation id="{68CA99C3-A5E2-4B43-BB7E-7C104F25F925}" emma:medium="tactile" emma:mode="ink">
            <msink:context xmlns:msink="http://schemas.microsoft.com/ink/2010/main" type="paragraph" rotatedBoundingBox="3073,6179 25478,5587 25698,13912 3293,14504" alignmentLevel="1"/>
          </emma:interpretation>
        </emma:emma>
      </inkml:annotationXML>
      <inkml:traceGroup>
        <inkml:annotationXML>
          <emma:emma xmlns:emma="http://www.w3.org/2003/04/emma" version="1.0">
            <emma:interpretation id="{62844CCC-4459-4BC8-8344-6341AC56FA0F}" emma:medium="tactile" emma:mode="ink">
              <msink:context xmlns:msink="http://schemas.microsoft.com/ink/2010/main" type="line" rotatedBoundingBox="3073,6179 25478,5587 25681,13292 3276,13884">
                <msink:destinationLink direction="with" ref="{1C3D8D43-D935-48FD-80AC-6814871EEA82}"/>
              </msink:context>
            </emma:interpretation>
          </emma:emma>
        </inkml:annotationXML>
        <inkml:traceGroup>
          <inkml:annotationXML>
            <emma:emma xmlns:emma="http://www.w3.org/2003/04/emma" version="1.0">
              <emma:interpretation id="{0F511654-A360-4546-936C-197EC1623AAD}" emma:medium="tactile" emma:mode="ink">
                <msink:context xmlns:msink="http://schemas.microsoft.com/ink/2010/main" type="inkWord" rotatedBoundingBox="3073,6179 25478,5589 25681,13293 3276,13882"/>
              </emma:interpretation>
              <emma:one-of disjunction-type="recognition" id="oneOf5">
                <emma:interpretation id="interp25" emma:lang="en-IN" emma:confidence="0">
                  <emma:literal>*$fpEt.na*</emma:literal>
                </emma:interpretation>
                <emma:interpretation id="interp26" emma:lang="en-IN" emma:confidence="0">
                  <emma:literal>*$fpEt.na*'</emma:literal>
                </emma:interpretation>
                <emma:interpretation id="interp27" emma:lang="en-IN" emma:confidence="0">
                  <emma:literal>*$fpEt.na*''</emma:literal>
                </emma:interpretation>
                <emma:interpretation id="interp28" emma:lang="en-IN" emma:confidence="0">
                  <emma:literal>*$fpEt.na*'"</emma:literal>
                </emma:interpretation>
                <emma:interpretation id="interp29" emma:lang="en-IN" emma:confidence="0">
                  <emma:literal>*$fpEt.na*"</emma:literal>
                </emma:interpretation>
              </emma:one-of>
            </emma:emma>
          </inkml:annotationXML>
          <inkml:trace contextRef="#ctx0" brushRef="#br0" timeOffset="74726.23">-14464 2726,'0'0,"0"0,0 0,0 0,0 0,-14 14,-18 16,-10 28,-25 40,-22 54,-20 41,-15 48,-20 20,-8 27,0-1,11-9,14-27,28-38,18-44,21-43,32-48,28-45</inkml:trace>
          <inkml:trace contextRef="#ctx0" brushRef="#br0" timeOffset="17869.77">-15555 3959,'0'0,"0"0,0 0,0 0,0 0,0 13,7 11,22 10,6 17,14 23,25 18,15-1,13 1,4-11,-14-10,-11-13,-14-14,-18-14,-27-23,-30-21</inkml:trace>
          <inkml:trace contextRef="#ctx0" brushRef="#br0" timeOffset="193093.68">-15265 5612,'0'0,"0"0,0 0,0 0</inkml:trace>
          <inkml:trace contextRef="#ctx0" brushRef="#br0" timeOffset="-75997.52">-16045 5585,'0'0,"0"0,0 0,0 0,0 0,0 0,0-17,0-11,14-29,21-35,29-33,24-31,14-13,8 13,-8 17,0 31,-20 44,-8 33,-18 48,-10 27,-11 34,25 30,22 35,34 23,22 40</inkml:trace>
          <inkml:trace contextRef="#ctx0" brushRef="#br0" timeOffset="-76541.71">-15512 4765,'0'0,"0"0,0 0,0 0,0 0,0 0,0 0,0 0,14 7,0 13,7 27,7 28,4 27,-4 36,1 42,6 26,4 35,3 33,11 11,-4-1,4-13,-7-27,-10-37,-8-38,-4-54</inkml:trace>
          <inkml:trace contextRef="#ctx0" brushRef="#br0" timeOffset="17504.78">-14369 3532,'0'0,"0"0,0 0,0 0,0 0,-14 14,-18 6,-10 24,-25 31,-18 30,-21 23,-10 28,-8 17,4 3,18-10,7-7,17-24,18-26</inkml:trace>
          <inkml:trace contextRef="#ctx0" brushRef="#br0" timeOffset="17188.52">-14803 3678,'0'0,"0"0,0 0,0 0,0 0,0 0,0 0,0 0,0 0,-14 20,0 21,-11 16,4 31,-7 38,-8 19,-9 31,2 24,-3-10,0-7,4-17,3-38,11-23,7-30,7-34</inkml:trace>
          <inkml:trace contextRef="#ctx0" brushRef="#br0" timeOffset="-57356.8">-14581 4511,'0'0,"0"0,0 0,0 0,0 0,0 0,0 0,-14-7,0-3,-14 20,7 10,0 18,7 26,14 38,0 33,7 24,0 41,0 34,-7 20,-7 10,-7 7,-8-4,-2-19,2-32,8-39,0-35,7-47,0-45,7-50,-7-50,-7-45,7-54,-7-65,-11-43,0-51,-6-34,2-7,-2 20,9 35,1 50,0 54,7 51,-7 62,14 60,0 74,7 69,7 46,0 65,14 44,-7 21,0 20,0 6,0-6,-7-17,1-41,-1-44,0-47,-7-51,0-38,0-57,0-47,0-58,-7-44,0-47,7-61,0-35,0-33,0-10,7 0,0 13,0 38,0 40,3 55,-3 53,0 52,1 70,-1 75,0 75,0 57,-7 31,7 36,-7 18,10-3,-6-31,-4-38,7-40,0-44</inkml:trace>
          <inkml:trace contextRef="#ctx0" brushRef="#br0" timeOffset="44255.02">-14581 3583,'0'0,"0"0,0 0,0 0,0 0,0 0,-14 14,-10 16,-22 34,-11 41,-31 58,-28 44,-15 36,-21 18,0 3,8-13,-1-31,39-40,18-48,28-58</inkml:trace>
          <inkml:trace contextRef="#ctx0" brushRef="#br0" timeOffset="75012.39">-14182 2906,'0'0,"0"0,0 0,0 0,-14 20,-7 17,-14 28,-18 53,-25 62,-31 47,-18 54,-15 27,8 10,-7-20,14-27,25-34</inkml:trace>
          <inkml:trace contextRef="#ctx0" brushRef="#br0" timeOffset="-58360.26">-14905 4494,'0'0,"0"0,0 0,0 0,0 0,0 0,0 0,0 0,0 0,0 24,0 3,0 34,0 30,0 51,-7 48,-7 47,-8 31,-2 16,3 11,-1 3,8-20,7-21,7-30,0-34,7-44,0-47,0-35,0-29</inkml:trace>
          <inkml:trace contextRef="#ctx0" brushRef="#br0" timeOffset="-61803.87">-13684 5154,'0'0,"0"0,0 0,0 0,0 0,0 0,14-13,14-1,25-3,18 11,17 12,7 25,4 13,-21 13,-18 28,-18 0,-21 13,-21 4,-7 3,-7-11,0-12,7-8,7-16,7-28,21-23,32-31,29-10,31-23,24-28,22-3,21 0,-17 7,-19 16</inkml:trace>
          <inkml:trace contextRef="#ctx0" brushRef="#br0" timeOffset="92190.05">-14619 3397,'0'0,"0"0,0 0,0 0,0 0,0 0,0 0,-18 7,-10 16,-15 21,-24 31,-17 33,-22 34,-21 28,-11 19,0 18,1-14,10-20,24-18,15-39,28-32,25-46,21-49,35-29,32-52,17-33,26-31,20-10,11-10,7 0,-21 20,-10 24,-19 31,-24 23,-24 34,-12 37,-34 37,-26 38,-31 20,-24 31,-26 26,-28 25,-13 16,-15 4,14-8,14-22,29-18,24-34,25-30,39-58,35-40,35-58,39-37,43-41,31-30,29-17,17-17,-7 17,-11 16,-20 31,-54 38,-35 54,-53 57,-49 51,-53 68,-42 50,-33 28,-10 23,-3 7,3-10,21-17,22-37,31-41,36-37,27-64,40-52,28-53,31-38,15-40,17-24,22-4,10-2,0 23,-17 30,-15 48,-17 54,-22 50,-27 62,-22 51,-28 37,-22 26,-10 15,-14-1,0-9,4-32,-4-33,3-37,-10-58,4-41,-1-50,22-48,14-37,28-27,21-30,21-4,36-4,10 21,14 31,-3 47,4 37,-12 57,-16 65,-26 55,-24 36,-25 38,-32 10,-25 10,-17-4,-10-19,-5-31,5-41,-5-58,8-40,18-50,13-45,36-37,21-24,43-10,20-14,29 21,0 17,3 30,-3 48,-28 50,-11 48,-32 58,-28 33,-35 14,-25 17,-18 3,-14-20,-10-24,-8-31,1-33,10-44,18-34,32-41,34-20,37-24,27-16,32-4,18 6,-4 21,1 31,-1 47,-24 47,-22 48,-35 37,-39 17,-35 27,-14 3,-18-3,-17-27,0-24,3-54,17-44,22-37,43-44,27-31,50-27,25-13,31 6,18 17,-3 52,-15 53,-28 68</inkml:trace>
          <inkml:trace contextRef="#ctx0" brushRef="#br0" timeOffset="45151.27">-14796 3603,'0'0,"0"0,0 0,0 0,-7 14,0 16,-7 21,0 54,-7 71,-11 82,-3 74,-4 47,-4 51,8 17,-7 3,6-23,8-48,0-64,3-64,11-68,0-78,7-75,0-74,7-74,0-68,0-41,0-48,-7-16,0-21,0 4,0 10,0 27,0 41,0 37,-1 58,8 43,0 62,8 60,-1 55,7 50,7 58,0 44,7 27,11 24,-4 7,8-17,-1-28,-14-36,1-42,-8-46,-4-45,-2-47,-8-48,-7-57,-7-58,-8-36,-9-56,-5-39,-6-28,-4-20,8-18,9-5,8 5,14 25,14 30,1 54,6 45,14 67,0 78,-6 71,-1 74,4 68,-11 68,0 55,-7 43,-7 34</inkml:trace>
          <inkml:trace contextRef="#ctx0" brushRef="#br0" timeOffset="193302.12">-15142 5540,'0'0,"0"0,0 0,0 0,0 0,0 0</inkml:trace>
          <inkml:trace contextRef="#ctx0" brushRef="#br0" timeOffset="46730.71">-12773 3404,'0'0,"0"0,0 0,0 0,0 0,0 0,0 16,0 5,14 16,7 17,7 17,18 24,3 17,18 3,4 14,10-17,4-11,-7-13,-4-7,0-23,-11-21,-10-13,-3-24,-1-17,-14-17,-6-34,-1-30,11-10,-4-17,11-14,-4 7,1 3,2 21,-9 26</inkml:trace>
          <inkml:trace contextRef="#ctx0" brushRef="#br0" timeOffset="-72552.08">-12600 3647,'0'0,"0"0,0 0,0 0,0 0,0 14,0 10,7 13,7 14,17 23,5 28,6-4,11 10,4-3,6-17,-14-13,11-18,4-13,-4-23,-4-11,4-27,0-10,0-24,-10-34,3-16,3-18</inkml:trace>
          <inkml:trace contextRef="#ctx0" brushRef="#br0" timeOffset="46219.12">-12410 979,'0'0,"0"0,0 0,0 0,0 0,0 0,0 0,0 17,0 10,7 17,7 40,0 18,8 37,13 34,-7 26,0 25,-6 23,2 24,-10 7,0 16,1-2,-8-15,7-12,0-28,0-38,4-36,-4-48,0-44,-7-27</inkml:trace>
          <inkml:trace contextRef="#ctx0" brushRef="#br0" timeOffset="-61152.71">-9710 5517,'0'0,"0"0,0 0,0 0,0 0,0 0,14-7,22 0,34-6,15-8,17 8,15 6,-1 7,-10 14,-18 13,-21 0,-24 17,-22 20,-21 21,-14 10,-14 6,-1 4,5-17,2-13,8-24,14-21,0-30,36-17,24-27,35-24,39-10,18-10,24-10,-6 3,-8 14,-24 20</inkml:trace>
          <inkml:trace contextRef="#ctx0" brushRef="#br0" timeOffset="23573.54">4489 1822,'0'0,"0"0,0 0,0 0,0 0,-21 0,-7 0,-14 0,-33 7,-27-1,-21 8,-26 0,-13 9,-11 4,-7 11,0 16,-14 3,-4 18,4 13,14 14,-3 13,-1 7,8 20,3 10,-7 4,10 13,8 24,10 14,4 6,14 7,24 1,15 9,17-7,18 8,18 2,14 4,7-3,21-4,21-9,7-1,21 3,18-9,22-15,20-9,32-10,18-11,18-17,24-3,14-13,32-21,14-17,11-27,18-20,-1-20,15-31,6-44,4-38,-7-36,-3-45,-15-27,-6-40,-36-14,-25-27,-38-10,-43-10,-39-14,-31 4,-32-4,-47-3,-23-7,-19 7,-17 0,-10-4,-22 4,-11 17,-20 6,-22 28,-7 20,-7 23,-14 21,-17 41,-12 33,-6 52,-25 22,-14 56,-18 60</inkml:trace>
          <inkml:trace contextRef="#ctx0" brushRef="#br0" timeOffset="-59880.9">1288 5297,'0'0,"0"0,0 0,0 0,0 0,0 0,0 0,7-14,14-10,8-13,13 0,25 0,4-1,10 25,0 13,-18 13,-6 18,-22 20,-28 16,-28 8,-21 3,-15 6,-6-6,-4-10,10-7,11-10,18-14,21-17,35-13,25-14,18 1,31-18,32-3,4-10,10-11,-14 4</inkml:trace>
          <inkml:trace contextRef="#ctx0" brushRef="#br0" timeOffset="-70719.71">-575 3502,'0'0,"0"0,0 0,0 0,0 0,0 13,0 18,7 13,14 27,7 27,21 17,8 7,10-7,7-10,-3-23,17-25,18-26,-4-42,15-33,-8-27,11-23,-18-25,-6-3,-12 7</inkml:trace>
          <inkml:trace contextRef="#ctx0" brushRef="#br0" timeOffset="188385.47">2958 3935,'0'0,"0"0,0 0,0 0,0 0,-15 17,-6-3,-11 16,-3 14,-7 14,-11 23,11 14,6 6,8 4,21-16,14-18,28-14,1-20,13-30,18-20,7-25,-3-6,-4-13,-18-8,1 1,-36-10,-28 6,-22 17,-13 21,-18 30,-18 30,-10 21,0 17,3 13,18 7,17-10,22-4,21-9,28-11,14-17,15-23,17-28,10-16,8-18,-11-9,-18-8,-21-2,-20 9,-30 14,-27 17,-32 20,-11 27,-10 18,3 6,4 7,27-1,40-6,28-17,43-13,24-14,3-7,-3-13</inkml:trace>
          <inkml:trace contextRef="#ctx0" brushRef="#br0" timeOffset="-60511.53">-3914 5429,'0'0,"0"0,0 0,0 0,0 0,0 0,7-17,14-4,21-9,32-4,32-17,18 4,13 16,1 25,7 26,-29 17,-31 17,-32 11,-39 16,-28 10,-32 11,-3 3,-11-10,10-14,15-16,21-21,21-21,28-30,46-23,36-14,38-14,22-9,17-1,7 4,-11 3</inkml:trace>
          <inkml:trace contextRef="#ctx0" brushRef="#br0" timeOffset="156470.72">3236 3525,'0'0,"0"0,0 0,0 0,0 0,0 0,-14 14,-7 6,-14 18,-15 12,-13 35,-18 17,-15 23,-6 14,-4 0,7-1,4-9,7-27,21-24,17-21,15-20,14-23,21-14,35-34,7-27,26-17,9-17,11-13,8-4,3 4,-18 17,-18 16,-17 24,-18 24,-14 10,-21 34,-14 27,-18 21,-3 23,-18 10,-11 3,1-6,13-7,4-13,11-18,14-13,3-17,25-27,0 0,7-20,18-17,10-21,8-23,10-4,3-13,0 3,-13 14,-8 20,-3 17,-11 24,-21 20,0 27,-7 24,-7 20,-7 7,-11 16,4 5,-1-11,1-10,0-11,7-9,7-24,7-14,7-20,7-34,14-10,7-20,14-24,-6-14,6 1,4-4,-11 20,-6 14,-5 27,-10 37,-7 31,-14 33,-7 25,-18 19,-3 28,-7 0,-18 9,-4-2,1-14,13-24,12-27,9-34,15-43,14-38,14-27,15-34,9-14,19-20,13-6,-13 6,3 20,-11 18,-3 33,-18 37,-6 45,-22 47,-22 27,-13 24,-18 26,-14 1,-3-3,-1-7,14-28,12-26,16-45,15-54,21-33,22-41,9-31,19-27,20-3,1 10,3 24,-14 20,-10 47,-4 51,-32 45,-28 53,-28 24,-25 34,-22 4,-20-1,-11-13,14-21,-10-50,7-37,13-55,12-44,34-27,29-20,28-20,36 6,27-3,19 13,13 38,0 37,11 44,-17 44,-26 20,-17 24,-24 11,-29-4,-21-1,-22-16,-9-20,-12-18,-10-33,3-27,8-34,14-21,20-16,22-11,22-10,6 7,14 28,-6 16,-8 30,0 38,-3 34,-18 16,-7 7,-7 11,-11-14,4-10,0-7,0-17,7-10,7-17,0 0,0 0,0-17,0 3,0 1,0-1,0 14,0 0,0-17,0 17,0 0,0 0,0 0,0 0,0 0,0 0,0 0,0 0,0 0,0 0,0 0,0 0,0 0,0 0,0 0,0 0,0 0,0 0,0 0,0 0,0 0,0 0,0 0,0 0,0 0,0 0,0 0,0 0,0 0,0 0,0 0,0 0,0 0,0 0,0 0,0 0,0 0,0 0,0 0,0 0,0 0,0 0,0 0,0 0,0 0,-7 17,7-17,0 0,0 0,0 0,0 0,0 0,0 0,0 0,0 0,0 0,0 0,-15 7</inkml:trace>
          <inkml:trace contextRef="#ctx0" brushRef="#br0" timeOffset="168717.84">2986 3766,'0'0,"0"0,0 0,0 0,0 0,0 0,0 0,0 0,0 0,0 0,-7 17,-7 10,-8 17,-6 20,-18 28,-10 9,-11 18,-11-1,8-6,10-17,10-17,4-27,18-28,28-23,21-37,18-27,10-31,18-30,25-14,0-3,3 9,1 15,-22 23,-18 27,-6 24,-36 31,-28 26,-36 38,-13 41,-26 16,-13 24,0 10,-11-3,17-7,19-20,17-34,25-21,10-26,25-31,17-31,12-19,20-28,18-24,14-20,25 0,-7 4,3 9,-13 11,-15 24,-32 30,-28 30,-28 28,-35 36,-25 32,-22 36,-13 14,-18 11,3-11,1-7,13-17,19-30,27-27,32-17,32-34,32-34,25-24,34-30,12-13,13-14,1-4,-4 11,-18 16,-25 21,-17 27,-24 20,-29 24,-15 44,-6 14,-25 17,4 6,-11 0,11-17,6-3,-6-17,21-13,7-11,14-20,0 0,0 0,0 0,0 0,0 0,0 0,0 0,0 0,0 0,0 0,0 0,0 0,0 0,0 0,0 0,0 0,0 0,0 0,0 0,0 0,0 0,0 0,0 0,0 0,0 0,0 0,0 0,0 0,0 0,0 0,0 0,0 0,0 0,0 0,0 0,0 0,0 0,0 0,0 0,0 0,0 0,0 0,0 0,0 0,0 0,0 0,0 0,0 0,0 0,0 0,0 0,0 0,14-7,-14 7,0 0,0 0,0 0,0 0,0 0</inkml:trace>
          <inkml:trace contextRef="#ctx0" brushRef="#br0" timeOffset="-74131.47">2142 4941,'0'0,"0"0,0 0,0 0,0 0,0 0,0 0,0 0,14 0,0 0,1-7,-1 1,0-1,7-10,-7-10,0-11,7-16,8-3,2-8,5-9,-1 3,4 13,-11 7,-7 11,0 19,-6 11,-15 10,14 10,10 4,5 16,13 14,21 7,15 17,17 17,15 16,6 11,4 7,-10-1,-8-16,-14-11,-10-27</inkml:trace>
          <inkml:trace contextRef="#ctx0" brushRef="#br0" timeOffset="191495.89">2915 3722,'0'0,"0"0,0 0,0 0,0 0,0 0,0 0,0 0,0 0,-17 24,2 20,-6 20,-7 31,0 17,-11 13,4 7,-1 3,-6-13,14-20,7-21,-1-20,15-34,7-27,22-27,13-34,21-27,8-27,24-24,7-10,1 7,-19 27,1 10,-29 40,-10 28,-25 44,-28 37,-32 51,-3 23,-22 31,-6 10,-12 11,1-8,14-23,18-30,13-25,8-40,35-44,7-23,28-45,15-27,17-30,10-21,19-13,-1-4,4 14,-18 34,-24 34,-22 40,-35 41,-21 71,-43 38,-31 47,-32 26,-22 22,-2 9</inkml:trace>
        </inkml:traceGroup>
      </inkml:traceGroup>
      <inkml:traceGroup>
        <inkml:annotationXML>
          <emma:emma xmlns:emma="http://www.w3.org/2003/04/emma" version="1.0">
            <emma:interpretation id="{D3ED9A4C-62DD-4FC7-8882-8D5894BD97F2}" emma:medium="tactile" emma:mode="ink">
              <msink:context xmlns:msink="http://schemas.microsoft.com/ink/2010/main" type="line" rotatedBoundingBox="5235,12009 14067,9472 14813,12070 5981,14607"/>
            </emma:interpretation>
          </emma:emma>
        </inkml:annotationXML>
        <inkml:traceGroup>
          <inkml:annotationXML>
            <emma:emma xmlns:emma="http://www.w3.org/2003/04/emma" version="1.0">
              <emma:interpretation id="{4572A0F0-6755-453A-8B57-FE8F4ADA0D80}" emma:medium="tactile" emma:mode="ink">
                <msink:context xmlns:msink="http://schemas.microsoft.com/ink/2010/main" type="inkWord" rotatedBoundingBox="5235,12009 14067,9472 14813,12070 5981,14607"/>
              </emma:interpretation>
              <emma:one-of disjunction-type="recognition" id="oneOf6">
                <emma:interpretation id="interp30" emma:lang="en-IN" emma:confidence="0">
                  <emma:literal>Ri-Ireton:</emma:literal>
                </emma:interpretation>
                <emma:interpretation id="interp31" emma:lang="en-IN" emma:confidence="0">
                  <emma:literal>Ri-Ireton."</emma:literal>
                </emma:interpretation>
                <emma:interpretation id="interp32" emma:lang="en-IN" emma:confidence="0">
                  <emma:literal>Ri-Ireton;</emma:literal>
                </emma:interpretation>
                <emma:interpretation id="interp33" emma:lang="en-IN" emma:confidence="0">
                  <emma:literal>Rintaro £ 3:</emma:literal>
                </emma:interpretation>
                <emma:interpretation id="interp34" emma:lang="en-IN" emma:confidence="0">
                  <emma:literal>Ri-Ireton: zi</emma:literal>
                </emma:interpretation>
              </emma:one-of>
            </emma:emma>
          </inkml:annotationXML>
          <inkml:trace contextRef="#ctx0" brushRef="#br0" timeOffset="-208859.45">-10762 6844,'0'0,"0"0,0 0,0 0,0 0,0 0,0 0,0 14,11 16,3 8,14 12,15 25,17 13,3 10,8-6,-15 2,-3-9,-10-7,-12-10</inkml:trace>
          <inkml:trace contextRef="#ctx0" brushRef="#br0" timeOffset="-208691.22">-10769 7623,'0'0,"0"0,0 0,0 0,0 0,0 0,0 0,0 0,-7-13,14-18,11-3,10-10</inkml:trace>
          <inkml:trace contextRef="#ctx0" brushRef="#br0" timeOffset="-207440.36">-10211 7166,'0'0,"0"0,0 0,0 0,0 0,7 17,7-3,18 13,17 20,22 21,7 10,10 20,-7-3,-7-14,-17-13,-8-17,-28-24,-21-27,-21-27,-21-31,-8-27,-17-23,-3-28,3-9,24-11,11 10,32 8,22 19,16 24,12 34,10 38,3 29,-3 49,-17 19,-22 28,-21 16,-21 7,-22 1,-3-8,11-23,7-24,7-17,7-23,21-18,21-6,21-14,25 1,32-1,11 0,6 7,-6 0,-4 0,-18 0,-14-7,-24-10,-22-3,-10-21,-25 8,-7-11,-11 0,4 6,0 11,7 7,7 20,0 0,7 20,7 1,0-1,4 4,-11-11,0 1,-7-14,0 0,0 0,-14-21,-11-23,4-23,0-15,6-2,8-15,7 18,7 7,8 16,6 21,7 13,4 34,-11 24,-7 17,-7 27,-7 0,-7 3,0-7,0-16,7-14,7-20,14-17,29-14,6 0,25-3,8 10,-5 0,-10 17,-24 3,-22 21,-49 10,-29 13,-24 10,-10 1,-5-11,1-13</inkml:trace>
          <inkml:trace contextRef="#ctx0" brushRef="#br0" timeOffset="-207174.33">-7507 6462,'0'0,"0"0,0 0,0 0,0 0,0 0,14-10,14-4,25-6,25-18,13-9,12-11,-1 1</inkml:trace>
          <inkml:trace contextRef="#ctx0" brushRef="#br0" timeOffset="-206981.57">-7363 6675,'0'0,"0"0,0 0,0 0,0 0,0 0,29 0,6-7,35-16,40-15,31-16,14-10</inkml:trace>
          <inkml:trace contextRef="#ctx0" brushRef="#br0" timeOffset="-206526.62">-10776 7315,'0'0,"0"0,0 0,0 0,0 0,0 0,0 0,0 0,0 0,25-13,10-18,22-23,31-10,32-18,11-13,17 1,0 2,-10 21,-15 3</inkml:trace>
          <inkml:trace contextRef="#ctx0" brushRef="#br0" timeOffset="-203469.63">-8065 6275,'0'0,"0"0,0 0,0 0,0 0,0 0,0 0,0 0,-21 14,-7 3,-11 3,-4 21,1-7,-14 10,6 7,-3-1,11-2,7 3,3-1,11 8,13 13,8 0,8 0,6 7,7-7,4 11,-4-1,0-7,0-9,0-4,4-11,-11-6,0-13,-7-11,0-6,-7-14,0 0,22 0,6-7,14 0,15-13,10-11,14-6,-4-3,-2-8</inkml:trace>
          <inkml:trace contextRef="#ctx0" brushRef="#br0" timeOffset="-203135.3">-8520 7251,'0'0,"0"0,0 0,0 0,0 0,0 0,0 0,14-7,25-13,10-7,32-17,18-21,10-19,8-5,-1 12,-10 9</inkml:trace>
          <inkml:trace contextRef="#ctx0" brushRef="#br0" timeOffset="-200139.22">-8715 5717,'0'0,"0"0,0 0,0 0,0 0,-14 6,0-6,-7 0,-14 0,-11 0,-18 0,-17 7,-7 10,-18 3,-3 18,6 12,4 25,-3 13,-4 14,11 16,7 11,7 6,17 21,8 10,27-7,22-3,28-7,22 3,20-6,26-4,13-10,28-13,26-31,20-20,18-31,8-30,16-45,5-29,-4-21,-11-31,-25-13,-34-24,-47-20,-39-10,-45 6,-50-13,-45 0,-40 10,-35 4,-20 27,-30 26,-9 21,-5 41,4 27,-3 50,21 45,3 47,4 51</inkml:trace>
          <inkml:trace contextRef="#ctx0" brushRef="#br0" timeOffset="-197670.53">-13553 9340,'0'0,"0"0,0 0,0 0,0 0,0 0,0 0,28-6,39-15,42-16,54-21,48-26,61-18,42-23,39-11,7 1,4-7,-22 10,-31 13,-43 24,-56 27</inkml:trace>
          <inkml:trace contextRef="#ctx0" brushRef="#br0" timeOffset="-198095.58">-13497 9127,'0'0,"0"0,0 0,0 0,0 0,0 0,0 0,18 0,24-7,32-13,46-17,25-14,53-24,38-13,25-17,36-10,10-14,0 1,-11-14,-35 23,-42 17,-46 14</inkml:trace>
          <inkml:trace contextRef="#ctx0" brushRef="#br0" timeOffset="-209352.37">-13264 7410,'0'0,"0"0,0 0,0 0,0 0,0 13,11 21,6 10,4 27,8 34,-1 21,11 13,-11 6,0-2,0-25,-3-23,-11-38,-7-26,-7-31,-7-37,-14-34,-11-34,4-28,0-22,7-8,3-3,11-7,14 11,25 20,17 40,18 38,11 37,3 40,4 38,-22 27,-17 27,-32 27,-21 17,-21-7,-18-6,-10-14,-1-31,8-13,3-27,18-24,21-10,21-24,17-10,19-3,28 6,6 4,19 3,20 7,4 7,0 3,-10 4,-15-1,-31 1,-8 3,-28-10,-13-1,-8 1,-14-7,0 0,0 0,0 14,7 3,0-4,3 1,-2 3,-1-4,0 4,-7-17,0-17,-22-20,-9-34,-5-24,-6-24,-14-23,13-3,4-5,18 18,14 21,21 26,18 31,10 30,15 41,28 37,3 17,7 31,7 23,-17 17</inkml:trace>
          <inkml:trace contextRef="#ctx0" brushRef="#br0" timeOffset="-201162.63">-12519 6607,'0'0,"0"0,0 0,0 0,0 0,0 0,0 17,0 4,0 2,7 4,0 4,0-4,0 3,0-6,0-7,0-3,-7-14,25-7,3-17,0-13,8-14,20-17,1-3,10-13,0 12,-11 8,-3 10,-11 17,-6 13,-5 17,-13 7,-18 0,0 0,0 0,0 0,0 0,0 0,0 0,0 0,0 0,0 0,0 0,0 0,0 0,0 0,0 0,0 0,0 0,0 0</inkml:trace>
          <inkml:trace contextRef="#ctx0" brushRef="#br0" timeOffset="-209117.55">-12064 7786,'0'0,"0"0,0 0,0 0,0 0,14-7,14 0,32-13,39-17</inkml:trace>
          <inkml:trace contextRef="#ctx0" brushRef="#br0" timeOffset="-205303.63">-6177 5656,'0'0,"0"0,0 0,0 0,0 0,0 0,0 0,0 0,0 0,0 0,0 0,0 0,0 0,21-21,8-2,6 2,4-2,-4 9,0 7,-6 7,-15 14,-14 10,-7 3,-7 10,-15 0,8 0,7-6,14-4,14-3,28-11,1-6,13 0,11 3,7 3,-17 8,-11 19,-18 11,-21 14,-28 9,-25 7,4-6,-18-11</inkml:trace>
          <inkml:trace contextRef="#ctx0" brushRef="#br0" timeOffset="-205057.76">-5259 5612,'0'0,"0"0,0 0,0 0,0 0,0 13,7 4,7 3,7 21,0 3,11 7,-4 6</inkml:trace>
          <inkml:trace contextRef="#ctx0" brushRef="#br0" timeOffset="-204888.37">-5164 5327,'0'0,"0"0,0 0,0 0,0 0,14-17</inkml:trace>
        </inkml:traceGroup>
      </inkml:traceGroup>
    </inkml:traceGroup>
    <inkml:traceGroup>
      <inkml:annotationXML>
        <emma:emma xmlns:emma="http://www.w3.org/2003/04/emma" version="1.0">
          <emma:interpretation id="{6F2ED28B-64CA-4FF5-A203-6CFC4E581E87}" emma:medium="tactile" emma:mode="ink">
            <msink:context xmlns:msink="http://schemas.microsoft.com/ink/2010/main" type="paragraph" rotatedBoundingBox="1165,14139 20471,11421 21192,16539 1886,19258" alignmentLevel="1"/>
          </emma:interpretation>
        </emma:emma>
      </inkml:annotationXML>
      <inkml:traceGroup>
        <inkml:annotationXML>
          <emma:emma xmlns:emma="http://www.w3.org/2003/04/emma" version="1.0">
            <emma:interpretation id="{C4C34802-B8A7-4330-BE8B-D90D5490D746}" emma:medium="tactile" emma:mode="ink">
              <msink:context xmlns:msink="http://schemas.microsoft.com/ink/2010/main" type="inkBullet" rotatedBoundingBox="1165,14139 3927,13750 4379,16956 1616,17345"/>
            </emma:interpretation>
            <emma:one-of disjunction-type="recognition" id="oneOf7">
              <emma:interpretation id="interp35" emma:lang="en-IN" emma:confidence="0">
                <emma:literal>Mine*</emma:literal>
              </emma:interpretation>
              <emma:interpretation id="interp36" emma:lang="en-IN" emma:confidence="0">
                <emma:literal>Mins*</emma:literal>
              </emma:interpretation>
              <emma:interpretation id="interp37" emma:lang="en-IN" emma:confidence="0">
                <emma:literal>MBA</emma:literal>
              </emma:interpretation>
              <emma:interpretation id="interp38" emma:lang="en-IN" emma:confidence="0">
                <emma:literal>Min*</emma:literal>
              </emma:interpretation>
              <emma:interpretation id="interp39" emma:lang="en-IN" emma:confidence="0">
                <emma:literal>Mon*</emma:literal>
              </emma:interpretation>
            </emma:one-of>
          </emma:emma>
        </inkml:annotationXML>
        <inkml:trace contextRef="#ctx0" brushRef="#br0" timeOffset="39953.01">-18181 9642,'0'0,"0"0,0 0,0 0,0 0,0 0,0 0,-7 27,0 17,7 20,7 48,7 40,8 41,13 28,0 5,0-2,-6-24,-1-31,0-40,-7-31,-7-54,-14-44,11-71,-22-58,-3-47,-14-54,0-34,-7-14,-4 7,3 17,8 44,4 37,9 48,8 61,7 64,14 50,18 62,11 47,31 41,17 20,19 7,21-3,-8-24,-6-31,-5-44,-20-37,-18-44,-21-37,-24-51,-22-58,-14-40,-15-34,-16-30,2-15,1-2,3 26,4 25,0 50,14 30,7 48,14 61,14 51,14 47,22 34,3 37,28 28,14 13,11 3</inkml:trace>
        <inkml:trace contextRef="#ctx0" brushRef="#br0" timeOffset="66340.39">-16162 10455,'0'0,"0"0,0 0,0 0,-7 13,-7 11,-7 10,-18 20,-24 14,-33 3,-38-4,-35-6,-32-34,-15-27,-3-27,4-23,25-42,31-33,32-31,45-27,54-17,56-13,54 0,45 6,46 17,45 28,33 50,17 61,15 65,6 67,-21 58,-24 47,-32 41,-32 47,-50 21,-52 0,-46 6,-68-3,-52-20,-50-27,-42-45,-45-37,-33-60,-32-72,-2-74,13-72,32-73,31-69,65-67,69-41,82-41,75 0,62 31,50 47,39 65,4 84,10 109,-32 115,-28 105,-57 87,-49 86,-59 64,-61 27,-39 6,-49-26,-14-54,-11-76,-4-76,15-120,32-115,35-111,56-88,60-96,57-46,46-8,34 28,1 54</inkml:trace>
        <inkml:trace contextRef="#ctx0" brushRef="#br0" timeOffset="40631.28">-16306 10912,'0'0,"0"0,0 0,0 0,0 0,0 0,14-14,17-16,26-21</inkml:trace>
        <inkml:trace contextRef="#ctx0" brushRef="#br0" timeOffset="40427.55">-16059 10963,'0'0,"0"0,0 0,0 0,0 0,0 16,0 8,7 3,0 4,7-4,-7 3,-7-16,-14-14,-7-27,-15-34,-10-34,11-30,0-24,3-21,14 4,1 4,10 20,14 40,10 41,19 54,6 51,15 44,24 41,18 23,-4 18,0-1,-10-6,-11-24</inkml:trace>
      </inkml:traceGroup>
      <inkml:traceGroup>
        <inkml:annotationXML>
          <emma:emma xmlns:emma="http://www.w3.org/2003/04/emma" version="1.0">
            <emma:interpretation id="{17EAFF4C-DE17-460C-9434-8523FF4E1B97}" emma:medium="tactile" emma:mode="ink">
              <msink:context xmlns:msink="http://schemas.microsoft.com/ink/2010/main" type="line" rotatedBoundingBox="5306,13623 20481,11486 20863,14203 5689,16340"/>
            </emma:interpretation>
          </emma:emma>
        </inkml:annotationXML>
        <inkml:traceGroup>
          <inkml:annotationXML>
            <emma:emma xmlns:emma="http://www.w3.org/2003/04/emma" version="1.0">
              <emma:interpretation id="{714C5CB6-9029-4F67-8AB4-0F1249B70D66}" emma:medium="tactile" emma:mode="ink">
                <msink:context xmlns:msink="http://schemas.microsoft.com/ink/2010/main" type="inkWord" rotatedBoundingBox="16796,13150 20639,12609 20863,14203 17020,14745"/>
              </emma:interpretation>
              <emma:one-of disjunction-type="recognition" id="oneOf8">
                <emma:interpretation id="interp40" emma:lang="en-IN" emma:confidence="0">
                  <emma:literal>120x210x4.1746</emma:literal>
                </emma:interpretation>
                <emma:interpretation id="interp41" emma:lang="en-IN" emma:confidence="0">
                  <emma:literal>120x2110x4.1746</emma:literal>
                </emma:interpretation>
                <emma:interpretation id="interp42" emma:lang="en-IN" emma:confidence="0">
                  <emma:literal>120x2110x4.1146</emma:literal>
                </emma:interpretation>
                <emma:interpretation id="interp43" emma:lang="en-IN" emma:confidence="0">
                  <emma:literal>120x210x4.1x46</emma:literal>
                </emma:interpretation>
                <emma:interpretation id="interp44" emma:lang="en-IN" emma:confidence="0">
                  <emma:literal>120x2110x4.1x46</emma:literal>
                </emma:interpretation>
              </emma:one-of>
            </emma:emma>
          </inkml:annotationXML>
          <inkml:trace contextRef="#ctx0" brushRef="#br0" timeOffset="108285.35">-2630 8473,'0'0,"0"0,0 0,0 0,0 0,0 0,14 0,15 0,31-10</inkml:trace>
          <inkml:trace contextRef="#ctx0" brushRef="#br0" timeOffset="108080.99">-2425 8074,'0'0,"0"0,0 0,0 0,0 0,0 13,0 21,7 10</inkml:trace>
          <inkml:trace contextRef="#ctx0" brushRef="#br0" timeOffset="53509.1">-1814 8318,'0'0,"0"0,0 0,0 0,0 0,0 0,0 0,0 13,0 11,7 6,14 21,11 20,3 14,14 10,18-11,15 1,2-14,22-10,4-7,-8-3,0-17,-3 3,-18 0,-24 1,-29 6,-28 0,-35 7,-22-7</inkml:trace>
          <inkml:trace contextRef="#ctx0" brushRef="#br0" timeOffset="53793.7">-1814 8355,'0'0,"0"0,0 0,0 0,0 0,14 0,14-7,25-17,35-20,36-20,31-17,22-11,-5 14</inkml:trace>
          <inkml:trace contextRef="#ctx0" brushRef="#br0" timeOffset="54079.71">-448 8179,'0'0,"0"0,0 0,0 0,0 0,0 0,21 13,25 11,24 10,33 10,20 10,11-3,0-7,-10 0,-18-7</inkml:trace>
          <inkml:trace contextRef="#ctx0" brushRef="#br0" timeOffset="54349.98">-173 8009,'0'0,"0"0,0 0,0 0,0 0,0 0,0 21,0 9,0 21,0 23,10 28,-2 17,-1 13,0 0,0-10</inkml:trace>
          <inkml:trace contextRef="#ctx0" brushRef="#br0" timeOffset="54820.35">889 7552,'0'0,"0"0,0 0,0 0,0 0,-7 20,-7 18,-7 19,0 35,0 23,-1 27,15 14,7 3,14 4,15-8,20-33,8-17,17-30,3-48,-3-34,-6-27,-19-27,-14-3,-14-10,-28-1,-35 11,-7 9,-26 11,-20 31,-21 20,-11 23,-4 24</inkml:trace>
          <inkml:trace contextRef="#ctx0" brushRef="#br0" timeOffset="51398.64">-7066 7779,'0'0,"0"0,0 0,0 0,-7 14,-7 9,-1 15,-9 29,3 28,6 17,15 17,15 6,13-13,25-17,21-31,11-36,13-38,5-38,6-19,-14-28,-31-16,-22-8,-35-9,-28-4,-42 7,-26 10,-13 27,-7 17,-11 34</inkml:trace>
          <inkml:trace contextRef="#ctx0" brushRef="#br0" timeOffset="51976.28">-5693 7566,'0'0,"0"0,0 0,0 0,0 0,0 13,0 18,0 20,0 30,0 31,0 20,-7 17,0 3,-7 4</inkml:trace>
          <inkml:trace contextRef="#ctx0" brushRef="#br0" timeOffset="51734.43">-6163 7979,'0'0,"0"0,0 0,0 0,0 0,0 0,0 0,22 13,20 11,32 3,32 10,10 4,8-7,6-4,-10 1,-17-11,-22-6</inkml:trace>
          <inkml:trace contextRef="#ctx0" brushRef="#br0" timeOffset="107124.59">-8535 8257,'0'0,"0"0,0 0,0 0,0 0,0 0,8 17,-1 3,14 17,11 11,3 2,7 8,18-7,-10 3,-1-10,-21-17,-14-3,-7-11,-21-13,0-7,0 1,0-11,14-4,14-9,21-4,25-13,32-11</inkml:trace>
          <inkml:trace contextRef="#ctx0" brushRef="#br0" timeOffset="48736.3">-13193 9350,'0'0,"0"0,0 0,0 0,0 0,0 0,0 0,0 0,7-16,7-5,14-9,18 3,3 3,18 10,-3 14,3 14,-14 23,-14 28,-18 23,-28 23,-21 25,-22-1,1 8,-11-11,3-14,4-23,18-21,7-23,14-20,14-31,35-14,25-23,25-21,24-26,18-11,7-10,-3-3,-4-11,-18 11,-6 9,-33 11,-17 17,-17 10,-15 10,-14 14,-14 14,-7 9,-1 0,1 8,0 19,-7 18,-4 9,4 28,0 20,0 24,7 0,7 3,7-10,21-24,14-17,18-33,11-21,13-44,-6-17,-11-20,-11-17,-10-3,-25-4,-21 7,-14 7,-18 16,-10 11,-18 17,-4 16,0 11,4 20</inkml:trace>
          <inkml:trace contextRef="#ctx0" brushRef="#br0" timeOffset="49042.75">-11298 9107,'0'0,"0"0,0 0,0 0,0 0,7 13,14 1,21 9,33 5,20 12,21-3,8 7,-1-10,-13-3,-11-1</inkml:trace>
          <inkml:trace contextRef="#ctx0" brushRef="#br0" timeOffset="52339">-5009 7237,'0'0,"0"0,0 0,0 0,0 0,-7 14,0 6,0 17,-7 21,0 33,0 18,7 16,14 0,21-6,7-18,15-16,31-34,21-31,22-27,17-37,7-23,-3-15,-4-2</inkml:trace>
          <inkml:trace contextRef="#ctx0" brushRef="#br0" timeOffset="52635.53">-4486 7596,'0'0,"0"0,0 0,0 0,0 0,7 14,7 6,7 27,7 28,18 16,4 31,10 7,-4 20,1 7,-8-11,-7-9,4-18,-10-23</inkml:trace>
          <inkml:trace contextRef="#ctx0" brushRef="#br0" timeOffset="49298.68">-10892 9056,'0'0,"0"0,0 0,0 0,0 0,-14 7,0 6,-1 18,-6 13,7 30,7 28,-4 16,4 14,0 4,0-14,0-10</inkml:trace>
          <inkml:trace contextRef="#ctx0" brushRef="#br0" timeOffset="49743.86">-10444 8700,'0'0,"0"0,0 0,0 0,0 0,0 0,0 0,21-7,25 1,18-1,17 7,7 13,4 25,-15 16,-17 17,-31 24,-22 10,-28 3,-15 4,-3-17,4-4,7-26,14-21,21-17,21-27,29-14,31-23,21-14,22-6,14-4,-15 10,-13 7</inkml:trace>
          <inkml:trace contextRef="#ctx0" brushRef="#br0" timeOffset="50966.16">-7818 7779,'0'0,"0"0,0 0,0 0,0 0,0 0,0 14,0 9,7 21,14 24,0 27,8 23,6 21,4 17,-4 0,0-10,-3-14</inkml:trace>
          <inkml:trace contextRef="#ctx0" brushRef="#br0" timeOffset="106636.12">-13935 10255,'0'0,"0"0,0 0,0 0,0 0,14 0,15 0,34-14,57-30</inkml:trace>
          <inkml:trace contextRef="#ctx0" brushRef="#br0" timeOffset="106415.07">-13928 9984,'0'0,"0"0,0 0,0 0,0 0,7 20,8 11</inkml:trace>
        </inkml:traceGroup>
      </inkml:traceGroup>
      <inkml:traceGroup>
        <inkml:annotationXML>
          <emma:emma xmlns:emma="http://www.w3.org/2003/04/emma" version="1.0">
            <emma:interpretation id="{CC9AC96F-ED6E-4D71-A9DD-6473D20C8326}" emma:medium="tactile" emma:mode="ink">
              <msink:context xmlns:msink="http://schemas.microsoft.com/ink/2010/main" type="line" rotatedBoundingBox="6559,16610 15131,14054 15789,16260 7217,18816">
                <msink:destinationLink direction="with" ref="{80864B92-F940-4198-A701-CDAB2DC0736B}"/>
              </msink:context>
            </emma:interpretation>
          </emma:emma>
        </inkml:annotationXML>
        <inkml:traceGroup>
          <inkml:annotationXML>
            <emma:emma xmlns:emma="http://www.w3.org/2003/04/emma" version="1.0">
              <emma:interpretation id="{D8C63E18-00A4-48F3-A20C-B0177FCBEE08}" emma:medium="tactile" emma:mode="ink">
                <msink:context xmlns:msink="http://schemas.microsoft.com/ink/2010/main" type="inkWord" rotatedBoundingBox="6559,16610 15131,14054 15789,16260 7217,18816"/>
              </emma:interpretation>
              <emma:one-of disjunction-type="recognition" id="oneOf9">
                <emma:interpretation id="interp45" emma:lang="en-IN" emma:confidence="0">
                  <emma:literal>REB-HA.</emma:literal>
                </emma:interpretation>
                <emma:interpretation id="interp46" emma:lang="en-IN" emma:confidence="0">
                  <emma:literal>REB-IT.</emma:literal>
                </emma:interpretation>
                <emma:interpretation id="interp47" emma:lang="en-IN" emma:confidence="0">
                  <emma:literal>RE-B....</emma:literal>
                </emma:interpretation>
                <emma:interpretation id="interp48" emma:lang="en-IN" emma:confidence="0">
                  <emma:literal>REB....</emma:literal>
                </emma:interpretation>
                <emma:interpretation id="interp49" emma:lang="en-IN" emma:confidence="0">
                  <emma:literal>REB-7S</emma:literal>
                </emma:interpretation>
              </emma:one-of>
            </emma:emma>
          </inkml:annotationXML>
          <inkml:trace contextRef="#ctx0" brushRef="#br0" timeOffset="122204.43">-7543 10499,'0'0,"0"0,0 0,0 0,0 0,0 0,0 0,0 0,0 0,21-24,15-3,17-4,17-3,22 4,3 16,8 14,-15 14,-17 30,-15 20,-35 28,-21 16,-21 11,-21-1,-1-6,8-27,3-11,11-26,7-28,14-20,21-7,18-6,17-4,22 6,0 5,10 12,-14 15,-17 13,-19 33,-31 25,-28 30,-32 10,-17 0,-19-7,1-16,-11-25,4-33</inkml:trace>
          <inkml:trace contextRef="#ctx0" brushRef="#br0" timeOffset="122571.86">-6081 10993,'0'0,"0"0,0 0,0 0,0 0,0 0,0 0,0 0,0 0,0 0,7 17,0-3,-7-14,0 0,0 0,-14 0,-4-7,11-7,0-3,7-6</inkml:trace>
          <inkml:trace contextRef="#ctx0" brushRef="#br0" timeOffset="123065.15">-5619 10055,'0'0,"0"0,0 0,0 0,0 0,0 0,0 0,0 0,7-20,14-18,14-6,22-13,13-11,26 10,6 8,0 12,4 32,-17 26,-19 31,-24 23,-18 31,-14 4,-14 16,-7 7,0 10,7-10,0-6,7-15,0-26,0-17,1-14</inkml:trace>
          <inkml:trace contextRef="#ctx0" brushRef="#br0" timeOffset="123499.13">-5009 10492,'0'0,"0"0,0 0,0 0,0 0,0 0,0 0,15-7,20-17,25-3,21-17,11-13,10-21,4 13,-18 8,-14 9,-17 18,-11 16,-18 21,-7 24,-7 16,7 4,15 13,-1 7,7 14,11-7,-10 7,3-14,-11-4,-7-16,-7-3,-7-21</inkml:trace>
          <inkml:trace contextRef="#ctx0" brushRef="#br0" timeOffset="123750.87">-4140 10028,'0'0,"0"0,0 0,0 0,0 0,0 0,0 0,7-17,14-10,28-24</inkml:trace>
          <inkml:trace contextRef="#ctx0" brushRef="#br0" timeOffset="172692.86">-10620 12046,'0'0,"0"0,0 0,0 0,0 0,0 0,-15 7,-2 0,3 0,0-1,-1 8,1-7,14-7,14 0,15 0,17-7,3-13,36-7,10-4,0-6,-3 3,-11 3,-10 4,-36 17</inkml:trace>
          <inkml:trace contextRef="#ctx0" brushRef="#br0" timeOffset="116712.17">-9315 12060,'0'0,"0"0,0 0,0 0,0 0,15-14</inkml:trace>
          <inkml:trace contextRef="#ctx0" brushRef="#br0" timeOffset="119016.93">-9865 11345,'0'0,"0"0,0 0,0 0,0 0,0 0,0 0,0 0,0 0,0 0,0 0,25-20,17-11,14-2,26-11,23-11,5 5,-1 6,-6 6,-12 11</inkml:trace>
          <inkml:trace contextRef="#ctx0" brushRef="#br0" timeOffset="119364.89">-9364 12114,'0'0,"0"0,0 0,0 0,0 0,0 0,0 0,0 0,0 0,14-7,14-6,15-14,24 6,18-9,3-4,-4-3,-2-1,-8-6,-18 7</inkml:trace>
          <inkml:trace contextRef="#ctx0" brushRef="#br0" timeOffset="115928.78">-11125 11833,'0'0,"0"0,0 0,0 0,0 13,0 21,0 7,14 33,11 38,10 20,21 7,26 10,20-17,14-20,22-34,14-34,-7-37,-1-41,-10-41</inkml:trace>
          <inkml:trace contextRef="#ctx0" brushRef="#br0" timeOffset="116329.31">-11065 11833,'0'0,"0"0,0 0,0 0,0 0,0 0,7-24,7-10,21-33,39-21,36-24</inkml:trace>
          <inkml:trace contextRef="#ctx0" brushRef="#br0" timeOffset="116133.7">-10811 12473,'0'0,"0"0,0 0,0 0,0 0,0 0,14-14,7-16,18-14</inkml:trace>
          <inkml:trace contextRef="#ctx0" brushRef="#br0" timeOffset="116542.34">-9480 11382,'0'0,"0"0,0 0,0 0,0 0,0 0,14-6,14-18</inkml:trace>
          <inkml:trace contextRef="#ctx0" brushRef="#br0" timeOffset="115628.88">-12731 12144,'0'0,"0"0,0 0,0 0,0 0,0 0,0 0,0 14,7 17,7 19,18 38,10 31,8 20,10 23,3 1,-3-17,-10-18,-1-26,-21-31,-7-17,-21-54,-14-30,-14-52,-18-43,-7-34,4-41,3-30,11-11,21-3,21 14,14 41,14 26,25 48,4 57,20 65,5 64,-8 44,-25 34,-10 10,-25 18,-28 9,-18-17,-10-20,-7-34,-11-27,11-20,6-31,4-23,18-4,14-10,22-10,23 3,26 7,24 7,15 17,17 3,7 10,-11 10,4 4,-24 0,-18-7,-4-17</inkml:trace>
          <inkml:trace contextRef="#ctx0" brushRef="#br0" timeOffset="121574.87">-8245 10468,'0'0,"0"0,0 0,0 0,0 0,0 17,7 10,7 27,14 28,8 29,10 28,3 31,-3 6,-4 3,-7-13,-6-17,-5-24</inkml:trace>
        </inkml:traceGroup>
      </inkml:traceGroup>
    </inkml:traceGroup>
  </inkml:traceGroup>
</inkml:ink>
</file>

<file path=ppt/ink/ink27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4:30.93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0864B92-F940-4198-A701-CDAB2DC0736B}" emma:medium="tactile" emma:mode="ink">
          <msink:context xmlns:msink="http://schemas.microsoft.com/ink/2010/main" type="inkDrawing" rotatedBoundingBox="5593,15491 16308,13621 16890,16956 6175,18826" hotPoints="17879,14909 12060,17752 5593,17405 11412,14562" semanticType="enclosure" shapeName="Ellipse">
            <msink:sourceLink direction="with" ref="{CC9AC96F-ED6E-4D71-A9DD-6473D20C8326}"/>
          </msink:context>
        </emma:interpretation>
      </emma:emma>
    </inkml:annotationXML>
    <inkml:trace contextRef="#ctx0" brushRef="#br0">5686 3597,'0'0,"0"0,0 0,0 0,0 0,0 0,0 0,0 0,0 0,14 0,15 0,20 0,36 16,24 1,29-10,35 0,31-7,40-7,24-10,29-6,13-11,22-24,7-23,0-24,-11-17,-10-14,-15-6,-27-3,-33-1,-31 4,-39 3,-43 7,-34-4,-47 14,-21-6,-28 6,-21-7,-14 7,-11-7,-3-3,-4 0,-4 0,-3 7,-10 0,-29 9,-11 1,-13 24,-8 6,-28 14,-14-3,-21 6,-10 24,-26 24,-10 20,-18 13,-10 14,-21 10,-22 18,1 9,-22 10,-14 18,4-1,-4 14,14-3,0 13,11-13,10-11,11 7,7-16,4-8,10-16,11-14,-7-14,20-3,8-3,7 6,11 1,3 6,18-3,10 27,-3 14,21 13,14 13,14 18,15 16,20 7,11 14,18 10,21-13,18 2,20-9,15-7,21 10,22 0,20-10,39-7,29-4,42-26,35-17,35-7,36-28,28-16,31-10,26-24,24-14,14-9,8-4,2-11,12-19,3-28,-14-3</inkml:trace>
  </inkml:traceGroup>
</inkml:ink>
</file>

<file path=ppt/ink/ink27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5:00.35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81A9458-20AB-4F1A-83B4-205B2871B218}" emma:medium="tactile" emma:mode="ink">
          <msink:context xmlns:msink="http://schemas.microsoft.com/ink/2010/main" type="inkDrawing" rotatedBoundingBox="4005,1673 18334,-961 18886,2042 4557,4678" hotPoints="19926,536 11964,3017 3626,2858 11588,377" semanticType="enclosure" shapeName="Ellipse">
            <msink:sourceLink direction="with" ref="{E7C9E12E-53B5-4A82-8AD1-15C41F275E80}"/>
          </msink:context>
        </emma:interpretation>
      </emma:emma>
    </inkml:annotationXML>
    <inkml:trace contextRef="#ctx0" brushRef="#br0">968 3993,'0'0,"0"0,0 0,0 0,0 0,0 0,0 0,-14 7,0 0,-4 0,4 0,14-7,0 0,21 0,32 0,25-7,20 0,36 0,32-6,28-4,25 3,25-6,3-7,11-7,17 7,7-14,8 4,-8-4,7-6,-6-17,-4 3,-1 3,12 11,-8-8,1 1,-8 10,7 10,-10 0,-4 1,1 6,-8-7,3 13,5-2,-8-4,4-7,6-14,8 1,4-4,-8-17,21-27,1 1,-1-8,4 4,0 6,-3-6,-11 14,0-11,-8 10,-2-3,-22-3,-11 6,-24 4,-11 3,-28 10,-10-7,-15-2,-24 16,-15-7,-21-3,-10 10,-28-7,-19 7,-16-10,-22-4,-29-2,-24 9,-24-10,-36 3,-21 8,-32-4,-42 3,-18 7,-25 3,-10 4,-28 13,-15 11,-7 10,-20 13,-8 7,-14 0,-18 7,1 6,-12 1,-9 20,2-4,1 4,-11 7,8-1,-1 11,4 3,3 0,-3 1,6 2,12-3,6 1,-3-11,14-4,11 4,7 10,-11 1,7-1,0 20,4 11,10 6,14 25,29-5,7 21,24-10,32-6,25 12,21-6,36 17,27-14,26 11,27 6,18-7,25 11,21-7,32 7,17 9,29-9,18-7,27 0,22-34,28-4,25-40,17-17,18-17,18-16,3-28,21-11</inkml:trace>
  </inkml:traceGroup>
</inkml:ink>
</file>

<file path=ppt/ink/ink27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4T04:12:33.21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6042C40-5322-4DA7-BDC9-C6AFDBDBAAEF}" emma:medium="tactile" emma:mode="ink">
          <msink:context xmlns:msink="http://schemas.microsoft.com/ink/2010/main" type="writingRegion" rotatedBoundingBox="16109,16885 25032,13060 25710,14643 16787,18468"/>
        </emma:interpretation>
      </emma:emma>
    </inkml:annotationXML>
    <inkml:traceGroup>
      <inkml:annotationXML>
        <emma:emma xmlns:emma="http://www.w3.org/2003/04/emma" version="1.0">
          <emma:interpretation id="{B92FB7C2-A589-46EF-ADE8-5D8E87401569}" emma:medium="tactile" emma:mode="ink">
            <msink:context xmlns:msink="http://schemas.microsoft.com/ink/2010/main" type="paragraph" rotatedBoundingBox="16109,16885 25032,13060 25710,14643 16787,18468" alignmentLevel="1"/>
          </emma:interpretation>
        </emma:emma>
      </inkml:annotationXML>
      <inkml:traceGroup>
        <inkml:annotationXML>
          <emma:emma xmlns:emma="http://www.w3.org/2003/04/emma" version="1.0">
            <emma:interpretation id="{D16E4DF3-CCA6-472B-8330-6CE0E3E4D66C}" emma:medium="tactile" emma:mode="ink">
              <msink:context xmlns:msink="http://schemas.microsoft.com/ink/2010/main" type="line" rotatedBoundingBox="16109,16885 25032,13060 25710,14643 16787,18468"/>
            </emma:interpretation>
          </emma:emma>
        </inkml:annotationXML>
        <inkml:traceGroup>
          <inkml:annotationXML>
            <emma:emma xmlns:emma="http://www.w3.org/2003/04/emma" version="1.0">
              <emma:interpretation id="{8DBCA043-5BAA-4456-9972-A065641CD4B6}" emma:medium="tactile" emma:mode="ink">
                <msink:context xmlns:msink="http://schemas.microsoft.com/ink/2010/main" type="inkWord" rotatedBoundingBox="17993,16113 22577,14441 23068,15787 18484,17459"/>
              </emma:interpretation>
              <emma:one-of disjunction-type="recognition" id="oneOf0">
                <emma:interpretation id="interp0" emma:lang="en-IN" emma:confidence="0">
                  <emma:literal>Rett</emma:literal>
                </emma:interpretation>
                <emma:interpretation id="interp1" emma:lang="en-IN" emma:confidence="0">
                  <emma:literal>-RE 18-0</emma:literal>
                </emma:interpretation>
                <emma:interpretation id="interp2" emma:lang="en-IN" emma:confidence="0">
                  <emma:literal>-RE 187-0</emma:literal>
                </emma:interpretation>
                <emma:interpretation id="interp3" emma:lang="en-IN" emma:confidence="0">
                  <emma:literal>-RE-1800S</emma:literal>
                </emma:interpretation>
                <emma:interpretation id="interp4" emma:lang="en-IN" emma:confidence="0">
                  <emma:literal>-RE 185-0</emma:literal>
                </emma:interpretation>
              </emma:one-of>
            </emma:emma>
          </inkml:annotationXML>
          <inkml:trace contextRef="#ctx0" brushRef="#br0">1687 10322,'0'0,"0"0,0 0,0 0,-7 17,0 4,0 16,0 27,-4 35</inkml:trace>
          <inkml:trace contextRef="#ctx0" brushRef="#br0" timeOffset="-204.71">1408 10333,'0'0,"0"0,0 0,0 0,0 0,0 0,0 0,7 13,18 1,17 9,25 5,25 16,17 6,11 5,8 2,-12-6,-24-7</inkml:trace>
          <inkml:trace contextRef="#ctx0" brushRef="#br0" timeOffset="-450.85">342 10912,'0'0,"0"0,0 0,0 0,0 0,0 0,14-7,15-17,27-3,32-17,29-24</inkml:trace>
          <inkml:trace contextRef="#ctx0" brushRef="#br0" timeOffset="3873.62">4288 9621,'0'0,"0"0,0 0,0 0,0 0,0 0,21 0,15-6,38-18,32-10,31-10,22-24,14 1,-14 2,-11 8</inkml:trace>
          <inkml:trace contextRef="#ctx0" brushRef="#br0" timeOffset="-1241.38">-1221 11332,'0'0,"0"0,0 0,0 0,0 0,0 13,7 11,7 10,18 20,3 21,7 19,11 18,-3-4,-1-3,-14-23,1-15,-12-16,-17-30,-24-28,-12-30,-13-38,-14-20,-1-30,-10-14,18-10,3 0,25 14,21 13,21 13,18 28,10 30,18 21,4 36,6 32,-3 13,-24 16,-22 21,-17 11,-29 9,-24 10,-8-9,-17-11,-10-17,6-16,11-21,18-14,28-13,28-10,35-7,32 0,32 0,25 0,24 0,1 7,-5-1,-9 1</inkml:trace>
          <inkml:trace contextRef="#ctx0" brushRef="#br0" timeOffset="-903.44">152 10837,'0'0,"0"0,0 0,0 0,0 0,0 17,7 10,10 17,4 34,1 24,6 16,7 4,4 7,10-21,22-26,0-38,17-27,7-34,0-27,4-17,-10-4</inkml:trace>
          <inkml:trace contextRef="#ctx0" brushRef="#br0" timeOffset="1712.66">3025 9371,'0'0,"0"0,0 0,0 0,0 0,0 0,0 0,-18 7,-3 16,-15 15,-16 12,-12 25,-10 23,10 4,1 6,28-3,27-10,30-14,34-17,29-3,24-17,15-13,6-1,-3-2,-7 2,-35 4,-18 17,-39 3,-35 7,-28-10,-25-1,-18-19,-17-24,0-28,-11-33,18-34,17-44,25-41,39-30,42-51</inkml:trace>
          <inkml:trace contextRef="#ctx0" brushRef="#br0" timeOffset="45240.56">-3166 12121,'0'0,"0"0,0 0,0 0,0 0,0 0,-14 0,0 0,0 0,-1 0,1-7,14 7,0 0,14-14,15 1,13-14,32 7,21-11,8 4,10-10,-4-1,-17 11,-11 0,-14 7,-25 3,-13 3,-8 8,-21 6,0 0,0-14,0 14,0 0,0 0,0 0,0 0,0 0,0 0,0 0,0 0,0 0</inkml:trace>
          <inkml:trace contextRef="#ctx0" brushRef="#br0" timeOffset="4356.83">5185 8121,'0'0,"0"0,0 0,0 0,0 0,0 0,0 0,0 14,0 6,-11 10,11 15,11 5,3 18,7 7,14-11,18-7,11-9,20-11,-2-17,-12-20,-10-13,-17-11,-8-10,-17-6,-18-11,-18-7,-10 1,-15-8,-24 15,-21 16,-18 10,-17 17</inkml:trace>
          <inkml:trace contextRef="#ctx0" brushRef="#br0" timeOffset="-676.46">406 11369,'0'0,"0"0,0 0,0 0,0 0,14 0,7 0,21-7,32-10,22-3,13-17,11-7</inkml:trace>
          <inkml:trace contextRef="#ctx0" brushRef="#br0" timeOffset="3608.03">4532 9032,'0'0,"0"0,0 0,0 0,0 0,0 0,0 0,14-7,21-6,25-11,28-13,11 0,11-1</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4:23.20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C0EBCB4-8F2E-46BA-A43A-4E38B18F7B64}" emma:medium="tactile" emma:mode="ink">
          <msink:context xmlns:msink="http://schemas.microsoft.com/ink/2010/main" type="writingRegion" rotatedBoundingBox="23382,4314 24835,4314 24835,5200 23382,5200"/>
        </emma:interpretation>
      </emma:emma>
    </inkml:annotationXML>
    <inkml:traceGroup>
      <inkml:annotationXML>
        <emma:emma xmlns:emma="http://www.w3.org/2003/04/emma" version="1.0">
          <emma:interpretation id="{BABFC75F-28D0-4203-89FD-35CFE3895832}" emma:medium="tactile" emma:mode="ink">
            <msink:context xmlns:msink="http://schemas.microsoft.com/ink/2010/main" type="paragraph" rotatedBoundingBox="23382,4314 24835,4314 24835,5200 23382,5200" alignmentLevel="1"/>
          </emma:interpretation>
        </emma:emma>
      </inkml:annotationXML>
      <inkml:traceGroup>
        <inkml:annotationXML>
          <emma:emma xmlns:emma="http://www.w3.org/2003/04/emma" version="1.0">
            <emma:interpretation id="{0F0EBD73-FEAF-4581-8ED6-3B937C15CEB9}" emma:medium="tactile" emma:mode="ink">
              <msink:context xmlns:msink="http://schemas.microsoft.com/ink/2010/main" type="line" rotatedBoundingBox="23382,4314 24835,4314 24835,5200 23382,5200"/>
            </emma:interpretation>
          </emma:emma>
        </inkml:annotationXML>
        <inkml:traceGroup>
          <inkml:annotationXML>
            <emma:emma xmlns:emma="http://www.w3.org/2003/04/emma" version="1.0">
              <emma:interpretation id="{A3B950B6-3AE3-473C-9C80-58F3006296EF}" emma:medium="tactile" emma:mode="ink">
                <msink:context xmlns:msink="http://schemas.microsoft.com/ink/2010/main" type="inkWord" rotatedBoundingBox="23382,4727 24364,3902 24990,4647 24007,5472">
                  <msink:destinationLink direction="with" ref="{789CE938-DBA7-4E05-9FDA-6244A2F493A4}"/>
                  <msink:destinationLink direction="with" ref="{EBE48D44-4655-43F5-8C97-F047C5DFF361}"/>
                  <msink:destinationLink direction="with" ref="{57F7AB8F-EEC4-46D3-9983-055FC2F3B500}"/>
                </msink:context>
              </emma:interpretation>
              <emma:one-of disjunction-type="recognition" id="oneOf0">
                <emma:interpretation id="interp0" emma:lang="en-IN" emma:confidence="0">
                  <emma:literal>to</emma:literal>
                </emma:interpretation>
                <emma:interpretation id="interp1" emma:lang="en-IN" emma:confidence="0">
                  <emma:literal>:.0</emma:literal>
                </emma:interpretation>
                <emma:interpretation id="interp2" emma:lang="en-IN" emma:confidence="0">
                  <emma:literal>t"</emma:literal>
                </emma:interpretation>
                <emma:interpretation id="interp3" emma:lang="en-IN" emma:confidence="0">
                  <emma:literal>:_0</emma:literal>
                </emma:interpretation>
                <emma:interpretation id="interp4" emma:lang="en-IN" emma:confidence="0">
                  <emma:literal>...0</emma:literal>
                </emma:interpretation>
              </emma:one-of>
            </emma:emma>
          </inkml:annotationXML>
          <inkml:trace contextRef="#ctx0" brushRef="#br0">7586 2136,'0'0,"0"0,0 0,0 0,0 0,0 0,0 0,0 0,10-14,9-5</inkml:trace>
          <inkml:trace contextRef="#ctx0" brushRef="#br0" timeOffset="-270.31">6613 1836,'0'0,"0"0,0 0,0 0,0 0,0 0</inkml:trace>
          <inkml:trace contextRef="#ctx0" brushRef="#br0" timeOffset="195.19">7546 2309,'0'0,"0"0,0 0,0 0,0 0,0 0,0 0,0 0,0 0,20-5,5-14</inkml:trace>
          <inkml:trace contextRef="#ctx0" brushRef="#br0" timeOffset="569.49">7970 1479,'0'0,"0"0,0 0,0 0,0 0,0 0,-12 12,2 2,0 19,0 10,5 7,5 11,5 5,5-9,5-3,7-21,-2-16,-1-24,1-10,-3-21,-7-16,-5-3,-10-16,-10 0,-12 7,-7 7,-23 21,-12 24</inkml:trace>
        </inkml:traceGroup>
      </inkml:traceGroup>
    </inkml:traceGroup>
  </inkml:traceGroup>
</inkml:ink>
</file>

<file path=ppt/ink/ink28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17:54.90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0B5DBF5-E6F6-4B39-90A0-AEAD82BD5603}" emma:medium="tactile" emma:mode="ink">
          <msink:context xmlns:msink="http://schemas.microsoft.com/ink/2010/main" type="inkDrawing" rotatedBoundingBox="17505,1085 19907,6042 19744,6121 17342,1163" semanticType="callout" shapeName="Other">
            <msink:sourceLink direction="with" ref="{5183FF92-8C32-402E-A215-6931D794C6DE}"/>
          </msink:context>
        </emma:interpretation>
      </emma:emma>
    </inkml:annotationXML>
    <inkml:trace contextRef="#ctx0" brushRef="#br0">0 0,'0'0,"0"0,0 0,0 0,0 0,0 14,0 16,7 21,21 51,15 74,31 40,35 72,29 54,31 24,22 30,17 11,4-1,-4-13,7-10,-17-41,-11-21,-28-43,-29-34,-24-31</inkml:trace>
  </inkml:traceGroup>
</inkml:ink>
</file>

<file path=ppt/ink/ink28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17:55.84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2244083-DA20-48BF-9692-8DF11C9EAD60}" emma:medium="tactile" emma:mode="ink">
          <msink:context xmlns:msink="http://schemas.microsoft.com/ink/2010/main" type="inkDrawing" rotatedBoundingBox="2747,15122 10554,10942 10588,11007 2782,15187" semanticType="underline" shapeName="Other">
            <msink:sourceLink direction="with" ref="{D962931F-3FCE-440E-B266-E9928B2DA791}"/>
          </msink:context>
        </emma:interpretation>
      </emma:emma>
    </inkml:annotationXML>
    <inkml:trace contextRef="#ctx0" brushRef="#br0">0 4186,'0'0,"0"0,0 0,0 0,0 0,24-7,12-7,45-26,56-25,72-36,59-35,71-33,67-38,49-30,36-27,27-14,33-20,10 4,-10 2,-15 1,-17 13,-42 14,-43 20,-57 31,-70 27,-67 44,-63 40,-68 38</inkml:trace>
  </inkml:traceGroup>
</inkml:ink>
</file>

<file path=ppt/ink/ink28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18:04.3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0A2278D-FD8E-49C9-9B05-0CF04AFD5F35}" emma:medium="tactile" emma:mode="ink">
          <msink:context xmlns:msink="http://schemas.microsoft.com/ink/2010/main" type="inkDrawing" rotatedBoundingBox="12670,15940 19685,10255 21674,12708 14659,18394" hotPoints="13819,17267 19643,10295 0,0" semanticType="enclosure" shapeName="RightTriangle">
            <msink:sourceLink direction="with" ref="{91FEE15A-21FA-43A2-830B-ACAA366C6621}"/>
          </msink:context>
        </emma:interpretation>
      </emma:emma>
    </inkml:annotationXML>
    <inkml:trace contextRef="#ctx0" brushRef="#br0">-272 7068,'0'0,"0"0,0 0,0 0,0 0,0 0,0 0,21-17,29-3,48-24,40-34,53-27,52-37,61-34,45-31,39-20,47-24,27-23,14-14,19-3,9-14,8-3,-21 3,-29 24,-28 24,-49 30,-53 34,-64 37,-67 48,-56 30,-61 24,-31 23,-38 31,-23 14,-6 9,-7-16,-4 0,11-7,0 0,0-7,14 7,0 0,0 0,0 0,0 0,0 0,0 0,0 0,0 14,0 3,0 0,0-4,0 1,0 3,0-17,0 13,0-13,0 0,0 0,0 0,0 0,0 0,0 0,0 0,0 0,0 0,0 0,0 0,0 0,0 0,0 0,0 0,0 0,0 0,0 0,0 0,0 0,0 0,0 0,0 0,0 0,0 0,0 0,0 0,0 0,0 0,0 0,0 0,0 0,0 0,0 0,0 0,0 0,-14 7,14-7,0 0,0 0,0 0,0 0,0 0,0 0,-14-7,14 7,0 0,0 0,0 0,-7-13,7 13,0 0,0-17,0 3,0 14,0 0,0 0,0 14</inkml:trace>
    <inkml:trace contextRef="#ctx0" brushRef="#br0" timeOffset="1086.91">0 6760,'0'0,"0"0,0 0,0 0,0 0,0 0,0 0,0 0,0 0,14-24,18-10,17-30,32-27,39-45,32-40,32-37,45-48,32-37,36-37,17-24,21-31,25-16,4-1,-4-6,-7 3,-25 11,-18 9,-24 18,-32 30,-17 30,-32 38,-39 54,-43 44,-38 50,-25 38,-25 44,-21 27,-14 17,-14 10,0 4,0-1,7 1,7-14,-7 17,7-17,0 13,7 4,7 7,14 10,11 17,24 23,22 31,25 24,13 37,15 17,14 17,-1 13,8-6,0-1,-21-20,-15-20,-17-10,-32-31,-17-30,-22-27,-3-24</inkml:trace>
  </inkml:traceGroup>
</inkml:ink>
</file>

<file path=ppt/ink/ink28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18:08.95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BD55415-D5F5-40AB-A585-FE4E397F518D}" emma:medium="tactile" emma:mode="ink">
          <msink:context xmlns:msink="http://schemas.microsoft.com/ink/2010/main" type="writingRegion" rotatedBoundingBox="20071,12911 24013,12911 24013,15925 20071,15925">
            <msink:destinationLink direction="with" ref="{CE45FF33-536D-4E63-81EF-47A338660CC0}"/>
          </msink:context>
        </emma:interpretation>
      </emma:emma>
    </inkml:annotationXML>
    <inkml:traceGroup>
      <inkml:annotationXML>
        <emma:emma xmlns:emma="http://www.w3.org/2003/04/emma" version="1.0">
          <emma:interpretation id="{8FAA7DFF-4747-4EEE-BEF1-A5BADD5F3752}" emma:medium="tactile" emma:mode="ink">
            <msink:context xmlns:msink="http://schemas.microsoft.com/ink/2010/main" type="paragraph" rotatedBoundingBox="20071,12911 24013,12911 24013,15925 20071,15925" alignmentLevel="1"/>
          </emma:interpretation>
        </emma:emma>
      </inkml:annotationXML>
      <inkml:traceGroup>
        <inkml:annotationXML>
          <emma:emma xmlns:emma="http://www.w3.org/2003/04/emma" version="1.0">
            <emma:interpretation id="{1512BDFC-99DB-4486-853E-821AE2E85827}" emma:medium="tactile" emma:mode="ink">
              <msink:context xmlns:msink="http://schemas.microsoft.com/ink/2010/main" type="line" rotatedBoundingBox="20071,12911 24013,12911 24013,15925 20071,15925"/>
            </emma:interpretation>
          </emma:emma>
        </inkml:annotationXML>
        <inkml:traceGroup>
          <inkml:annotationXML>
            <emma:emma xmlns:emma="http://www.w3.org/2003/04/emma" version="1.0">
              <emma:interpretation id="{013D8C84-CC0D-42E9-9499-60110A326795}" emma:medium="tactile" emma:mode="ink">
                <msink:context xmlns:msink="http://schemas.microsoft.com/ink/2010/main" type="inkWord" rotatedBoundingBox="20071,12911 24013,12911 24013,15925 20071,15925"/>
              </emma:interpretation>
              <emma:one-of disjunction-type="recognition" id="oneOf0">
                <emma:interpretation id="interp0" emma:lang="en-IN" emma:confidence="0">
                  <emma:literal>we</emma:literal>
                </emma:interpretation>
                <emma:interpretation id="interp1" emma:lang="en-IN" emma:confidence="0">
                  <emma:literal>A `</emma:literal>
                </emma:interpretation>
                <emma:interpretation id="interp2" emma:lang="en-IN" emma:confidence="0">
                  <emma:literal>A \</emma:literal>
                </emma:interpretation>
                <emma:interpretation id="interp3" emma:lang="en-IN" emma:confidence="0">
                  <emma:literal>w"</emma:literal>
                </emma:interpretation>
                <emma:interpretation id="interp4" emma:lang="en-IN" emma:confidence="0">
                  <emma:literal>A L</emma:literal>
                </emma:interpretation>
              </emma:one-of>
            </emma:emma>
          </inkml:annotationXML>
          <inkml:trace contextRef="#ctx0" brushRef="#br0">1193 3695,'0'0,"0"0,0 0,0 0,0 0,0 0,0 0,14 13,0 8,7 23,8 16,9 22,5 16,20-3,8-11,17-12,0-39,15-39,17-32,-11-36,-7-28,-6-23,-26-27,-6-4,-29 0,-21 7,-21 24,-21 13,-7 34,-8 27,15 14,0 23,28 14,0 21,14 30,7 13,14 21,8-7,6 3,11-7,4-13,3-10,-4-17,-3-17,-3-17,-1-31,-13-13,-5-20,-16-27</inkml:trace>
          <inkml:trace contextRef="#ctx0" brushRef="#br0" timeOffset="366.79">2711 2567,'0'0,"0"0,0 0,0 0,0 0,0 0,0 0,0 0,0 0,14 0,21 7,7 6,15 18,17 3,14 20,15-3,9 9,-2-2,-1-4,-17-10,-11-10,-10-3,-29-18,-21-13,-14-13,-14-18,-21-20,0-37,-7-30,-1-21,15-17,7 4</inkml:trace>
          <inkml:trace contextRef="#ctx0" brushRef="#br0" timeOffset="736.2">4013 1283,'0'0,"0"0,0 0,0 0,0 0,0 0,0 14,7 10,7 9,14 22,8 19,13 11,1 20,10-4,-4-2,4-18,11-17,10-23,18-28,3-26,21-35,15-16,10-31</inkml:trace>
        </inkml:traceGroup>
      </inkml:traceGroup>
    </inkml:traceGroup>
  </inkml:traceGroup>
</inkml:ink>
</file>

<file path=ppt/ink/ink28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18:10.09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E45FF33-536D-4E63-81EF-47A338660CC0}" emma:medium="tactile" emma:mode="ink">
          <msink:context xmlns:msink="http://schemas.microsoft.com/ink/2010/main" type="inkDrawing" rotatedBoundingBox="18584,15654 23209,10598 25650,12831 21026,17887" semanticType="enclosure" shapeName="Other">
            <msink:sourceLink direction="with" ref="{3BD55415-D5F5-40AB-A585-FE4E397F518D}"/>
          </msink:context>
        </emma:interpretation>
      </emma:emma>
    </inkml:annotationXML>
    <inkml:trace contextRef="#ctx0" brushRef="#br0">0 3810,'0'0,"0"0,0 0,0 0,0 0,0 0,21-24,32-26,49-45,64-68,78-57,66-54,54-58,42-31,28-26,14-7,-17 13,-32 27,-46 48,-57 51,-70 57</inkml:trace>
    <inkml:trace contextRef="#ctx0" brushRef="#br0" timeOffset="-46865.99">67 3095,'0'0,"0"0,0 0,0 0,-7 14,-7 3,-11 3,-10 11,-15 3,-27 6,-26-9,-13-18,-15-13,-17-13,0-18,3-16,11-4,11-13,6-28,22-9,24-31,43-31,35-33,35-41,50-45,39-36,45-27,32-21,40-13,37 9,12 25,17 13,11 31,-11 30,7 24,4 50,-15 35,-13 36,-8 38,-31 37,-25 38,-18 33,-24 31,-40 37,-16 44,-40 34,-28 7,-32 33,-49 21,-35 20,-54 11,-41 6,-43 17,-60 31,-29-4,4-17</inkml:trace>
  </inkml:traceGroup>
</inkml:ink>
</file>

<file path=ppt/ink/ink28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4:28.87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84CE59F-F476-4FC9-B805-8DDCFE3607AA}" emma:medium="tactile" emma:mode="ink">
          <msink:context xmlns:msink="http://schemas.microsoft.com/ink/2010/main" type="inkDrawing" rotatedBoundingBox="15228,10652 21503,7384 21546,7466 15271,10734" semanticType="underline" shapeName="Other">
            <msink:sourceLink direction="with" ref="{6D1E9039-1E7F-4EEB-86B9-8A68808D8766}"/>
          </msink:context>
        </emma:interpretation>
      </emma:emma>
    </inkml:annotationXML>
    <inkml:trace contextRef="#ctx0" brushRef="#br0">0 3267,'0'0,"0"0,0 0,0 0,14-7,14-6,36-18,63-33,67-48,88-50,78-45,67-30,57-24,38-16,11-11,-3 7,-26 16,-20 22,-57 29,-49 35,-71 37,-67 26,-67 45,-64 20,-46 24,-31 21,-32 6,-21 0,-11 6,4 5,7-5,7-6,0 0,-4 0,18 0,0 0,0 0,0 0</inkml:trace>
  </inkml:traceGroup>
</inkml:ink>
</file>

<file path=ppt/ink/ink28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4:35.22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DC3621C-17FF-469C-BFF5-E38CB68051BA}" emma:medium="tactile" emma:mode="ink">
          <msink:context xmlns:msink="http://schemas.microsoft.com/ink/2010/main" type="inkDrawing" rotatedBoundingBox="23565,12014 25338,9198 25351,9205 23577,12021" semanticType="underline" shapeName="Other">
            <msink:sourceLink direction="with" ref="{6F456E4F-6606-4906-8BD5-B515EFFABCA9}"/>
          </msink:context>
        </emma:interpretation>
      </emma:emma>
    </inkml:annotationXML>
    <inkml:trace contextRef="#ctx0" brushRef="#br0">0 2815,'0'0,"0"0,0 0,0 0,0 0,14-24,14-20,29-54,45-68,50-81,35-52,24-39,19-18,-18 18,-11 29,-42 55,-36 55,-24 56</inkml:trace>
  </inkml:traceGroup>
</inkml:ink>
</file>

<file path=ppt/ink/ink28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4:37.20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C0EB7A3-A851-4EF6-BA00-9872B15705E5}" emma:medium="tactile" emma:mode="ink">
          <msink:context xmlns:msink="http://schemas.microsoft.com/ink/2010/main" type="inkDrawing" rotatedBoundingBox="2443,5661 20402,15288 15802,23869 -2157,14241" shapeName="Other"/>
        </emma:interpretation>
      </emma:emma>
    </inkml:annotationXML>
    <inkml:trace contextRef="#ctx0" brushRef="#br0">2729 0,'0'0,"0"0,0 0,0 0,-15 10,-9 11,-12 16,-38 20,-35 55,-39 57,-36 69,-31 56,-18 58,-18 58,4 30,11 31,17 24,25 9,28 11,35 0,25-7,32 3,32-16,28-18,28-13,35-30,26-11,16-27,26-27,20-23,29-21,32-37,17-24,43-27,31-10,25-21,39-6,29-13,23-25,19-16,24-21,22-23,10-18,3-33,29-24,10-13,15-14,3-21,14-9,18-4,-4-17,4-10,3 0,-3 4,-14 3,-8 27,4 10,-17 40,-32 25,-22 9,-21 21,-27 20,-30 4,-30 3,-12-10,-10-14,-14-6,-21-18,3-20,3-23,1-7,-21-14,-15 0,-45 0</inkml:trace>
  </inkml:traceGroup>
</inkml:ink>
</file>

<file path=ppt/ink/ink28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18:08.12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1FEE15A-21FA-43A2-830B-ACAA366C6621}" emma:medium="tactile" emma:mode="ink">
          <msink:context xmlns:msink="http://schemas.microsoft.com/ink/2010/main" type="writingRegion" rotatedBoundingBox="16545,10486 22570,10486 22570,15285 16545,15285">
            <msink:destinationLink direction="with" ref="{A0A2278D-FD8E-49C9-9B05-0CF04AFD5F35}"/>
          </msink:context>
        </emma:interpretation>
      </emma:emma>
    </inkml:annotationXML>
    <inkml:traceGroup>
      <inkml:annotationXML>
        <emma:emma xmlns:emma="http://www.w3.org/2003/04/emma" version="1.0">
          <emma:interpretation id="{8935F0F4-A43B-4B50-8E50-93A0BA749BCA}" emma:medium="tactile" emma:mode="ink">
            <msink:context xmlns:msink="http://schemas.microsoft.com/ink/2010/main" type="paragraph" rotatedBoundingBox="16545,10486 22570,10486 22570,15285 16545,15285" alignmentLevel="1"/>
          </emma:interpretation>
        </emma:emma>
      </inkml:annotationXML>
      <inkml:traceGroup>
        <inkml:annotationXML>
          <emma:emma xmlns:emma="http://www.w3.org/2003/04/emma" version="1.0">
            <emma:interpretation id="{EAAEDC4F-66E2-44D8-8125-C279073FD5BD}" emma:medium="tactile" emma:mode="ink">
              <msink:context xmlns:msink="http://schemas.microsoft.com/ink/2010/main" type="line" rotatedBoundingBox="16545,10486 22570,10486 22570,15285 16545,15285"/>
            </emma:interpretation>
          </emma:emma>
        </inkml:annotationXML>
        <inkml:traceGroup>
          <inkml:annotationXML>
            <emma:emma xmlns:emma="http://www.w3.org/2003/04/emma" version="1.0">
              <emma:interpretation id="{6F456E4F-6606-4906-8BD5-B515EFFABCA9}" emma:medium="tactile" emma:mode="ink">
                <msink:context xmlns:msink="http://schemas.microsoft.com/ink/2010/main" type="inkWord" rotatedBoundingBox="16545,10486 22570,10486 22570,15285 16545,15285">
                  <msink:destinationLink direction="with" ref="{9DC3621C-17FF-469C-BFF5-E38CB68051BA}"/>
                </msink:context>
              </emma:interpretation>
              <emma:one-of disjunction-type="recognition" id="oneOf0">
                <emma:interpretation id="interp0" emma:lang="en-IN" emma:confidence="0">
                  <emma:literal>in</emma:literal>
                </emma:interpretation>
                <emma:interpretation id="interp1" emma:lang="en-IN" emma:confidence="0">
                  <emma:literal>"t</emma:literal>
                </emma:interpretation>
                <emma:interpretation id="interp2" emma:lang="en-IN" emma:confidence="0">
                  <emma:literal>"f</emma:literal>
                </emma:interpretation>
                <emma:interpretation id="interp3" emma:lang="en-IN" emma:confidence="0">
                  <emma:literal>,1,:</emma:literal>
                </emma:interpretation>
                <emma:interpretation id="interp4" emma:lang="en-IN" emma:confidence="0">
                  <emma:literal>"n</emma:literal>
                </emma:interpretation>
              </emma:one-of>
            </emma:emma>
          </inkml:annotationXML>
          <inkml:trace contextRef="#ctx0" brushRef="#br0">17394 5469,'0'0,"0"0,0 0,0 0,0 0,0 0,0 0,21 0,25-6,25-8,24 1,18-11,3 10,-6 7,-22 21,-24 30,-43 41,-35 30,-50 47,-17 38</inkml:trace>
          <inkml:trace contextRef="#ctx0" brushRef="#br0" timeOffset="-359.05">16367 6746,'0'0,"0"0,0 0,0 0,0 0,0 0,0 0,14-7,18-6,17-18,40-19,27-32,32-19,22-21,3 0,0-7,-22 14,-20 10,-25 17,-32 30,-25 21</inkml:trace>
          <inkml:trace contextRef="#ctx0" brushRef="#br0" timeOffset="-1629.09">13399 8111,'0'0,"0"0,0 0,0 0,0 0,7 17,14 3,18 17,24 21,29 30,17 24,1 13,-1 7,-10 4,-21-21,-11-10,-25-17</inkml:trace>
          <inkml:trace contextRef="#ctx0" brushRef="#br0" timeOffset="-1973.37">14447 6533,'0'0,"0"0,0 0,0 0,0 0,0 0,0 0,7 20,21 21,8 16,13 38,32 34,14 40,15 24,3 10,-4 4,-6-11,-19-16,-10-24,-10-41,-22-24</inkml:trace>
          <inkml:trace contextRef="#ctx0" brushRef="#br0" timeOffset="-1284.36">12114 9313,'0'0,"0"0,0 0,0 0,0 0,0 14,7-1,7 18,14 13,29 30,6 21,19 17,-1 13,-11 7,-3-6,-10-15</inkml:trace>
        </inkml:traceGroup>
      </inkml:traceGroup>
    </inkml:traceGroup>
  </inkml:traceGroup>
</inkml:ink>
</file>

<file path=ppt/ink/ink28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4:55.58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9EEFEC4-0222-43F3-B1CC-4FE7D192F9C1}" emma:medium="tactile" emma:mode="ink">
          <msink:context xmlns:msink="http://schemas.microsoft.com/ink/2010/main" type="inkDrawing" rotatedBoundingBox="3598,15967 11214,13041 11312,13295 3696,16221" semanticType="underline" shapeName="Other">
            <msink:sourceLink direction="with" ref="{6D1E9039-1E7F-4EEB-86B9-8A68808D8766}"/>
          </msink:context>
        </emma:interpretation>
      </emma:emma>
    </inkml:annotationXML>
    <inkml:trace contextRef="#ctx0" brushRef="#br0">0 3050,'0'0,"0"0,0 0,0 0,0 0,0 0,22 0,13-13,46-18,46-20,50-30,41-31,54-26,53-35,35-10,32-7,28 7,21 4,7 16,7 25,1 19,-8 7,-21 4,-35-4,-25-6,-28-1,-32-3,-43 0,-38 7,-39 10,-49 17,-36 24,-24 9,-36 18,-20 17,-22 20,0 0,-14 7</inkml:trace>
  </inkml:traceGroup>
</inkml:ink>
</file>

<file path=ppt/ink/ink2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5:21.18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AC0D318-1446-4054-A5DE-227CED5BDD02}" emma:medium="tactile" emma:mode="ink">
          <msink:context xmlns:msink="http://schemas.microsoft.com/ink/2010/main" type="inkDrawing" rotatedBoundingBox="11637,11704 21597,11139 21679,12597 11720,13162" semanticType="callout" shapeName="Other">
            <msink:destinationLink direction="with" ref="{D7C9D4B7-0F82-4DDA-9353-F6699A659970}"/>
          </msink:context>
        </emma:interpretation>
      </emma:emma>
    </inkml:annotationXML>
    <inkml:trace contextRef="#ctx0" brushRef="#br0">0 1294,'0'0,"0"0,0 0,0 0,0 0,0 0,0 0,0 0,0 0,0 0,15 12,7-7,12 0,13-5,12 0,13-5,11-7,6-2,2 0,13-3,-3-2,2-2,-4 0,-3 4,0 3,-5-2,5 6,-5 1,-5-3,-2 7,-3 0,-5 1,1-1,-3 5,-3 0,-12 5,8 4,4 1,3 1,-3-1,1-1,-1 3,8-2,-8-1,6 3,-1 0,3-8,-5 1,9 0,-1-5,1 4,-6-4,9 5,0 2,13-2,-8 0,5-1,5 6,0-5,4 2,6-3,-5-4,0 0,5-4,0-3,12 2,0 0,5 0,2 1,11-1,2 0,2-2,-2-2,5-1,-6 1,4 2,-4 2,9-2,-4 7,-6 7,4 5,-7 2,2 0,-4 7,4-6,-2 1,2 3,-4 2,2 3,-3 0,-2-3,0-2,0 2,2-7,-4-2,-3-7,-5-10,-5-7,-7-2,0 0,-10-7,-10-1,-12-1,-8-6,-4-1,-6-6,-7 1,-4-8,-16-2,-2-2,-7 2,-5-7,-3-9,-12-8,-5 3,0 7,0 0,-5 9,-3 3,-1 5,-1 6,-5 10,-5 7,-2-2,-3 0,1-1,-11 4,1-4,-1 1,-7 2,-4-2,1 2,-6-5,1 5,-4-2,3 0,-9 2,-1-7,-1 0,-7 0,-7 0,-5 0,-10 7,-8 3</inkml:trace>
  </inkml:traceGroup>
</inkml:ink>
</file>

<file path=ppt/ink/ink29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5:16.986"/>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fitToCurve" value="1"/>
    </inkml:brush>
    <inkml:brush xml:id="br2">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057F8A8-15AE-4440-8926-447774B25EEC}" emma:medium="tactile" emma:mode="ink">
          <msink:context xmlns:msink="http://schemas.microsoft.com/ink/2010/main" type="writingRegion" rotatedBoundingBox="-1762,8078 17427,-1153 22944,10315 3754,19546"/>
        </emma:interpretation>
      </emma:emma>
    </inkml:annotationXML>
    <inkml:traceGroup>
      <inkml:annotationXML>
        <emma:emma xmlns:emma="http://www.w3.org/2003/04/emma" version="1.0">
          <emma:interpretation id="{D2DC018A-AC4C-4F24-829F-D1D5FD5A7011}" emma:medium="tactile" emma:mode="ink">
            <msink:context xmlns:msink="http://schemas.microsoft.com/ink/2010/main" type="paragraph" rotatedBoundingBox="991,6169 17348,1072 19838,9062 3481,14159" alignmentLevel="2"/>
          </emma:interpretation>
        </emma:emma>
      </inkml:annotationXML>
      <inkml:traceGroup>
        <inkml:annotationXML>
          <emma:emma xmlns:emma="http://www.w3.org/2003/04/emma" version="1.0">
            <emma:interpretation id="{94B3A956-C5DF-472A-8F67-1C81553C6F29}" emma:medium="tactile" emma:mode="ink">
              <msink:context xmlns:msink="http://schemas.microsoft.com/ink/2010/main" type="inkBullet" rotatedBoundingBox="1504,7814 4486,6885 5244,9317 2262,10247"/>
            </emma:interpretation>
            <emma:one-of disjunction-type="recognition" id="oneOf0">
              <emma:interpretation id="interp0" emma:lang="en-IN" emma:confidence="0">
                <emma:literal>no</emma:literal>
              </emma:interpretation>
              <emma:interpretation id="interp1" emma:lang="en-IN" emma:confidence="0">
                <emma:literal>it</emma:literal>
              </emma:interpretation>
              <emma:interpretation id="interp2" emma:lang="en-IN" emma:confidence="0">
                <emma:literal>120</emma:literal>
              </emma:interpretation>
              <emma:interpretation id="interp3" emma:lang="en-IN" emma:confidence="0">
                <emma:literal>(20</emma:literal>
              </emma:interpretation>
              <emma:interpretation id="interp4" emma:lang="en-IN" emma:confidence="0">
                <emma:literal>to</emma:literal>
              </emma:interpretation>
            </emma:one-of>
          </emma:emma>
        </inkml:annotationXML>
        <inkml:trace contextRef="#ctx0" brushRef="#br0">-6777-6329,'0'0,"0"0,0 0,0 0,0 0,0 0,-14 13,-7 14,-1 0,-13 10,7 1,7 6,7 0,14 0,7 7,10 10,8-4,24 11,15 3,10 4,7-4,-10-4,-4-2,-7-4,-7-11,-18-12</inkml:trace>
        <inkml:trace contextRef="#ctx0" brushRef="#br0" timeOffset="9992.84">-5454-8128,'0'0,"0"0,0 0,0 0,0 0,-14 17,-21-3,-4 13,-31 17,-8 3,-21 18,-14 29,0-2,-3 26,3 14,0 11,7-8,11 14,14 0,10-10,11 10,25-3,6-7,19-4,10-10,10-10,-2 1,20-25,14-3,18-24,11-3,17-20,7-11,11-9,-4-1,1-20,6 0,11-10,-3 0,-1-4,1 1,3-1,-11-10,1-3,-1-10,11 0,-4-14,-6-7,-1-13,4-20,-3-17,-15-14,-10-7,-4-13,-18-7,-20-4,-15-9,-14 6,-21 10,-21 14,-15 27,-27 10,-26 31,-27 20,-22 14,-28 19,0 22,-14 12,7 4,-3 11,3 6,31 13,1 25,21 29,11 28,6 47</inkml:trace>
        <inkml:trace contextRef="#ctx0" brushRef="#br0" timeOffset="565.97">-6269-6644,'0'0,"0"0,0 0,0 0,0 0,0 0,0 0,0 0,25-14,0-10,20-10,19-13,24-11,11-3,0 28,-4 9,-14 24,-7 30,-24 21,-22 20,-10 28,-18 2,-18 11,4 6,0-13,7-20,0-10,7-21,7-34,7-27,14-23,22-24,13-24,18-24,22-27,6-3,11 0,-10 7,-15 17,-14 16</inkml:trace>
      </inkml:traceGroup>
      <inkml:traceGroup>
        <inkml:annotationXML>
          <emma:emma xmlns:emma="http://www.w3.org/2003/04/emma" version="1.0">
            <emma:interpretation id="{06E71A9F-BCF2-44D8-BAB5-1979CDA2EC57}" emma:medium="tactile" emma:mode="ink">
              <msink:context xmlns:msink="http://schemas.microsoft.com/ink/2010/main" type="line" rotatedBoundingBox="3398,5419 17348,1072 18533,4874 4583,9220"/>
            </emma:interpretation>
          </emma:emma>
        </inkml:annotationXML>
        <inkml:traceGroup>
          <inkml:annotationXML>
            <emma:emma xmlns:emma="http://www.w3.org/2003/04/emma" version="1.0">
              <emma:interpretation id="{84EF8DBC-F348-4417-9E57-ECE47BA97D9A}" emma:medium="tactile" emma:mode="ink">
                <msink:context xmlns:msink="http://schemas.microsoft.com/ink/2010/main" type="inkWord" rotatedBoundingBox="3496,5305 12762,3235 13421,6187 4156,8257"/>
              </emma:interpretation>
              <emma:one-of disjunction-type="recognition" id="oneOf1">
                <emma:interpretation id="interp5" emma:lang="en-IN" emma:confidence="0">
                  <emma:literal>it-point</emma:literal>
                </emma:interpretation>
                <emma:interpretation id="interp6" emma:lang="en-IN" emma:confidence="0">
                  <emma:literal>wit-point</emma:literal>
                </emma:interpretation>
                <emma:interpretation id="interp7" emma:lang="en-IN" emma:confidence="0">
                  <emma:literal>lit-point</emma:literal>
                </emma:interpretation>
                <emma:interpretation id="interp8" emma:lang="en-IN" emma:confidence="0">
                  <emma:literal>til-point</emma:literal>
                </emma:interpretation>
                <emma:interpretation id="interp9" emma:lang="en-IN" emma:confidence="0">
                  <emma:literal>wet-point</emma:literal>
                </emma:interpretation>
              </emma:one-of>
            </emma:emma>
          </inkml:annotationXML>
          <inkml:trace contextRef="#ctx0" brushRef="#br1" timeOffset="-17081.87">-1059-9652,'0'0,"0"0,0 0,0 0,0 0,7 14,10 16,19 28,20 16,29 45,10 20,8 30,-1 11,-3-1,-7-13,-4-10,-7-17,-7-21</inkml:trace>
          <inkml:trace contextRef="#ctx0" brushRef="#br1" timeOffset="-16735.39">-791-9205,'0'0,"0"0,0 0,0 0,0 0,0 0,0-13,14-14,14-24,15-24,31-16,21 10,11 6,3 41,-13 34,-33 44,-24 37,-39 28,-32 33,-24 11,-18-18,-15-3</inkml:trace>
          <inkml:trace contextRef="#ctx0" brushRef="#br1" timeOffset="-15835.29">744-9760,'0'0,"0"0,0 0,0 0,0 0,0 0,-7 13,0 8,0 9,-7 14,0 10,7 11,0 16,7 14,0 17,7-7,0-4,21-9,7-8,4-19,11-15,6-22,1-22,3-33,-11-13,4-28,-11-17,-6-13,-8 0,-3-11,-18 21,-14 14,-18 13,-3 27,-15 10,-24 17,-3 14,3 0,10 3,8-10,27-10,30-4,27-2,21-32,15-20,17-6,0-4,1-7,-19 21,-6 13,-29 21,-14 13,-21 17,0 0,-7 17,7-4,7 21,18 7,17 16,25 18,11 13,10 7,11 3,-11-3,-10-7,-11-14,-18-9</inkml:trace>
          <inkml:trace contextRef="#ctx0" brushRef="#br1" timeOffset="-15654.61">1020-10502,'0'0,"0"0,0 0,0 0</inkml:trace>
          <inkml:trace contextRef="#ctx0" brushRef="#br1" timeOffset="-14846.78">2333-9320,'0'0,"0"0,0 0,0 0,0 0,0 0,14 7,7 10,11-4,-4 1,0-1,4-2,-11-11,-7 0,-7-17,0-4,-7-16,0-14,7-23,0-14,22-10,17 3,17 17,22 7,17 37,8 27,6 27,4 31,4 20,-15 7,-7 10,-3 0,-21-13,-18-24,-18-21,-10-23,-18-21,-14-47,-21-34,-11-37,-10-47,-11-34,3-14,-6-10,-1 16,8 22,3 43,11 24,0 50,3 28,11 34,14 40,14 21,14 47,32 31,17 13,26 23,17 11,10 10,8-3,-1-3,-13-11,-15-24,-24-23</inkml:trace>
          <inkml:trace contextRef="#ctx0" brushRef="#br1" timeOffset="-14592.31">2957-10184,'0'0,"0"0,0 0,0 0,0 0,21-6,15-11,45-24,46-27,57-20,38-17,18-3,3-4</inkml:trace>
          <inkml:trace contextRef="#ctx0" brushRef="#br1" timeOffset="-18213.57">-4465-10241,'0'0,"0"0,0 0,0 0,-7 20,7 7,0 21,0 40,7 44,0 47,10 35,-2 23,6 10,-4 4,-6-14,3-17,0-27,4-37,-11-41</inkml:trace>
          <inkml:trace contextRef="#ctx0" brushRef="#br1" timeOffset="-17771.37">-5069-8534,'0'0,"0"0,0 0,0 0,0 0,0 17,7 6,7 21,22 28,6 26,25 20,4 18,10-1,0 7,-10-9,-1-18,-13-10,-4-17,-11-31,4-19,10-38,18-51,15-37,20-44,25-31,11-27,10-6</inkml:trace>
          <inkml:trace contextRef="#ctx0" brushRef="#br1" timeOffset="-17427.34">-2930-8670,'0'0,"0"0,0 0,0 0,0 0,0 0,21 0,32 0,25-6,42-1,28-10,4 3,3-3,-14 0,-24 4,-25 6</inkml:trace>
          <inkml:trace contextRef="#ctx0" brushRef="#br0" timeOffset="9021.77">-4465-7799,'0'0,"0"0,0 0,0 0,-14 6</inkml:trace>
        </inkml:traceGroup>
        <inkml:traceGroup>
          <inkml:annotationXML>
            <emma:emma xmlns:emma="http://www.w3.org/2003/04/emma" version="1.0">
              <emma:interpretation id="{5183FF92-8C32-402E-A215-6931D794C6DE}" emma:medium="tactile" emma:mode="ink">
                <msink:context xmlns:msink="http://schemas.microsoft.com/ink/2010/main" type="inkWord" rotatedBoundingBox="14004,3346 17698,2195 18533,4874 14839,6025">
                  <msink:destinationLink direction="with" ref="{10B5DBF5-E6F6-4B39-90A0-AEAD82BD5603}"/>
                </msink:context>
              </emma:interpretation>
              <emma:one-of disjunction-type="recognition" id="oneOf2">
                <emma:interpretation id="interp10" emma:lang="en-IN" emma:confidence="0">
                  <emma:literal>love</emma:literal>
                </emma:interpretation>
                <emma:interpretation id="interp11" emma:lang="en-IN" emma:confidence="0">
                  <emma:literal>Love</emma:literal>
                </emma:interpretation>
                <emma:interpretation id="interp12" emma:lang="en-IN" emma:confidence="0">
                  <emma:literal>looe</emma:literal>
                </emma:interpretation>
                <emma:interpretation id="interp13" emma:lang="en-IN" emma:confidence="0">
                  <emma:literal>lose</emma:literal>
                </emma:interpretation>
                <emma:interpretation id="interp14" emma:lang="en-IN" emma:confidence="0">
                  <emma:literal>Lose</emma:literal>
                </emma:interpretation>
              </emma:one-of>
            </emma:emma>
          </inkml:annotationXML>
          <inkml:trace contextRef="#ctx0" brushRef="#br1" timeOffset="-14224.21">5117-11995,'0'0,"0"0,0 0,0 0,0 0,0 17,0 6,7 18,22 37,20 50,32 42,22 30,24 20,3 10,8 0,0-10,-22-16,-14-21,-17-21,-18-26</inkml:trace>
          <inkml:trace contextRef="#ctx0" brushRef="#br1" timeOffset="-13727.6">6780-10888,'0'0,"0"0,0 0,0 0,0 0,-7 17,0 3,-7 21,-8 33,-6 35,3 16,11 24,14 10,14-16,25-8,18-23,27-34,19-34,-1-38,8-26,2-31,-34-23,-25-14,-32-4,-28-23,-35-3,-25-1,-25 18,-3 9,3 21,-3 20,-8 21,4 30,11 30,18 21,3 13,24 28</inkml:trace>
          <inkml:trace contextRef="#ctx0" brushRef="#br1" timeOffset="-12894.99">8146-10993,'0'0,"0"0,0 0,0 0,0 0,-14 0,-8 0,-13 0,-11 0,-10 7,-11 13,-7 28,17 13,8 16,-1 15,22-1,21 4,14-3,7-21,7-10,22-31,-1-30,14-30,19-14,-1-31,-11-23,-3-10,-17-11,-1 11,-21 3,-14 17,-7 33,0 15,0 19,0 21,0 0,35 14,25 0,25-4,25-20,13-11,15-19,-1-18,-6-10,-25-27,-25 1,-39 6,-42 6,-42 31,-39 31,-25 30,-17 21,-8 43,0 28,11 3,32 27,35 10,39-10,35-3,39-31,28-40,18-41,-7-48,11-43,-15-52,-21-46,-25-59</inkml:trace>
        </inkml:traceGroup>
      </inkml:traceGroup>
      <inkml:traceGroup>
        <inkml:annotationXML>
          <emma:emma xmlns:emma="http://www.w3.org/2003/04/emma" version="1.0">
            <emma:interpretation id="{D962931F-3FCE-440E-B266-E9928B2DA791}" emma:medium="tactile" emma:mode="ink">
              <msink:context xmlns:msink="http://schemas.microsoft.com/ink/2010/main" type="line" rotatedBoundingBox="2130,10678 7795,5528 10827,8864 5162,14014">
                <msink:destinationLink direction="with" ref="{F2244083-DA20-48BF-9692-8DF11C9EAD60}"/>
              </msink:context>
            </emma:interpretation>
          </emma:emma>
        </inkml:annotationXML>
        <inkml:traceGroup>
          <inkml:annotationXML>
            <emma:emma xmlns:emma="http://www.w3.org/2003/04/emma" version="1.0">
              <emma:interpretation id="{5EE59721-C3D8-42E8-8537-AC29723BB8B3}" emma:medium="tactile" emma:mode="ink">
                <msink:context xmlns:msink="http://schemas.microsoft.com/ink/2010/main" type="inkWord" rotatedBoundingBox="2130,10678 7795,5528 10827,8864 5162,14014"/>
              </emma:interpretation>
              <emma:one-of disjunction-type="recognition" id="oneOf3">
                <emma:interpretation id="interp15" emma:lang="en-IN" emma:confidence="0">
                  <emma:literal>*look</emma:literal>
                </emma:interpretation>
                <emma:interpretation id="interp16" emma:lang="en-IN" emma:confidence="0">
                  <emma:literal>*error</emma:literal>
                </emma:interpretation>
                <emma:interpretation id="interp17" emma:lang="en-IN" emma:confidence="0">
                  <emma:literal>*error.</emma:literal>
                </emma:interpretation>
                <emma:interpretation id="interp18" emma:lang="en-IN" emma:confidence="0">
                  <emma:literal>*error,</emma:literal>
                </emma:interpretation>
                <emma:interpretation id="interp19" emma:lang="en-IN" emma:confidence="0">
                  <emma:literal>hoaxers</emma:literal>
                </emma:interpretation>
              </emma:one-of>
            </emma:emma>
          </inkml:annotationXML>
          <inkml:trace contextRef="#ctx0" brushRef="#br2" timeOffset="-27606.74">-3569-2594,'0'0,"0"0,0 0,0 0,0 0,0 0,0 0,-14-17,-7-10,-7-17,-15-20,8-28,7-16,14-28,14-13,7-3,21-17,14-18,29 4,10 1,29 5,20 8,11 13,4 17,10 11,1 26,-19 14,-6 7,14 13,-15 11,-6 6,-15 7,-10 6,-21 8,-11-1,-18 11,-10-4,-18 11,-7-1,-7-3,-7 17,0 0,0 0</inkml:trace>
          <inkml:trace contextRef="#ctx0" brushRef="#br2" timeOffset="-24203.68">-1204-6770,'0'0,"0"0,0 0,0 0,0 0,-7 14,0 13,-7 0,0 17,0 7,-4 20,11 27,7 4,0 9,14-9,11 3,3-17,14-7,18-6,21-18,4-19,21-25,3-13,1-13,-8-18,-3-6,-11-21,-17-16,-11-7,-18 3,-21-7,-14 7,-14 10,-21 8,-14 9,-25 13,-14 25,-4 20,-21 23,-3 14,-1 31,1 26,3 18</inkml:trace>
          <inkml:trace contextRef="#ctx0" brushRef="#br2" timeOffset="-23370.12">328-7535,'0'0,"0"0,0 0,0 0,0 0,0 0,0 0,-18 0,4 7,7 6,0 11,7 17,7 36,7 32,0 33,11 38,-4 13,0 27,0 17,-6-31,6 1,-7-24,0-38,0-26,7-31</inkml:trace>
          <inkml:trace contextRef="#ctx0" brushRef="#br2" timeOffset="-22667.87">1302-6475,'0'0,"0"0,0 0,0 0,0 0,0 17,0-4,0 8,7 9,0 7,7-3,7 7,-7-4,-6-10,-1-3,0-10,-7-14,0 0,0 0,-14-7,-1-7,-6-10,7-3,7-3,0 6,7 1,7 9,14 7,22 7,-1 0,11 7,3 7,-3-1,-10 11,-8-21,-3 4,-11-7,-21 0,7-10,-7-21,0 4,-7-10,0-7,7-7,0 4,0 13,0 3,7 11,14 3,7 17,15 31</inkml:trace>
          <inkml:trace contextRef="#ctx0" brushRef="#br2" timeOffset="-16402.33">-590-7633,'0'0,"0"0,0 0,0 0,0 0,-14 6,-7 5,-14 6,-18 3,-18 7,-17 17,-18 7,-4 30,8 10,0 21,3 3,21 21,4-1,18 8,17 6,25-4,14-6,14-3,18-21,10-4,14-9,33-14,17-7,10-10,8-6,6-1,8-23,-8-11,8-16,3-21,-10-13,-1-18,5-19,-5-41,-6-24,-15-31,-10-26,-21-21,-25-13,-25-1,-21 8,-28 13,-29 23,-24 18,-25 40,-17 31,-22 30,-17 44,-4 31,-17 40,-1 31,1 31,3 36</inkml:trace>
          <inkml:trace contextRef="#ctx0" brushRef="#br0" timeOffset="-1668.26">-5083-6194,'0'0,"0"0,0 0,0 0,0 0,0 0,-7 14,7-1,0 18,7 13,7 17,7 16,4 39,14 12,10 25,18 16,15 24,9 20,12 24,3 14,-4 6,0 8,1-1,3-7,-4-16,-14-28,-10-40,-11-24,-25-48,-14-26,1-31,-22-27</inkml:trace>
          <inkml:trace contextRef="#ctx0" brushRef="#br0" timeOffset="12477.43">-4331-3170,'0'0,"0"0,0 0,0 0,0 0,0 0,0 0,0 0,0 0,0 0,14 10,7 4,7 0,18 9,11 11,20 10,8 17,10 20,1 24,-8 17,-3 14,-15-8,-3 8,-7-21,-10-10,-15-24,-14-13,-7-31,-3-16,-11-21,0-14,-11-16,4-31,0-24,0-30,7-21,0-43,0-11,7-10,0 1,11 6,3 20,0 17,0 27,1 28,2 23,1 17,-4 17,0 20,1 17,-8 7,3 14,-3 23,-7 14,1 17,-8 27,-15 26,-9 15,-5 20,-6 23,-21 11,-1 3,-3-3,11-14,-1-14,12-20,2-33,15-28,-4-27,11-27,7-10,7-17,-7-17,0-3,-7-10,-7-14,-18-24,-14-10,-21-20,-11-11,-24-13,-8 14,-20 3,-1 10,-7 17,4 11,18 23,6 13,15 18,24 6,22 14,17-1,25 8,21 3,28 3,18 11,25-4,13 13,22 4,7 0,18 21,0 16,6 7,1 0,0 4,-22-21,-13-7,-22-3,-21-24,-14-6,-18-18,-10-6,-25-7,0 0,-11-13,4-18,-7-20,0-23,0-21,-4-17,11-13,7-21,7-3,18 4,3-4,8 16,2 15,5 16,-1 21,4 20,-11 20,-6 11,-8 13,0 17,-7 17,-7 13,-21 28,-21 20,-1 44,-6 13,-11 38,-3 17,3 9,3 1,4-13,11-25,7-33,7-24,3-31,7-30,11-23,0-21,0-21</inkml:trace>
          <inkml:trace contextRef="#ctx0" brushRef="#br0" timeOffset="2710.95">-4868-2933,'0'0,"0"0,0 0,0 0,0 0,0 0,0 0,0 14,15 10,6-4,18 4,3-4,14-7,26 4,16 0,5-3,-1-1,7 11,11-4,-3-3,-8 4,-6-8,-8 4,-7-3,-14-1,-7-6,-24 0,-15 3,-14-10,-14 0,0 0,0 0,0 0,0-24,0-13,0-21,7-23,0-20,11-28,3-7,7-13,1 7,-8 20,7 17,-7 24,-7 37,-14 44,0 30,-14 42,0 26,-11 24,1 33,2 11,1 11,0 5,0-5,3-15,4-13,0-27,0-17,0-30,0-31,7-24,7-20,-7-20,-1-31,-9-24,3-6,0-21,-8-9,-6-8,-4 7,-10 11,0 2,-22 22,-6 9,-5 14,8 27,-3 13,3 4,0 20,0 4,7-1,10 14,1-6,3-1,18-3,7-4,6 1,15 3,7-4,15 1,13-1,25 4,3-3,26-1,17 4,10 0,1-3,-1-1,-3-2,-4 2,-6-6,-8 0,-17-1,-15-6,-20 0,-12 0,-17-6,-14-15,-14-9,-10-11,-5-23,-6-14,-7-20,6-4</inkml:trace>
          <inkml:trace contextRef="#ctx0" brushRef="#br0" timeOffset="-1016.07">-4550-2963,'0'0,"0"0,0 0,0 0,0 0,0 0,0 0,0 0,0 0,0 17,0 3,7 11,7 2,14 5,15 9,17-3,14 0,18 0,17-3,11-1,0-9,-14-11,-4-6,-10-4,-11-20,-17-10,-11-18,-11-23,-3-27,-11-24,0-9,1-22,6 4,-14 7,-7 14</inkml:trace>
        </inkml:traceGroup>
      </inkml:traceGroup>
    </inkml:traceGroup>
    <inkml:traceGroup>
      <inkml:annotationXML>
        <emma:emma xmlns:emma="http://www.w3.org/2003/04/emma" version="1.0">
          <emma:interpretation id="{26EADCDD-9CEE-4B09-9AAD-42F348D9F0AF}" emma:medium="tactile" emma:mode="ink">
            <msink:context xmlns:msink="http://schemas.microsoft.com/ink/2010/main" type="paragraph" rotatedBoundingBox="991,13803 20181,4572 22348,9076 3158,18308" alignmentLevel="1"/>
          </emma:interpretation>
        </emma:emma>
      </inkml:annotationXML>
      <inkml:traceGroup>
        <inkml:annotationXML>
          <emma:emma xmlns:emma="http://www.w3.org/2003/04/emma" version="1.0">
            <emma:interpretation id="{3D561358-84CB-49DE-80A1-6E210F528925}" emma:medium="tactile" emma:mode="ink">
              <msink:context xmlns:msink="http://schemas.microsoft.com/ink/2010/main" type="line" rotatedBoundingBox="991,13803 20181,4572 22348,9076 3158,18308"/>
            </emma:interpretation>
          </emma:emma>
        </inkml:annotationXML>
        <inkml:traceGroup>
          <inkml:annotationXML>
            <emma:emma xmlns:emma="http://www.w3.org/2003/04/emma" version="1.0">
              <emma:interpretation id="{6D1E9039-1E7F-4EEB-86B9-8A68808D8766}" emma:medium="tactile" emma:mode="ink">
                <msink:context xmlns:msink="http://schemas.microsoft.com/ink/2010/main" type="inkWord" rotatedBoundingBox="991,13803 20181,4572 22348,9076 3158,18308">
                  <msink:destinationLink direction="with" ref="{49EEFEC4-0222-43F3-B1CC-4FE7D192F9C1}"/>
                  <msink:destinationLink direction="with" ref="{784CE59F-F476-4FC9-B805-8DDCFE3607AA}"/>
                </msink:context>
              </emma:interpretation>
              <emma:one-of disjunction-type="recognition" id="oneOf4">
                <emma:interpretation id="interp20" emma:lang="en-IN" emma:confidence="0">
                  <emma:literal>Mira-up</emma:literal>
                </emma:interpretation>
                <emma:interpretation id="interp21" emma:lang="en-IN" emma:confidence="0">
                  <emma:literal>Trig-up</emma:literal>
                </emma:interpretation>
                <emma:interpretation id="interp22" emma:lang="en-IN" emma:confidence="0">
                  <emma:literal>Tig-up</emma:literal>
                </emma:interpretation>
                <emma:interpretation id="interp23" emma:lang="en-IN" emma:confidence="0">
                  <emma:literal>Might-up</emma:literal>
                </emma:interpretation>
                <emma:interpretation id="interp24" emma:lang="en-IN" emma:confidence="0">
                  <emma:literal>Might-use</emma:literal>
                </emma:interpretation>
              </emma:one-of>
            </emma:emma>
          </inkml:annotationXML>
          <inkml:trace contextRef="#ctx0" brushRef="#br1" timeOffset="-9849.3">-7211-156,'0'0,"0"0,0 0,0 0,0 0,-14-6,0-11,-4-10,-24-24,3-37,14-38,0-36,18-24,21 3,15 0,24 14,21 26,32 28,7 30,10 41,18 44,7 38,4 29,-4 15,1 16,-12 4,-3-11,-24 0,-22-16,-24-18,-11-19,-25-15,-28-23,-21-23,-15-21,-10-24,-3-27,14-17,3-10,11-13,28-14,28-3,25-4,21 24,18 17,32 10,6 30,15 31,14 37,-7 38,0 26,-7 14,-22 14,-20 3,-19 0,-27-13,-18-18,-25-13,-7-20,-14-24,-14-17,-18-13,-3-21,0-27,6-27,1-3,14-14,7 7,7 3,14 17,11 10,14 28,17 23,29 17,14 17,17 17,18 3,11 11,10 2,0 15,-10-4,-11 7,-21-7,-28-7,-25 0,-18-13,-21-10,-21-14,-7-14,-14-17,-7-16,0-17,3-31,4-24,14-16,7-1,14-6,18 10,17 14,18 23,25 27,17 24,22 30,0 28,-1 16,4 11,-10 13,-8-3,-20-7,-12-7,-27-6,-18-11,-18-10,-21-10,-14-30,-25-21,3-37,-6-31,0-19,14-18,20-7,16 7,20 11,28 16,29 38,35 13,18 27,24 31,14 26,12 22,13 22,-11 42,-10 23,-3 41</inkml:trace>
          <inkml:trace contextRef="#ctx0" brushRef="#br2" timeOffset="-21988.19">-6294 214,'0'0,"0"0,0 0,0 0,0 0,0 0,0 0,0 0,0 13,8 11,16 10,12 30,20 14,25 27,22 20,9 21,8 10,-7-4,-10 4,-4-21,-29-20,1-20</inkml:trace>
          <inkml:trace contextRef="#ctx0" brushRef="#br2" timeOffset="-20346.2">-1260-1961,'0'0,"0"0,0 0,0 0,0 0,0 0,0 0,0 0,14-13,21-4,14-3,25-11,15 4,10 3,3 11,0 19,-17 32,-11 19,-32 38,-17 24,-25 16,-17-6,-5-1,1-19,7-18,14-33,14-38,14-33,36-45,24-27,11-23,17-27,26 6</inkml:trace>
          <inkml:trace contextRef="#ctx0" brushRef="#br2" timeOffset="-15551.72">-558-3126,'0'0,"0"0,0 0,0 0,0 0,-21 17,-11 4,-10 9,-25 24,-11 24,-10 30,-11 35,11 19,17 25,4 9,18 11,10-1,25-9,21-11,28-24,18-23,28-20,21-31,25-27,18-41,21-33,21-31,-3-31,-11-27,-4-33,-24-14,-22-3,-24-11,-35-13,-33 7,-31-1,-38 14,-33 24,-35 24,-17 23,-26 28,-17 33,-17 48,-4 43,-14 28,3 41</inkml:trace>
          <inkml:trace contextRef="#ctx0" brushRef="#br2" timeOffset="-9045.39">-3177 698,'0'0,"0"0,0 0,0 0,0 0,0 0,14 17,14 6,25 8,18 3,24 3,15 0,10-10,-11-3,-7-10,-13-8,-26-12,-6-15,-29-23,-14-20,-7-34,0-11</inkml:trace>
          <inkml:trace contextRef="#ctx0" brushRef="#br2" timeOffset="-9441.85">-3092-315,'0'0,"0"0,0 0,0 0,0 0,0 0,0 0,0 0,-7 14,7-1,0 18,7 6,10 14,12 23,6 14,11 17,-4 4,8 9,-5-9,-2-4,-4-17,-8-17,-9-7</inkml:trace>
          <inkml:trace contextRef="#ctx0" brushRef="#br0" timeOffset="4222.81">-4578-772,'0'0,"0"0,0 0,0 0,0 0,0 0,0 0,0 0,0 14,0-1,0 11,10 3,8 10,3 21,7 20,8 16,10 18,10 10,-3 14,-4-8,4 8,-10-18,-8-9,7-18,-13-27,-8-13,-7-20,0-18,4-6</inkml:trace>
          <inkml:trace contextRef="#ctx0" brushRef="#br0" timeOffset="5015.84">-272-3102,'0'0,"0"0,0 0,0 0,0 0,0 0,0 0,0 0,0 14,0 6,0 10,7 18,0 9,11 25,-4 23,14 10,0 10,7 0,4-6,-3-18,-1-2,-3-21,-4-11,-7-19,-7-14,0-17,-14-17,0 0,0 0,0 0,0 0</inkml:trace>
          <inkml:trace contextRef="#ctx0" brushRef="#br1" timeOffset="-8541.3">6360-6970,'0'0,"0"0,0 0,0 0,0 0,0 0,0 0,0 0,0 21,14 6,7 24,14 13,18 27,18 1,24 23,15-7,24-13,3-20,12-24,-8-31,-18-20,-13-20,-22-25,-32-12,-13-18,-29-13,-35-17,-36-20,1-7,-11 0,10 13,4 18,18 9,3 28,18 20,14 27,14 10,25 17,3 34,25 21,11 19,24 8,11 3,-3-4,13-10,-6-16,-4-18,-4-26,-14-28,-13-27,-5-44</inkml:trace>
          <inkml:trace contextRef="#ctx0" brushRef="#br1" timeOffset="-8251.34">8802-8304,'0'0,"0"0,0 0,0 0,0 0,0 0,0 0,7 24,7 13,15 14,16 30,12 24,24 10,18 11,3-1,8-7,-8-2,-3-5,-21-9,-11-11,-25-16</inkml:trace>
          <inkml:trace contextRef="#ctx0" brushRef="#br1" timeOffset="-7445.15">10045-8561,'0'0,"0"0,0 0,0 0,0 0,0 0,0 13,7 1,14 20,25 16,17 22,18 16,8 17,16 3,-13-3,4-10,-8-11,0-19,11-14,0-31,21-34,17-43,26-28,20-37,18-20,-6 7,-5-8,-20 21</inkml:trace>
          <inkml:trace contextRef="#ctx0" brushRef="#br2" timeOffset="-21000.55">2248-4294,'0'0,"0"0,0 0,0 0,0 13,0 15,14 22,0 49,21 46,22 55,24 37,21 34,15 17,3 6,-4-6,-6-13,-22-31,-10-38,-22-40,-21-41</inkml:trace>
          <inkml:trace contextRef="#ctx0" brushRef="#br1" timeOffset="-9388.35">3158-4778,'0'0,"0"0,0 0,0 0,0 0,-14 20,-7 0,0 1,-7 9,-4 1,4-11,14-7,14-13,49-20,46-31,57-33,42-25,60-23,22-20,13-4,-17 7,-32 24,-32 23,-49 24,-50 21,-35 16,-38 17</inkml:trace>
          <inkml:trace contextRef="#ctx0" brushRef="#br1" timeOffset="-7847.61">8862-7820,'0'0,"0"0,0 0,0 0,0 0,0 0,0 0,7-27,7-3,29-14,24-7,32 0,24 17,15 0,6 28,5 26,-8 31,-25 10,-17 27,-42 24,-22 13,-28 14,-28 10,-22-10,-13-14,14-24,6-23,-2-27</inkml:trace>
        </inkml:traceGroup>
      </inkml:traceGroup>
    </inkml:traceGroup>
    <inkml:traceGroup>
      <inkml:annotationXML>
        <emma:emma xmlns:emma="http://www.w3.org/2003/04/emma" version="1.0">
          <emma:interpretation id="{192E93AD-0162-41D5-83C3-B754F9591CE0}" emma:medium="tactile" emma:mode="ink">
            <msink:context xmlns:msink="http://schemas.microsoft.com/ink/2010/main" type="paragraph" rotatedBoundingBox="8222,15934 14248,12110 15035,13350 9008,17174" alignmentLevel="3"/>
          </emma:interpretation>
        </emma:emma>
      </inkml:annotationXML>
      <inkml:traceGroup>
        <inkml:annotationXML>
          <emma:emma xmlns:emma="http://www.w3.org/2003/04/emma" version="1.0">
            <emma:interpretation id="{59918734-FDB5-4582-813B-6A6067804D49}" emma:medium="tactile" emma:mode="ink">
              <msink:context xmlns:msink="http://schemas.microsoft.com/ink/2010/main" type="line" rotatedBoundingBox="8222,15934 14248,12110 15035,13350 9008,17174"/>
            </emma:interpretation>
          </emma:emma>
        </inkml:annotationXML>
        <inkml:traceGroup>
          <inkml:annotationXML>
            <emma:emma xmlns:emma="http://www.w3.org/2003/04/emma" version="1.0">
              <emma:interpretation id="{34DA8A4F-27F6-4CED-8A4F-E8B03ABF1754}" emma:medium="tactile" emma:mode="ink">
                <msink:context xmlns:msink="http://schemas.microsoft.com/ink/2010/main" type="inkWord" rotatedBoundingBox="8222,15934 14248,12110 15035,13350 9008,17174"/>
              </emma:interpretation>
              <emma:one-of disjunction-type="recognition" id="oneOf5">
                <emma:interpretation id="interp25" emma:lang="en-IN" emma:confidence="0">
                  <emma:literal>642:"</emma:literal>
                </emma:interpretation>
                <emma:interpretation id="interp26" emma:lang="en-IN" emma:confidence="0">
                  <emma:literal>642:' L</emma:literal>
                </emma:interpretation>
                <emma:interpretation id="interp27" emma:lang="en-IN" emma:confidence="0">
                  <emma:literal>641:"</emma:literal>
                </emma:interpretation>
                <emma:interpretation id="interp28" emma:lang="en-IN" emma:confidence="0">
                  <emma:literal>6x12:"</emma:literal>
                </emma:interpretation>
                <emma:interpretation id="interp29" emma:lang="en-IN" emma:confidence="0">
                  <emma:literal>6x2:"</emma:literal>
                </emma:interpretation>
              </emma:one-of>
            </emma:emma>
          </inkml:annotationXML>
          <inkml:trace contextRef="#ctx0" brushRef="#br2" timeOffset="-13442.85">261 0,'0'0,"0"0,0 0,0 0,0 0,0 0,-7 14,0 9,0 11,0 27,-1 27,1 24,0 13,7 14,0 10,7-3,8 3,13-17,7-13,4-25,10-26,22-37,-8-31,-3-31,-3-20,-4-16,-11-8,-14-3,-3 0,-18 14,-14 13,-18 10,-17 28,-18 20,-11 27,-17 23,-18 31,-3 31,0 20,13 6,19 4</inkml:trace>
          <inkml:trace contextRef="#ctx0" brushRef="#br2" timeOffset="-13089.1">628 457,'0'0,"0"0,0 0,0 0,0 0,14 14,18-1,24 4,39-10,40-7,27-17,4-3,3 0,-6-11,-26 1,-17 9</inkml:trace>
          <inkml:trace contextRef="#ctx0" brushRef="#br2" timeOffset="-12821.94">1387 156,'0'0,"0"0,0 0,0 0,0 0,0 0,0 14,7 16,7 14,7 24,18 27,-4 16,7 11,-3 7,-3-21</inkml:trace>
          <inkml:trace contextRef="#ctx0" brushRef="#br2" timeOffset="-12421.53">2008-521,'0'0,"0"0,0 0,0 0,0 0,0 0,25 0,3 13,14 18,18 19,-3 32,-1 19,-14 18,-13-1,-8 1,-3-24,-4-24,7-30,7-35,18-33,17-44,19-31,16-30,12-17</inkml:trace>
          <inkml:trace contextRef="#ctx0" brushRef="#br2" timeOffset="-11886.18">3614-606,'0'0,"0"0,0 0,0 0,0 0,0 0,21-14,7-9,22-28,24-34,21-37</inkml:trace>
          <inkml:trace contextRef="#ctx0" brushRef="#br2" timeOffset="-12131.35">3490-1009,'0'0,"0"0,0 0,0 0,0 0,0 0,7-14,18-26,10-18,8-20</inkml:trace>
          <inkml:trace contextRef="#ctx0" brushRef="#br2" timeOffset="-11600.1">4189-1856,'0'0,"0"0,0 0,0 0,0 0,0 0,0 14,11 10,3 3,7 3,14 4,18 13,11 4,17 0,4 17,-8-7,-3-4</inkml:trace>
          <inkml:trace contextRef="#ctx0" brushRef="#br2" timeOffset="-11074.78">5001-2669,'0'0,"0"0,0 0,0 0,0 0,0 0,0 0,14 7,0 10,7 4,8 16,2 24,-10 10,1 17,-1 10,-7-10,0 0,4-6,-11-11,0 0,0-14,-7-6,0-17,0-4,7-13,7-17,7-17,0-3,25-17,18-7,13-14,5-26,2-1,-2-10,-8 10,-18 21,-6 13</inkml:trace>
        </inkml:traceGroup>
      </inkml:traceGroup>
    </inkml:traceGroup>
  </inkml:traceGroup>
</inkml:ink>
</file>

<file path=ppt/ink/ink29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17:32.0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8FFCB61-CF95-4E04-AEBB-563242842B3C}" emma:medium="tactile" emma:mode="ink">
          <msink:context xmlns:msink="http://schemas.microsoft.com/ink/2010/main" type="writingRegion" rotatedBoundingBox="21970,1360 25117,843 25401,2575 22254,3092">
            <msink:destinationLink direction="with" ref="{31C1CFCE-53E4-4A0B-A439-C51AD6B7870D}"/>
          </msink:context>
        </emma:interpretation>
      </emma:emma>
    </inkml:annotationXML>
    <inkml:traceGroup>
      <inkml:annotationXML>
        <emma:emma xmlns:emma="http://www.w3.org/2003/04/emma" version="1.0">
          <emma:interpretation id="{7A5CBD25-0445-450F-A453-CD154A94B778}" emma:medium="tactile" emma:mode="ink">
            <msink:context xmlns:msink="http://schemas.microsoft.com/ink/2010/main" type="paragraph" rotatedBoundingBox="21970,1360 25117,843 25401,2575 22254,3092" alignmentLevel="1"/>
          </emma:interpretation>
        </emma:emma>
      </inkml:annotationXML>
      <inkml:traceGroup>
        <inkml:annotationXML>
          <emma:emma xmlns:emma="http://www.w3.org/2003/04/emma" version="1.0">
            <emma:interpretation id="{1D4CD4AA-7606-4659-A6BF-23B61B781FEF}" emma:medium="tactile" emma:mode="ink">
              <msink:context xmlns:msink="http://schemas.microsoft.com/ink/2010/main" type="line" rotatedBoundingBox="21970,1360 25117,843 25401,2575 22254,3092"/>
            </emma:interpretation>
          </emma:emma>
        </inkml:annotationXML>
        <inkml:traceGroup>
          <inkml:annotationXML>
            <emma:emma xmlns:emma="http://www.w3.org/2003/04/emma" version="1.0">
              <emma:interpretation id="{950B2F97-62E9-4D39-BD85-0E15D6E35855}" emma:medium="tactile" emma:mode="ink">
                <msink:context xmlns:msink="http://schemas.microsoft.com/ink/2010/main" type="inkWord" rotatedBoundingBox="21970,1360 25117,843 25401,2575 22254,3092"/>
              </emma:interpretation>
              <emma:one-of disjunction-type="recognition" id="oneOf0">
                <emma:interpretation id="interp0" emma:lang="en-IN" emma:confidence="0">
                  <emma:literal>ur</emma:literal>
                </emma:interpretation>
                <emma:interpretation id="interp1" emma:lang="en-IN" emma:confidence="0">
                  <emma:literal>unit</emma:literal>
                </emma:interpretation>
                <emma:interpretation id="interp2" emma:lang="en-IN" emma:confidence="0">
                  <emma:literal>ave</emma:literal>
                </emma:interpretation>
                <emma:interpretation id="interp3" emma:lang="en-IN" emma:confidence="0">
                  <emma:literal>u'*</emma:literal>
                </emma:interpretation>
                <emma:interpretation id="interp4" emma:lang="en-IN" emma:confidence="0">
                  <emma:literal>ur'*</emma:literal>
                </emma:interpretation>
              </emma:one-of>
            </emma:emma>
          </inkml:annotationXML>
          <inkml:trace contextRef="#ctx0" brushRef="#br0">54 95,'0'0,"0"0,0 0,0 0,0 0,0 0,0 0,0 0,0 0,0 0,0 0,0 0,-7 17,0 3,0 21,0 3,0 17,7 30,-7 4,-1 10,8-4,0 4,0-13,0-4,8 0,6-27,7-3,14-11,11-27,10-10,19-20,13-10,11-21,-8-16,12-18,-1-33,1-1,-12-12,-17 5,-17 5,-15 9,-17 4,-18 20,-7 10,-14 14,7 17,-11 16,4 8,14 13,-14 0,14 0,0 0,-7 13,0 1,7 16,0 18,0 20,7 6,0 18,0 9,7 4,0 0,4-3,3-11,0-16,0 3,8-17,9-21,-2-13,20-10,1-24,17-16,11-11</inkml:trace>
          <inkml:trace contextRef="#ctx0" brushRef="#br0" timeOffset="1909.09">693 1761,'0'0,"0"0,0 0,0 0,0 0,0 0,0 0,0 0,0 0,0 0,0 0,0 0,28-7,21-3,26 0,30-10,33-14,39-21,31-9,11-14,24-13,-10-1,-11 1,-34 6,-23 24,-41 0,-36 21,-38 19,-22 15,-28 6,-35 13</inkml:trace>
          <inkml:trace contextRef="#ctx0" brushRef="#br0" timeOffset="765.64">1466 105,'0'0,"0"0,0 0,0 0,0 0,0 0,0 0,-11 13,4 1,7 10,0 13,7 4,11 16,3 21,7 0,0 13,4-6,3-10,1 2,3-16,-4-13,-7-4,-7-17,8-20,-15-7,0-14,0-6,7-17,0-35,0-26,4-10,-4-14,0 0,1 0,-1 21,4 12,-11 25,-7 23,0 14,-7 27,7 14</inkml:trace>
          <inkml:trace contextRef="#ctx0" brushRef="#br0" timeOffset="1376.91">2609-332,'0'0,"0"0,0 0,0 0,0 0,0 0,0 0,0 0,0 0,0 0,0 0,-7 14,-3 9,3 18,0 6,-1 18,1 16,0 21,0 13,-7-14,7-6,0-7,0-13,7-8,0-12,0-32,7-6,14-17,15-17,24-6,17-15,1-16,3 0,0 10,-17 13,-11 1,-18-4,-14 21</inkml:trace>
        </inkml:traceGroup>
      </inkml:traceGroup>
    </inkml:traceGroup>
  </inkml:traceGroup>
</inkml:ink>
</file>

<file path=ppt/ink/ink29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6:04.9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6B80C77-725A-4346-9C1A-A61C2DC58070}" emma:medium="tactile" emma:mode="ink">
          <msink:context xmlns:msink="http://schemas.microsoft.com/ink/2010/main" type="writingRegion" rotatedBoundingBox="644,4015 9549,186 12426,6878 3521,10707"/>
        </emma:interpretation>
      </emma:emma>
    </inkml:annotationXML>
    <inkml:traceGroup>
      <inkml:annotationXML>
        <emma:emma xmlns:emma="http://www.w3.org/2003/04/emma" version="1.0">
          <emma:interpretation id="{02417A53-06BA-49CC-8A36-8406AD801E65}" emma:medium="tactile" emma:mode="ink">
            <msink:context xmlns:msink="http://schemas.microsoft.com/ink/2010/main" type="paragraph" rotatedBoundingBox="644,4015 9549,186 12426,6878 3521,10707" alignmentLevel="1"/>
          </emma:interpretation>
        </emma:emma>
      </inkml:annotationXML>
      <inkml:traceGroup>
        <inkml:annotationXML>
          <emma:emma xmlns:emma="http://www.w3.org/2003/04/emma" version="1.0">
            <emma:interpretation id="{5DFDC95D-090A-4B1E-B295-66B6CBF3735D}" emma:medium="tactile" emma:mode="ink">
              <msink:context xmlns:msink="http://schemas.microsoft.com/ink/2010/main" type="line" rotatedBoundingBox="644,4015 9549,186 12426,6878 3521,10707"/>
            </emma:interpretation>
          </emma:emma>
        </inkml:annotationXML>
        <inkml:traceGroup>
          <inkml:annotationXML>
            <emma:emma xmlns:emma="http://www.w3.org/2003/04/emma" version="1.0">
              <emma:interpretation id="{5415F2FA-5A60-45FF-8E4B-A5042FD477C8}" emma:medium="tactile" emma:mode="ink">
                <msink:context xmlns:msink="http://schemas.microsoft.com/ink/2010/main" type="inkWord" rotatedBoundingBox="659,3998 9582,219 12413,6906 3490,10684">
                  <msink:destinationLink direction="with" ref="{E79E82FC-4C73-464F-B255-55282AC48260}"/>
                </msink:context>
              </emma:interpretation>
              <emma:one-of disjunction-type="recognition" id="oneOf0">
                <emma:interpretation id="interp0" emma:lang="en-IN" emma:confidence="0">
                  <emma:literal>"...is</emma:literal>
                </emma:interpretation>
                <emma:interpretation id="interp1" emma:lang="en-IN" emma:confidence="0">
                  <emma:literal>; "."</emma:literal>
                </emma:interpretation>
                <emma:interpretation id="interp2" emma:lang="en-IN" emma:confidence="0">
                  <emma:literal>'...it</emma:literal>
                </emma:interpretation>
                <emma:interpretation id="interp3" emma:lang="en-IN" emma:confidence="0">
                  <emma:literal>; ","</emma:literal>
                </emma:interpretation>
                <emma:interpretation id="interp4" emma:lang="en-IN" emma:confidence="0">
                  <emma:literal>; 1"."</emma:literal>
                </emma:interpretation>
              </emma:one-of>
            </emma:emma>
          </inkml:annotationXML>
          <inkml:trace contextRef="#ctx0" brushRef="#br0">3360 2326,'0'0,"0"0,0 0,0 0,0 0,-14 14,0 9,-11 11,-3 31,0 26,0 34,-8 7,5 24,2 7,1-1,3-16,4-17,7-21,0-23</inkml:trace>
          <inkml:trace contextRef="#ctx0" brushRef="#br0" timeOffset="-22693.43">57 20,'0'0,"0"0,0 0,0 0,0 0,0 0,0 0,0 0,-14-7,-1 0,1 1,0 6,14 0,0 0,4 27,13 20,5 7,-1 27,0 21,0-4,4 11,-11-11,0 3,4-19,-15-8,4-9,0-25,-7-13,0-10,0-17,0 0</inkml:trace>
          <inkml:trace contextRef="#ctx0" brushRef="#br0" timeOffset="7138.46">300 2726,'0'0,"0"0</inkml:trace>
          <inkml:trace contextRef="#ctx0" brushRef="#br0" timeOffset="13968.61">385 2621,'0'0,"0"0,0 0</inkml:trace>
          <inkml:trace contextRef="#ctx0" brushRef="#br0" timeOffset="16607.4">-169 4101,'0'0,"0"0,0 0,0 0,0 0,0 0,0 0,0 0,0 0,14 17,7-4,7 1,8-7,-12-1,5 5,-8-5,-4 4,-3-10,1 0,-15 0,0 0,0-16,-7-8,-8 3,1-2,0 2,-11 15,15 6,10 0</inkml:trace>
          <inkml:trace contextRef="#ctx0" brushRef="#br0" timeOffset="17034.06">3618 5770,'0'0,"0"0,0 0,0 0,0 0,0 0,0 0,-14 0,0 0,0 0</inkml:trace>
          <inkml:trace contextRef="#ctx0" brushRef="#br0" timeOffset="16901.43">3900 6234,'0'0,"0"0</inkml:trace>
          <inkml:trace contextRef="#ctx0" brushRef="#br0" timeOffset="14605.39">4190 94,'0'0,"0"0,0 0,0 0,0 0,0 0,0 0,0 0,0 0,0 0</inkml:trace>
          <inkml:trace contextRef="#ctx0" brushRef="#br0" timeOffset="30238.83">7476-505,'0'0,"0"0,0 0,0 0,0 0,0 0,0 0,0 0,0 0,21 13,14 4,15-3,24-1,10 4,19 0,6-3,4 3,-11 0,-20-4,-8-6,-11 0,-6-4,-22 4</inkml:trace>
          <inkml:trace contextRef="#ctx0" brushRef="#br0" timeOffset="30566.66">7980-718,'0'0,"0"0,0 0,0 0,0 0,0 0,0 0,14 13,8 11,13 6,11 8,17 9,4 0,-10 4,-11 17,-18 3,-21 10,-35 28,-32-4,-28 17</inkml:trace>
        </inkml:traceGroup>
      </inkml:traceGroup>
    </inkml:traceGroup>
  </inkml:traceGroup>
</inkml:ink>
</file>

<file path=ppt/ink/ink29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6:07.6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B25186C-27AF-42C7-9557-7E499AFF1D4C}" emma:medium="tactile" emma:mode="ink">
          <msink:context xmlns:msink="http://schemas.microsoft.com/ink/2010/main" type="inkDrawing" rotatedBoundingBox="18429,7023 23862,6561 23871,6659 18437,7120" semanticType="underline" shapeName="Other"/>
        </emma:interpretation>
      </emma:emma>
    </inkml:annotationXML>
    <inkml:trace contextRef="#ctx0" brushRef="#br0">0 464,'0'0,"0"0,0 0,0 0,0 0,28 7,14 0,39-7,43 0,56-7,56-7,54-9,38-4,39-4,32 4,3-10,11 6,-10 1,-19 6,-27 4,-32-4,-39-3,-54-4,-37 11,-51 0,-41-4,-36 11,-32-8,-21 14,-14 7,-14-6,0-1,0 0,14 7,-14 0,14 0,-18 0</inkml:trace>
  </inkml:traceGroup>
</inkml:ink>
</file>

<file path=ppt/ink/ink29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6:25.2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E4506E9-8A79-402B-8BE4-5AF3F4938C15}" emma:medium="tactile" emma:mode="ink">
          <msink:context xmlns:msink="http://schemas.microsoft.com/ink/2010/main" type="inkDrawing" rotatedBoundingBox="18174,7610 23450,7856 23338,10256 18062,10010" semanticType="enclosure" shapeName="Other"/>
        </emma:interpretation>
      </emma:emma>
    </inkml:annotationXML>
    <inkml:trace contextRef="#ctx0" brushRef="#br0">1579 2368,'0'0,"0"0,0 0,0 0,14 0,21 0,43 0,45 0,58 0,66-7,35-6,21-4,12-4,-1-9,-11-4,-24-17,-21-27,-22-17,-35-20,-21-13,-35-21,-43-7,-34-7,-40 11,-42-4,-53 7,-36 10,-41 14,-51 6,-30 8,-33 16,-17 13,-29 25,-7 6,1 14,-1 17,1 9,20 11,1 17,10-3,14 13,22 3,17 14,18 7,21 17,21 13,35 17,36 4,45 6,36 18,42 9,32 11,18 16,32 8,31 6,21 0,18-20,35-28,25-26,36-31</inkml:trace>
  </inkml:traceGroup>
</inkml:ink>
</file>

<file path=ppt/ink/ink29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5:49.9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79E82FC-4C73-464F-B255-55282AC48260}" emma:medium="tactile" emma:mode="ink">
          <msink:context xmlns:msink="http://schemas.microsoft.com/ink/2010/main" type="inkDrawing" rotatedBoundingBox="1221,4654 6127,2932 7090,5676 2183,7397" hotPoints="6434,4634 4172,6550 1319,5750 3580,3834" semanticType="enclosure" shapeName="Ellipse">
            <msink:sourceLink direction="with" ref="{5415F2FA-5A60-45FF-8E4B-A5042FD477C8}"/>
          </msink:context>
        </emma:interpretation>
      </emma:emma>
    </inkml:annotationXML>
    <inkml:trace contextRef="#ctx0" brushRef="#br0">3501 409,'0'0,"0"0,0 0,0 0,0 0,0 0,-14-6,-7-11,-7-4,-22-2,1 2,-25 11,-14 3,-22 7,-17 7,-10 10,-8 7,-21 3,0 3,-10 1,-8-1,8 11,-8-11,8 1,-1 6,1-3,10 7,3 6,1-6,0 9,10 18,0 13,15 11,13 16,11-9,11 19,17-6,11 13,14 0,18 1,13 2,5-6,13 0,22-17,6 4,8-18,7 1,3-21,25-4,7-9,18 0,10-11,18 4,11 0,13-4,8-17,0-9,13-8,22-6,4 0,-4 0,14 3,7-3,-7-1,4-6,17-6,-10-18,-7-3,-8-17,-6-24,-1-13,-6-18,-1-9,1-27,-18-4,-1-20,-20-14,-21 4,-22-14,-17 7,-36-1,-35 5,-35 2,-36 21,-38 11,-43 29,-42 28,-21 23,-46 18,-15 23,-20 17,7 23,-8 11,11 17,18 24,7 26</inkml:trace>
  </inkml:traceGroup>
</inkml:ink>
</file>

<file path=ppt/ink/ink29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6:37.25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9C928EE-6BE2-4C5A-A04D-E1139E3BF2CD}" emma:medium="tactile" emma:mode="ink">
          <msink:context xmlns:msink="http://schemas.microsoft.com/ink/2010/main" type="inkDrawing" rotatedBoundingBox="10702,1544 18901,1337 18986,4705 10787,4913" semanticType="enclosure" shapeName="Other"/>
        </emma:interpretation>
      </emma:emma>
    </inkml:annotationXML>
    <inkml:trace contextRef="#ctx0" brushRef="#br0">2473 0,'0'0,"0"0,0 0,0 0,-25 17,-10-3,-32 13,-32 20,-38 14,-36 17,-29 20,-2 4,-12 10,15 3,4 24,10-14,28 17,21 1,11-5,25-2,13 3,29 6,25 4,21-10,21-7,14 4,25-14,11 0,31-17,28 6,26-9,20-7,25-17,35 0,32-14,29-17,27-3,15-13,21-18,10-13,12 0,13-6,3-8,-6-10,10-10,-10-23,-4-14,-14-17,-10-14,-12-23,-20-24,-36-10,-13-14,-33-24,-49 4,-39 0,-49 11,-71 16,-49 13,-70 8,-61 19,-60 14,-77 18,-57 6,-50 3,-52 0,-21 18,-11 19,-11 21,8 10,13 24,29 30,14 24,14 47,25 35,24 43</inkml:trace>
  </inkml:traceGroup>
</inkml:ink>
</file>

<file path=ppt/ink/ink29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6:38.1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6B54B5F-995D-4EE2-B556-BA5D749C01DB}" emma:medium="tactile" emma:mode="ink">
          <msink:context xmlns:msink="http://schemas.microsoft.com/ink/2010/main" type="inkDrawing" rotatedBoundingBox="9681,6846 10328,6682 10334,6705 9687,6869" semanticType="underline" shapeName="Other"/>
        </emma:interpretation>
      </emma:emma>
    </inkml:annotationXML>
    <inkml:trace contextRef="#ctx0" brushRef="#br0">0 170,'0'0,"0"0,0 0,0 0,0 0,0 0,0 0,0 0,14-11,22-6,27-6,22-1,17 4,15-11,-1 11,-3-4</inkml:trace>
  </inkml:traceGroup>
</inkml:ink>
</file>

<file path=ppt/ink/ink29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5:45.2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0483158-A2DC-4414-B436-17D6B3A8A324}" emma:medium="tactile" emma:mode="ink">
          <msink:context xmlns:msink="http://schemas.microsoft.com/ink/2010/main" type="inkDrawing" rotatedBoundingBox="17387,3788 18783,3578 18789,3622 17394,3832" shapeName="Other"/>
        </emma:interpretation>
      </emma:emma>
    </inkml:annotationXML>
    <inkml:trace contextRef="#ctx0" brushRef="#br0">-4722 2550,'0'0,"0"0,0 0,0 0,0 0,0 0,22 0,24 0,38 0,33-7,27-6,29-14,14 0,-3-11,-15 1,-24 3,-21 4</inkml:trace>
  </inkml:traceGroup>
</inkml:ink>
</file>

<file path=ppt/ink/ink29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6:38.3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8270863-9A77-4199-85FF-6E5758B094E5}" emma:medium="tactile" emma:mode="ink">
          <msink:context xmlns:msink="http://schemas.microsoft.com/ink/2010/main" type="inkDrawing" rotatedBoundingBox="9992,7146 10162,7078 10164,7083 9994,7151" semanticType="underline" shapeName="Other"/>
        </emma:interpretation>
      </emma:emma>
    </inkml:annotationXML>
    <inkml:trace contextRef="#ctx0" brushRef="#br0">0 68,'0'0,"0"0,0 0,0 0,0 0,0 0,0 0,0 0,32-14,17-10,40-6</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2:59:36.003"/>
    </inkml:context>
    <inkml:brush xml:id="br0">
      <inkml:brushProperty name="width" value="0.05" units="cm"/>
      <inkml:brushProperty name="height" value="0.05" units="cm"/>
      <inkml:brushProperty name="ignorePressure" value="1"/>
    </inkml:brush>
  </inkml:definitions>
  <inkml:trace contextRef="#ctx0" brushRef="#br0">0 534,'0'5,"9"9,12 17,7 12,3 3,1-7,30-45,24-49,14-32,3-20,-1-5,-10 3,-11 11,-16 18,-18 23</inkml:trace>
</inkml:ink>
</file>

<file path=ppt/ink/ink3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4:34.67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C57FF4B-3884-4CE5-BD1B-C9345B93E9F8}" emma:medium="tactile" emma:mode="ink">
          <msink:context xmlns:msink="http://schemas.microsoft.com/ink/2010/main" type="inkDrawing" rotatedBoundingBox="18031,7078 19987,6896 19993,6955 18036,7136" shapeName="Other"/>
        </emma:interpretation>
      </emma:emma>
    </inkml:annotationXML>
    <inkml:trace contextRef="#ctx0" brushRef="#br0">1262 4187,'0'0,"0"0,0 0,0 0,0 0,0 0,10 5,12 0,18-1,21 1,30-5,27-5,20 1,22-6,8-6,14-1,-5-7,-2 1,-17 4,-13-2,-29 2,-20 2,-32 8,-27 4</inkml:trace>
  </inkml:traceGroup>
</inkml:ink>
</file>

<file path=ppt/ink/ink30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5:45.87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11662B3-01DB-451C-B72A-8C1126802347}" emma:medium="tactile" emma:mode="ink">
          <msink:context xmlns:msink="http://schemas.microsoft.com/ink/2010/main" type="inkDrawing" rotatedBoundingBox="17582,4376 18975,4135 18980,4162 17587,4402" shapeName="Other"/>
        </emma:interpretation>
      </emma:emma>
    </inkml:annotationXML>
    <inkml:trace contextRef="#ctx0" brushRef="#br0">-4527 3136,'0'0,"0"0,0 0,0 0,0 0,14 0,14 0,25-7,25 0,38-6,36-11,7-3,3 0,-7 0,-17 0,-22 6,-27 5,-19-1,-27 3,-22 7,-21 7,0 0,0 0,0 0,-14 0,14 0,0 0,-14 0,14 0,0 0,0 0,0 0,0 0,0 0,0 0,0 0,0 0,0 0,0 0,-15 0,1 14</inkml:trace>
  </inkml:traceGroup>
</inkml:ink>
</file>

<file path=ppt/ink/ink30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17:34.3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1C1CFCE-53E4-4A0B-A439-C51AD6B7870D}" emma:medium="tactile" emma:mode="ink">
          <msink:context xmlns:msink="http://schemas.microsoft.com/ink/2010/main" type="inkDrawing" rotatedBoundingBox="22796,3266 25637,2360 25684,2508 22843,3414" semanticType="underline" shapeName="Other">
            <msink:sourceLink direction="with" ref="{38FFCB61-CF95-4E04-AEBB-563242842B3C}"/>
          </msink:context>
        </emma:interpretation>
      </emma:emma>
    </inkml:annotationXML>
    <inkml:trace contextRef="#ctx0" brushRef="#br0">686 2025,'0'0,"0"0,0 0,0 0,0 0,0 0,0 0,0 0,0 0,21 7,21 0,32-7,39-7,32-13,39-18,31-9,25-21,17-17,12-9,-1-11,-10 6,-32-2,-39 30,-43 6,-34 21,-47 17,-24 21</inkml:trace>
  </inkml:traceGroup>
</inkml:ink>
</file>

<file path=ppt/ink/ink30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5T05:22:36.24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D84E3F5-37BE-471E-8FBE-B625EC3EA5E6}" emma:medium="tactile" emma:mode="ink">
          <msink:context xmlns:msink="http://schemas.microsoft.com/ink/2010/main" type="writingRegion" rotatedBoundingBox="10259,3550 7697,17788 2768,16901 5330,2663"/>
        </emma:interpretation>
      </emma:emma>
    </inkml:annotationXML>
    <inkml:traceGroup>
      <inkml:annotationXML>
        <emma:emma xmlns:emma="http://www.w3.org/2003/04/emma" version="1.0">
          <emma:interpretation id="{F2A3A7BB-958D-459A-99E5-7751C6D80788}" emma:medium="tactile" emma:mode="ink">
            <msink:context xmlns:msink="http://schemas.microsoft.com/ink/2010/main" type="paragraph" rotatedBoundingBox="10259,3550 7697,17788 2768,16901 5330,2663" alignmentLevel="1"/>
          </emma:interpretation>
        </emma:emma>
      </inkml:annotationXML>
      <inkml:traceGroup>
        <inkml:annotationXML>
          <emma:emma xmlns:emma="http://www.w3.org/2003/04/emma" version="1.0">
            <emma:interpretation id="{8F954A87-FF58-493E-98C3-2A7D067C9908}" emma:medium="tactile" emma:mode="ink">
              <msink:context xmlns:msink="http://schemas.microsoft.com/ink/2010/main" type="line" rotatedBoundingBox="10259,3550 7697,17788 2768,16901 5330,2663"/>
            </emma:interpretation>
          </emma:emma>
        </inkml:annotationXML>
        <inkml:traceGroup>
          <inkml:annotationXML>
            <emma:emma xmlns:emma="http://www.w3.org/2003/04/emma" version="1.0">
              <emma:interpretation id="{0C56452E-2B93-424C-9909-BD92A04276AA}" emma:medium="tactile" emma:mode="ink">
                <msink:context xmlns:msink="http://schemas.microsoft.com/ink/2010/main" type="inkWord" rotatedBoundingBox="9410,8266 8433,13696 4600,13007 5577,7576"/>
              </emma:interpretation>
              <emma:one-of disjunction-type="recognition" id="oneOf0">
                <emma:interpretation id="interp0" emma:lang="en-IN" emma:confidence="0">
                  <emma:literal>fortitions</emma:literal>
                </emma:interpretation>
                <emma:interpretation id="interp1" emma:lang="en-IN" emma:confidence="0">
                  <emma:literal>off reasons</emma:literal>
                </emma:interpretation>
                <emma:interpretation id="interp2" emma:lang="en-IN" emma:confidence="0">
                  <emma:literal>off stations</emma:literal>
                </emma:interpretation>
                <emma:interpretation id="interp3" emma:lang="en-IN" emma:confidence="0">
                  <emma:literal>on reasons</emma:literal>
                </emma:interpretation>
                <emma:interpretation id="interp4" emma:lang="en-IN" emma:confidence="0">
                  <emma:literal>on stations</emma:literal>
                </emma:interpretation>
              </emma:one-of>
            </emma:emma>
          </inkml:annotationXML>
          <inkml:trace contextRef="#ctx0" brushRef="#br0">639-913,'0'0,"0"0,0 0,0 0,-14 7,0-1,-8 5,-9-5,-8 11,4-3,-1-1,4 11,11 3,14 4,14-4,7 3,8 1,9-1,5-9,-1-11,7-10,-6-10,-8-4,-7-3,-3-20,-11-7,0 0,-7 3,0-3,-7 14,-11 13,-3 23</inkml:trace>
          <inkml:trace contextRef="#ctx0" brushRef="#br1">1556-723,'0'0,"0"0,0 0,0 0,0 0,0 0,0 0,0 0,0 0,0 0,0 0,0 0,0 0,0 0,0 0,0 0,8 16,16 12,4 26,8 20,17 24,10 4,18 17,18 3,4 13,6-6,-10 6,-4 11,4-21,-11 4,0-14,-3 3,-4-9,4-8,-11 1,4 3,3-10,-7-4,-3-9,-18-18,-11-13,-7-11,-10-19,-11-15,-14-6,0 0,0 0,0 0,0 0,0 0,-14-6,-18-8,-3-20,-7-10,-11-13,-4-14,-17-21,0-10,-4-9,-10-4,-4-18,-10-5,-15-1,-6-10,-11 3,3-10,8 1,6 16,4 7,18 10,7 20,21 24,17 17,15 17,21 14,3 16,11 14,0 0,11 14,-4-1,7 11,7 20,14 31</inkml:trace>
          <inkml:trace contextRef="#ctx0" brushRef="#br1">2527 191,'0'0,"0"0,0 0,0 0,0 0,0 0,0 0,0 0,0 0,-14 7,0-7,-4 0,4 10,-7 0,-14-3,-8 0,8 6,-7 11,-4-4,3 11,-6-4,-4 10,4 17,-4 4,-4-1,1 8,6 6,-3-7,11-6,7 3,-4-4,11 4,6-10,1 0,4 0,10-11,7 4,0 0,0-3,0-14,0-3,0-4,0 4,0-4,0 4,0 3,0 3,7 8,-7-1,10 0,-10 0,7-3,0 3,-7-3,7-7,0-3,1 3,-1-3,0-4,0 1,0 2,0-9,-7-14,0 0,0 0,0 0,0 0,0 0,0 0,0-14,0-9,-7-11,7-24,-7-20,7-10,0-13,14-11,7 3,18 4,10 4,11-1,4 7,13 7,-13 7,10 24,-7 26,-10 18,3 13,-18 6,-7 8,-7 3,-13-4,-8 1,-7-14,0 0,-14 7,-11-7,-7 10,-3-10,-8 7,-10 6,-3 7,-11 11,-7 13,3 24,-21 20,11 20,-7 14,3 13,4-2,11-1,13-14</inkml:trace>
          <inkml:trace contextRef="#ctx0" brushRef="#br0" timeOffset="-771.05">939-22,'0'0,"0"0,0 0,0 0,0 0,0 0,0 0,-14 20,-7 0,-4 7,4 11,-1 6,8 6,14-2,7-4,15-10,13-4,11-16,10-14,15-7,-15-7,-3-3,-17-3,-8-10,-11-4,-34-7,-11-3,-15 0,-17 10,-3-3,-15 10,4 7</inkml:trace>
          <inkml:trace contextRef="#ctx0" brushRef="#br0" timeOffset="-1429.76">0 191,'0'0,"0"0,0 0,0 0,0 0,0 0,0 0,0 0,0 0,7-14,7-9,7-4,15-4,6 4,7-3,11 9,4 4,-4 14,-11 16,-3 8,-18 23,-20 7,-23 13,-6 27,-3 4,-5 3,8-13,0-4,0-6,3-18,4-19,14-8,0-16,14-14,11-7,10-17,7-10,11-16,11-8,-1 4,-13 3,-4 7,-11 13,0 11,-10 3</inkml:trace>
          <inkml:trace contextRef="#ctx0" brushRef="#br0" timeOffset="-2778.82">2026 526,'0'0,"0"0,0 0,0 0,0 0,0 0,0 0,0 0,0 0,0 0,0 0,0 0,0 0,0 0,0 0,0 0,0 0,0 0,0 0,0 0,0 0,0 0,0 0,0 0,0 0,0 0,0 0,0 0,0 0,0 0,0 0,0 0,0 0,0 0,0 0,0 0,0 0,0 0,0 0,0 0,0 0,0 0,0 0,0 0,0 0,0 0,0 0,0 0,0 0,0 0,0 0,0 0,0 0,0 0,0 0,0 0,0 0,0 0,0 0,0 0,0 0,0 0,0 0,0 0,-14 0,14 0,-14 0,0 14,-15 6,-2 11,-8 6,3 7,-9 7,2 10,1 3,-4 10,11 8,-8-4,-10 3,4-10,0 14,13-14,8 3,14-6,14-4,7 4,7-10,0-4,7-3,1-7,-8-10,7-4,-7-10,-7 7,0-6,0-4,-7-17,0 0,0 0,0 0,0 0,0 0</inkml:trace>
          <inkml:trace contextRef="#ctx0" brushRef="#br1">-399 2904,'0'0,"0"0,0 0,0 0,0 0,0 0,0 0,21-31,29-23,27-34,36-31,18-26,31-25,-3 1,3 10,-13 10,-26 20,-20 28,-29 43,-39 41,-35 48,-42 43,-40 34,-20 41,-28 21,-26 16,-6-3,10-7,0-20,32-24,14-30,29-18,20-40,29-30,28-45,28-36,36-28,17-37,14-14,18-23,25-4,-8 10,1 25,-7 19,-18 31,-18 30,-32 11,-10 33,-32 21,-28 24,-25 30,-17 10,-25 17,-18 24,-4 6,1 1,0-1,10-23,7-14,25-27,32-26,28-28,14-38,25-29,32-35,27-23,19-21,6-10,8 7,-4 27,-25 17,-20 38,-47 53,-35 58,-42 64,-47 55,-34 37</inkml:trace>
          <inkml:trace contextRef="#ctx0" brushRef="#br1">822 1877,'0'0,"0"0,0 0,0 0,0 0,0 0,-14 7,-7 0,-18 0,-3 0,-18 3,-4 3,-20 8,2 6,5 0,-11 10,-1 7,-2 14,2 16,12 14,-12 17,1 4,-4 2,15 1,-4 0,10-4,4 11,0-4,17 7,8-7,14 3,21-9,7 6,7-13,7-8,11-6,14 7,17-3,18-14,7 0,4-21,10-13,11-17,-3-10,6-17,7-10,11-10,-3-11,0-3,3-16,0-22,-11 8,-6-7,3-14,-4 7,-17-3,-4-4,-14 8,-17-15,-15 14,-21-3,-7-4,-14 7,-21 4,0-1,-14 4,6-3,1-8,-11 8,4 3,0-7,-1 7,-10 6,4 1,-4 7,4 6,0 7,-15 6,1 8,-4 3,-4-4,-17 1,-7 10,-11 13,-4 14,-13 23</inkml:trace>
          <inkml:trace contextRef="#ctx0" brushRef="#br1">1196 6639,'0'0,"0"0,0 0,0 0,0 0,0 0,0 0,-7 14,7 9,0 4,-7 11,7 13,0 16,0 21,0 24,0 20,7 31,0 23,1 10,-1 11,-7 0,0-1,0-9,0-11,0-30,0-31</inkml:trace>
          <inkml:trace contextRef="#ctx0" brushRef="#br1">822 7191,'0'0,"0"0,0 0,0 0,0 0,0 0,0 0,0 0,0 0,0 0,0 0,0-13,7-11,8-20,6-14,7-16,11-14,-4-24,11-3,0 0,-4 13,-3 24,-11 10,-7 24,1 21,-1 23,11 23,-4 5,7 9,4 10,-4 4,8 7,6 6,-7 14,1 0,3 3,3 10,4 11,3 3</inkml:trace>
          <inkml:trace contextRef="#ctx0" brushRef="#br1">-2450 6175,'0'0,"0"0,0 0,0 0,0 0,0 0,0 0,0 0,0 0,0 0,18 7,14 0,10-7,22 0,17 0,25 0,10-7,22 0,21 7,0 0,10 7,8 0,6 10,-10-4,0 1,-14 3,0-11,-15-6,-20 0,-22 0,-17-6,-29 6,-13 0,-12 0,-16 6,-15 8,-7 0,-22 16</inkml:trace>
          <inkml:trace contextRef="#ctx0" brushRef="#br1">0 5711,'0'0,"0"0,0 0,0 0,0 0,0 0,0 0,0 0,0 0,0 0,0 0,0 0,0 0,0 0,21 14,0 3,8 3,13 4,7 3,18 3,4 4,17 3,0 4,4 3,-14 7,-4 6,-7 11,-18 7,-20-11,-15 4,-21-4,-7-3,-15-3,-6-4,-18-10,-10-10,-19 3,-16-7,-5-9,-6 2,-8 1,4-4,11-3,10-10,11 0,14 0,18 0,6-1,29 1,14-7,0 0</inkml:trace>
          <inkml:trace contextRef="#ctx0" brushRef="#br1">162 7374,'0'0,"0"0,0 0,0 0,0 0,-14 17,-7 10,-14 20,-1 18,1 23,-4 30,4 14,7 4,7-4,6-17,15-17,8-30,6-34,7-41,7-37,11-30,-4-28,8-27,-1 1,-14-8,0 14,-6 17,-8 24,-7 23,-7 28,0 30,0 14,10 26,-3 11,7 13,8 7,20 1,18-15,11 1,10-11,18-20,10-27,8-27</inkml:trace>
          <inkml:trace contextRef="#ctx0" brushRef="#br1">3346-5295,'0'0,"0"0,0 0,0 0,0 0,0 0,0 0,0 0,0 0,-7 13,-7 1,0 19,-8 8,-2 17,3 16,6 21,1 17,0 20,0 20,7 7,-4 7,4 14,0-4,0-13,0-25,0-12,0-25,0-23,0-27,7-24,0-10,0-17,0 0</inkml:trace>
          <inkml:trace contextRef="#ctx0" brushRef="#br1">2224-3433,'0'0,"0"0,0 0,0 0,0 0,0 0,0 0,14 14,7-1,18 11,3 3,29 14,6 6,11 1,1 16,-1 7,-7 0,-7 0,-7 7,-10-7,-4 4,-18-18,-7 1,-7-17,-3-8,-4-9,7-17,8-21,-1-23,18-17,3-41,18-13,14-35,-3-12,3 9,4 0,-22 21,-3 13,-17 34,-15 14,-3 30</inkml:trace>
          <inkml:trace contextRef="#ctx0" brushRef="#br1">-138-2593,'0'0,"0"0,0 0,0 0,0 0,0 0,-17 7,3 0,-1-7,1 0,0 10,0-10,14 0,0 0,0 0,0 0,14 7,14-1,18 1,18 0,24-7,25 0,11 0,13 0,15 0,7-7,0 0,14 1,-22-11,-6 3,-14 4,-11-4,-25-6,-21 7,-17-4,-19 10,-16-3,-8 3,-14 7,0 0,-22 0</inkml:trace>
          <inkml:trace contextRef="#ctx0" brushRef="#br1">967-2769,'0'0,"0"0,0 0,0 0,0 0,0 0,0 0,0 0,14 7,7 0,29-1,13 1,18 0,15-7,6 0,11 0,4 10,-1-3,-7 0,4 6,-10 1,-8 9,-17 1,-4 3,-25-10,-21 7,-28 3,-28 3,-14-3,-18 11,-18 6,-17-14,-7 14,-11 7,-4-7,8 7,6-17,5 0,20-4</inkml:trace>
          <inkml:trace contextRef="#ctx0" brushRef="#br1">-342-2441,'0'0,"0"0,0 0,0 0,0 0,0 0,0 0,0 0,0 0,-11 17,11-17,-18 11,18-11,0 0,0 0,0 0,0 0,18 10,7-3,3-1,14-6,18 0,4 7,17-7,-7 3,18-3,0 0,3 0,0 0,-6 0,-5-3,-6-4,3-6,-7-8,-3 4,-4-3,-4 3,1 4,-15 6,-3 0,-3 7,9 0,-2 0,3 7,3-7,-3 0,0 0,-3 0,3 0,-4 0,4 0,3 0,4-7,-3 7,6-7,-6 7,3-6,-11-5,11 11,-10 0,3 0,-11 0,-7 0,1 0,-15 0,-7 0,-14 0,0 0</inkml:trace>
          <inkml:trace contextRef="#ctx0" brushRef="#br1">1122-2976,'0'0,"0"0,0 0,0 0,0 0,0 0,0 0,0 0,0 14,0-1,11 4,10 4,14-1,18 7,11-3,24 0,18-8,10 8,8-3,7-8,3 11,-11-4,-13 4,-8 0,-10-11,-18 7,-18-6,-20-4,-12-3,-24-7,0 0,0 0,-14 7,-3 3,-12-3,-13 6,-25 1,-25 16,0-3,-17 21,-7 19,6 4,4 1,4-8,7-6,6-14,26-11,13 1,29-20</inkml:trace>
        </inkml:traceGroup>
      </inkml:traceGroup>
    </inkml:traceGroup>
  </inkml:traceGroup>
</inkml:ink>
</file>

<file path=ppt/ink/ink30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8:05.38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2328DE7-BAF4-43FE-A251-242E2D12DB57}" emma:medium="tactile" emma:mode="ink">
          <msink:context xmlns:msink="http://schemas.microsoft.com/ink/2010/main" type="inkDrawing" rotatedBoundingBox="7781,14703 19614,15448 19600,15673 7766,14927" semanticType="underline" shapeName="Other">
            <msink:sourceLink direction="with" ref="{DB700B8C-FC9C-4102-AE48-6C6CCA3A072B}"/>
          </msink:context>
        </emma:interpretation>
      </emma:emma>
    </inkml:annotationXML>
    <inkml:trace contextRef="#ctx0" brushRef="#br0">0 0,'0'0,"0"0,0 0,0 0,0 0,0 0,0 0,0 0,14 13,7 1,15 0,17 6,10-7,22-6,3 0,7 0,8 3,10-3,3-1,1 1,-1 0,8 7,-1 2,1 5,-8-8,11-3,-3-10,-1 0,1 0,14 7,-8 0,1 7,3 9,4 1,3-4,0 4,-3-4,-1 4,-6-10,14-1,-8 4,8-3,3-8,0 8,-10 3,10-4,0 4,-10-3,3-4,-3 4,-7-8,-8 8,8-7,-8 3,1-3,-4-7,-4 0,1 0,-8 0,-3 0,-4-7,1-3,-12 3,12 0,3 0,-4 1,0-1,8 0,-4 7,-4 0,7 0,8 7,3 0,4 6,-1 1,1 9,3-2,-4-4,15-4,-1 1,-6-1,0 4,-1-3,4-7,-3-1,3 15,0-15,-3 8,-1-7,1-1,3 1,-7 3,-3-3,3 0,-4-7,-6 0,-1 0,4 0,-10 0,-1 0,-7 0,4 0,-3 0,-12 0,-2 0,-8 0,-18 0,-6 0,-15 0,4 7,-11 0,-6-1,-8 1,-4 3,-2-3,-15-7,0 0,0 0,0 0,0 0,0 0,0 0,0 0,0-17,0 4,0 13,-8-14</inkml:trace>
  </inkml:traceGroup>
</inkml:ink>
</file>

<file path=ppt/ink/ink30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9:34.1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9A0E0EC-152E-4BBA-9F85-7F4525E49EFA}" emma:medium="tactile" emma:mode="ink">
          <msink:context xmlns:msink="http://schemas.microsoft.com/ink/2010/main" type="writingRegion" rotatedBoundingBox="2279,4483 13704,2002 14326,4864 2901,7345"/>
        </emma:interpretation>
      </emma:emma>
    </inkml:annotationXML>
    <inkml:traceGroup>
      <inkml:annotationXML>
        <emma:emma xmlns:emma="http://www.w3.org/2003/04/emma" version="1.0">
          <emma:interpretation id="{C65C3A11-568E-4FC7-A47B-F8F0C70EF830}" emma:medium="tactile" emma:mode="ink">
            <msink:context xmlns:msink="http://schemas.microsoft.com/ink/2010/main" type="paragraph" rotatedBoundingBox="2279,4483 13704,2002 14326,4864 2901,7345" alignmentLevel="1"/>
          </emma:interpretation>
        </emma:emma>
      </inkml:annotationXML>
      <inkml:traceGroup>
        <inkml:annotationXML>
          <emma:emma xmlns:emma="http://www.w3.org/2003/04/emma" version="1.0">
            <emma:interpretation id="{A38CBAC8-CCD8-40C3-80A2-FE4154469D17}" emma:medium="tactile" emma:mode="ink">
              <msink:context xmlns:msink="http://schemas.microsoft.com/ink/2010/main" type="line" rotatedBoundingBox="2279,4483 13704,2002 14326,4864 2901,7345"/>
            </emma:interpretation>
          </emma:emma>
        </inkml:annotationXML>
        <inkml:traceGroup>
          <inkml:annotationXML>
            <emma:emma xmlns:emma="http://www.w3.org/2003/04/emma" version="1.0">
              <emma:interpretation id="{DD202C40-58DC-41F0-AC8D-5D290F6101F8}" emma:medium="tactile" emma:mode="ink">
                <msink:context xmlns:msink="http://schemas.microsoft.com/ink/2010/main" type="inkWord" rotatedBoundingBox="4693,3959 13704,2002 14326,4864 5314,6821"/>
              </emma:interpretation>
              <emma:one-of disjunction-type="recognition" id="oneOf0">
                <emma:interpretation id="interp0" emma:lang="en-IN" emma:confidence="0">
                  <emma:literal>30 in.</emma:literal>
                </emma:interpretation>
                <emma:interpretation id="interp1" emma:lang="en-IN" emma:confidence="0">
                  <emma:literal>301 in.</emma:literal>
                </emma:interpretation>
                <emma:interpretation id="interp2" emma:lang="en-IN" emma:confidence="0">
                  <emma:literal>300 in.</emma:literal>
                </emma:interpretation>
                <emma:interpretation id="interp3" emma:lang="en-IN" emma:confidence="0">
                  <emma:literal>30 lakh.</emma:literal>
                </emma:interpretation>
                <emma:interpretation id="interp4" emma:lang="en-IN" emma:confidence="0">
                  <emma:literal>30101st.</emma:literal>
                </emma:interpretation>
              </emma:one-of>
            </emma:emma>
          </inkml:annotationXML>
          <inkml:trace contextRef="#ctx0" brushRef="#br0">7-4473,'0'0,"0"0,0 0,0 0,0 0,-7 14,-11 6,4 21,-7 13,-7 17,0 17,-1 14,-2 10,9-11,8-13,7 0,7-27,14-3,15-11,16-26,19-8,10-26,14-1,15-16,6-8</inkml:trace>
          <inkml:trace contextRef="#ctx0" brushRef="#br0" timeOffset="486.08">886-4439,'0'0,"0"0,0 0,0 0,0 0,-14 11,0 5,-15 5,1 19,-11 8,4 16,0 21,-4-14,11 3,7-13,13-10,8-14,15-9,6-22,14-12,18-15,14-16,4-14,10-10,-7-13,-14-4,-11 0,-10 14,-25 9,-14 1,-21 14,-18 26,-10 21,-22 17,1 6,-4 24,10 17</inkml:trace>
          <inkml:trace contextRef="#ctx0" brushRef="#br0" timeOffset="973.02">1507-4571,'0'0,"0"0,0 0,0 0,0 0,0 0,0 0,0 14,0-4,-7 14,-7 3,-14 10,6 0,1 11,0-11,14 4,7 9,14 5,14-8,11-6,7-14,4 3,2-9,-2-5,-4-2,-4 0,-7 6,-3-7,-18 18,-14 3,-14 10,-18 0,-3 10,0 0,-11-13</inkml:trace>
          <inkml:trace contextRef="#ctx0" brushRef="#br0" timeOffset="1765.95">1828-4266,'0'0,"0"0,0 0,0 0,0 0,0 0,0 0,0 0,14-7,15-10,6 4,7-1,-6-3,-8 14,4 6,-11 14,-7 10,-14 24,0 20,-14 7,0 3,-11-3,4-17,7 0,-1-20,8-7,7-34,15 0,13-14,18-13,10-7,18-27,-3-10,-4-3,-4-1,-20 21,-15-4,-7 14,-14 24,-7 20,-7 20,-7 18,0 9,7 4,0 0,7-1,0-12,7-8,0-13,7-24,7-16,4-18,-4-3,-7-7,-7 4,-7-1,-21 11,-25 13</inkml:trace>
          <inkml:trace contextRef="#ctx0" brushRef="#br0" timeOffset="2387.96">-385-2247,'0'0,"0"0,0 0,0 0,0 0,0 0,0 0,14 6,29-6,13 0,32 0,29-6,21-1,34 0,16-3,13 3,11 0,10-6,-3-11,-4-3,-28-7,-18-24,-27 14,-33 0</inkml:trace>
          <inkml:trace contextRef="#ctx0" brushRef="#br0" timeOffset="2764.69">932-2806,'0'0,"0"0,0 0,0 0,0 0,0 0,21 6,21 8,36 10,24 3,22 10,13 0,5 7,-8-13,-25 6,-17-6,-29-4,-41 17,-36 13,-57 4,-38 27</inkml:trace>
          <inkml:trace contextRef="#ctx0" brushRef="#br0" timeOffset="-457.96">-1585-3748,'0'0,"0"0,0 0,0 0,0 0,0 0,0 0,0 0,-7 14,-10 9,-5 11,1 10,0 7,0 24,7 6,3 7,11-3,18-14,10-7,14-10,18-37,11-24,10-23,7-17,4-11,-14-20,-1-17,-13 11,-22-4,-21 3,-21 17,-21 0,-21 14,-22 24,-27 23,-8 14,0 23,-10 11,-1 33,1 1,10 30</inkml:trace>
          <inkml:trace contextRef="#ctx0" brushRef="#br0" timeOffset="-1024.54">-3219-3683,'0'0,"0"0,0 0,0 0,0 0,0 0,14-11,18-16,10-7,29-30,7 0,10 16,0 8,-10 30,-25 43,-25 25,-21 23,-21 28,-14-11,-8 10,-3-26,4-8,7-20,7-20,14-10,7-11,14-13,7 0,14 0,32-6,14 6,8 6,6 8,-14 16,-10 1,-11 13,-25 10,-35 17,-35 7,-25 20,-18-3,-17 0,-8-21,-9-6,9-10,18-35,15-16</inkml:trace>
        </inkml:traceGroup>
        <inkml:traceGroup>
          <inkml:annotationXML>
            <emma:emma xmlns:emma="http://www.w3.org/2003/04/emma" version="1.0">
              <emma:interpretation id="{647D3856-1912-4A00-8CDD-AA94A4456E42}" emma:medium="tactile" emma:mode="ink">
                <msink:context xmlns:msink="http://schemas.microsoft.com/ink/2010/main" type="inkWord" rotatedBoundingBox="9311,3107 13668,1979 14210,4075 9853,5202"/>
              </emma:interpretation>
              <emma:one-of disjunction-type="recognition" id="oneOf1">
                <emma:interpretation id="interp5" emma:lang="en-IN" emma:confidence="0">
                  <emma:literal>rosining</emma:literal>
                </emma:interpretation>
                <emma:interpretation id="interp6" emma:lang="en-IN" emma:confidence="0">
                  <emma:literal>joining</emma:literal>
                </emma:interpretation>
                <emma:interpretation id="interp7" emma:lang="en-IN" emma:confidence="0">
                  <emma:literal>linin</emma:literal>
                </emma:interpretation>
                <emma:interpretation id="interp8" emma:lang="en-IN" emma:confidence="0">
                  <emma:literal>linins</emma:literal>
                </emma:interpretation>
                <emma:interpretation id="interp9" emma:lang="en-IN" emma:confidence="0">
                  <emma:literal>30.h.nw</emma:literal>
                </emma:interpretation>
              </emma:one-of>
            </emma:emma>
          </inkml:annotationXML>
          <inkml:trace contextRef="#ctx0" brushRef="#br0" timeOffset="4648.62">3911-4730,'0'0,"0"0,0 0,0 0,0 0,0 0,0 0,0 0,0-17,7-3,7 3,7-17,4-3,3 6,7 8,11 9,-11 14,1 14,-15 16,0 17,-21 14,-14 0,7 17,-7-10,0-21,7-3,0-16,7-28,21-7,21-14,0-9,8 3,17-7,7 0,-10 7,3 0,-11 20,1 14,-22 13,-21 14,-21 14,-7 13,-14 23,-8 4,1 7,-7-3,3-15</inkml:trace>
          <inkml:trace contextRef="#ctx0" brushRef="#br0" timeOffset="5189.79">4871-5282,'0'0,"0"0,0 0,0 0,0 0,-7 14,0 13,-1 7,-6 6,7 28,0 10,0-10,7 6,0-6,7-17,7-7,8-14,2-23,4-14,1-17,-8-20,0-20,4-21,-11-3,-7-13,0 13,-7 6,-7 15,-7 16,0 14,-18 20,4 17,-15 13,-3 28</inkml:trace>
          <inkml:trace contextRef="#ctx0" brushRef="#br0" timeOffset="5870.83">5538-4771,'0'0,"0"0,0 0,0 0,0 0,0 0,-7 11,-7 12,-1 11,-6 17,7 23,0-6,3 14,11 9,0-13,18-4,3-19,8-22,6-26,21-14,1-13,10-7,0-7,-11 10,-6 4,-11 3,-11 10,-7 7,-14 24,-21 20,0 10,-7 11,-1-1,-2 7,-4-17,6-3</inkml:trace>
          <inkml:trace contextRef="#ctx0" brushRef="#br0" timeOffset="6146.32">6406-4760,'0'0,"0"0,0 0,0 0,0 0,0 0,0 13,14 11,7-4,22 11,-1 9,7-6,4 0,-10-17</inkml:trace>
          <inkml:trace contextRef="#ctx0" brushRef="#br0" timeOffset="6303.66">5711-4903,'0'0,"0"0,0 0,0 0,0 0,0 0</inkml:trace>
          <inkml:trace contextRef="#ctx0" brushRef="#br0" timeOffset="6787.14">6575-4967,'0'0,"0"0,0 0,0 0,0 0,0 0,25 7,3 10,15-4,17 1,-4-1,-3 4,-11-3,-13-7,-1-7,-28 0,0 0,-7-21,-7-9,7-7,0-1,7-16,14-10,21 13,0 10,15 7,17 7,7 21,-3 12,-4 15,-11-8,1 14,-15 14</inkml:trace>
          <inkml:trace contextRef="#ctx0" brushRef="#br0" timeOffset="7583.32">7401-5600,'0'0,"0"0,0 0,0 0,0 0,0 0,0 0,0 0,0 0,0 0,0 0,0 0,14 6,8 1,-1 0,7 10,4-3,-4-1,-7 14,0-7,-6 1,2 6,-10-7,0 7,-7-6,7-4,-7-17,14 0,8-11,-1-16,0-7,11-20,-11 0,0 3,-7 4,-7 10,0 6,-7 7,0 24,0 0,-7 17,0 4,7 13,0-4,7 7,22 7,6-3,0-14,18-7,4-20,3-20,-4 0,-3-28,-11-3,-13-16,-15-15,-14 11,-14 7,-8 10,-13 23,-18 31,-10 24</inkml:trace>
          <inkml:trace contextRef="#ctx0" brushRef="#br0" timeOffset="7754.83">7338-6440,'0'0,"0"0,0 0,0 0</inkml:trace>
        </inkml:traceGroup>
      </inkml:traceGroup>
    </inkml:traceGroup>
  </inkml:traceGroup>
</inkml:ink>
</file>

<file path=ppt/ink/ink30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9:52.0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D8FAB47-C916-4095-9F74-9FBCDF4D9AD6}" emma:medium="tactile" emma:mode="ink">
          <msink:context xmlns:msink="http://schemas.microsoft.com/ink/2010/main" type="writingRegion" rotatedBoundingBox="19086,3242 23611,3242 23611,6409 19086,6409"/>
        </emma:interpretation>
      </emma:emma>
    </inkml:annotationXML>
    <inkml:traceGroup>
      <inkml:annotationXML>
        <emma:emma xmlns:emma="http://www.w3.org/2003/04/emma" version="1.0">
          <emma:interpretation id="{7E4589E7-EFF1-493A-9862-523052124480}" emma:medium="tactile" emma:mode="ink">
            <msink:context xmlns:msink="http://schemas.microsoft.com/ink/2010/main" type="paragraph" rotatedBoundingBox="19086,3242 23611,3242 23611,6409 19086,6409" alignmentLevel="1"/>
          </emma:interpretation>
        </emma:emma>
      </inkml:annotationXML>
      <inkml:traceGroup>
        <inkml:annotationXML>
          <emma:emma xmlns:emma="http://www.w3.org/2003/04/emma" version="1.0">
            <emma:interpretation id="{9A7F6C04-F6F4-446E-A78E-61CA068C9AD1}" emma:medium="tactile" emma:mode="ink">
              <msink:context xmlns:msink="http://schemas.microsoft.com/ink/2010/main" type="line" rotatedBoundingBox="19086,3242 23611,3242 23611,6409 19086,6409"/>
            </emma:interpretation>
          </emma:emma>
        </inkml:annotationXML>
        <inkml:traceGroup>
          <inkml:annotationXML>
            <emma:emma xmlns:emma="http://www.w3.org/2003/04/emma" version="1.0">
              <emma:interpretation id="{543CC310-C925-4367-8176-894C515BF352}" emma:medium="tactile" emma:mode="ink">
                <msink:context xmlns:msink="http://schemas.microsoft.com/ink/2010/main" type="inkWord" rotatedBoundingBox="19086,3242 23611,3242 23611,6409 19086,6409"/>
              </emma:interpretation>
              <emma:one-of disjunction-type="recognition" id="oneOf0">
                <emma:interpretation id="interp0" emma:lang="en-IN" emma:confidence="0">
                  <emma:literal>I's</emma:literal>
                </emma:interpretation>
                <emma:interpretation id="interp1" emma:lang="en-IN" emma:confidence="0">
                  <emma:literal>its</emma:literal>
                </emma:interpretation>
                <emma:interpretation id="interp2" emma:lang="en-IN" emma:confidence="0">
                  <emma:literal>Its</emma:literal>
                </emma:interpretation>
                <emma:interpretation id="interp3" emma:lang="en-IN" emma:confidence="0">
                  <emma:literal>r,</emma:literal>
                </emma:interpretation>
                <emma:interpretation id="interp4" emma:lang="en-IN" emma:confidence="0">
                  <emma:literal>t,</emma:literal>
                </emma:interpretation>
              </emma:one-of>
            </emma:emma>
          </inkml:annotationXML>
          <inkml:trace contextRef="#ctx0" brushRef="#br0">14962-2691,'0'0,"0"0,0 0,0 0,0 0,0 0,0 0,0 0,0 0,0 0,21 7,18 3,24-3,29-7,24 0,22 0,35 0,21-7,18-3,3 3,-3 0,-4 0,-28 1,-7-1,-35 0,-29-3,-21 3,-38 0,-22 7,-28 0,0 0,-21 0,0 0,7 0</inkml:trace>
          <inkml:trace contextRef="#ctx0" brushRef="#br0" timeOffset="502.64">17012-3267,'0'0,"0"0,0 0,0 0,0 0,0 0,0 0,0 0,7 14,14 6,18 7,11 10,24 1,21-1,18 3,3-6,1 4,-15-5,-17-2,0-4,-25 7,-25 7,-35-11,-28 14,-32 0,-32 17,-17-3,-15 3,-14 10,-3-4,4 1,2-10,23-4</inkml:trace>
          <inkml:trace contextRef="#ctx0" brushRef="#br0" timeOffset="-1080.2">13486-4191,'0'0,"0"0,0 0,0 0,0 0,0 0,0 0,14 0,18-17,17-21,33-19,24-31,10-24,15-17,-1-23,4 0,-17 19,-22 15,-14 30,-24 27,-8 30,-28 31,-7 38,-6 23,-8 13,0 4,7 24,14-4,18 24,10 13</inkml:trace>
          <inkml:trace contextRef="#ctx0" brushRef="#br0" timeOffset="-1588.44">14457-4703,'0'0,"0"0,0 0,0 0,0 0,0 0,0 0,0 0,0 17,7 10,7 21,0 16,7 24,0 27,4 7,-11 10,0 10,1 4,-8-7,0-10,0-14,-7-20,0-24,0-24,0-16</inkml:trace>
        </inkml:traceGroup>
      </inkml:traceGroup>
    </inkml:traceGroup>
  </inkml:traceGroup>
</inkml:ink>
</file>

<file path=ppt/ink/ink30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8:19.9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14072FF-83C1-4EB7-B034-4D430957B07F}" emma:medium="tactile" emma:mode="ink">
          <msink:context xmlns:msink="http://schemas.microsoft.com/ink/2010/main" type="writingRegion" rotatedBoundingBox="7252,11926 21754,11926 21754,17666 7252,17666"/>
        </emma:interpretation>
      </emma:emma>
    </inkml:annotationXML>
    <inkml:traceGroup>
      <inkml:annotationXML>
        <emma:emma xmlns:emma="http://www.w3.org/2003/04/emma" version="1.0">
          <emma:interpretation id="{73840E2F-FAD9-4AFA-AF2D-1659AC3099CC}" emma:medium="tactile" emma:mode="ink">
            <msink:context xmlns:msink="http://schemas.microsoft.com/ink/2010/main" type="paragraph" rotatedBoundingBox="7252,11926 21754,11926 21754,17666 7252,17666" alignmentLevel="1"/>
          </emma:interpretation>
        </emma:emma>
      </inkml:annotationXML>
      <inkml:traceGroup>
        <inkml:annotationXML>
          <emma:emma xmlns:emma="http://www.w3.org/2003/04/emma" version="1.0">
            <emma:interpretation id="{0EC8E885-9A73-4DB6-BBA5-613115436C07}" emma:medium="tactile" emma:mode="ink">
              <msink:context xmlns:msink="http://schemas.microsoft.com/ink/2010/main" type="inkBullet" rotatedBoundingBox="7252,13345 9917,13345 9917,14408 7252,14408"/>
            </emma:interpretation>
            <emma:one-of disjunction-type="recognition" id="oneOf0">
              <emma:interpretation id="interp0" emma:lang="en-IN" emma:confidence="0">
                <emma:literal>→</emma:literal>
              </emma:interpretation>
            </emma:one-of>
          </emma:emma>
        </inkml:annotationXML>
        <inkml:trace contextRef="#ctx0" brushRef="#br0">1652 5115,'0'0,"0"0,0 0,0 0,0 0,0 0,0 0,7 14,7-1,18 11,10-4,7-6,26 3,23-10,12-7,6 0,15-7,10-3,7-4,-3 7,10 0,-6 1,-12-1,-6-3,-15 10,-6 0,-22 0,-25 0,-6 0,-22 0,-14 0,-6 0,-15 0,-15-7</inkml:trace>
        <inkml:trace contextRef="#ctx0" brushRef="#br0" timeOffset="105599.79">1948 5071,'0'0,"0"0,0 0,0 0,0 0,0 0,-14 14,-7-1,0 4,0-3,-1-1,8 1,7 3,7-17,0 13,14 1,8 3,6-4,14-6,8 0,24 0,10-7,19 0,6 6,11 15,4-8,-8 8,15 2,-8-2,-6 2,-8-9,-6-1,-12 4,-2-10,-8 0,-18 0,-10-1,-10 1,-1 0,-21 3,-7 0,-14-10,0 0,0 0,0 0,0 0,0 0</inkml:trace>
        <inkml:trace contextRef="#ctx0" brushRef="#br0" timeOffset="106354.86">2817 5799,'0'0,"0"0,0 0,0 0,0 0,0 0,0 0,0 0,0 0,0 0,28-7,7 1,14-11,26 3,20-6,14 3,8 3,6-3,1 11,-8-4,-10 3,4 7,-15 0,-7 0,-17-7,-8 7,-20 0,-22-7,-21 7,-14-7,-22-6,-13-4,-15-10,-10-17,-14-14,-4-13,-3-7,3-6,11 12,3-2,4 6,7 11,11 13,20 6,19 25,17 13</inkml:trace>
        <inkml:trace contextRef="#ctx0" brushRef="#br0" timeOffset="654.48">3455 4736,'0'0,"0"0,0 0,0 0,0 0,0 0,0 0,0 0,0 0,0 0,0 0,7 17,15-4,9 8,5 2,6 8,18-1,11-3,-1 11,-3-1,4 0,3 7,-3 7,-4 10,-4 3,-13-3,-15-10,-10 0,-25-7,-25-7,-3-6,-15-8,-27-2,-12-1,-9 4,-12-4,-6 10,-4-9,11 2,6 1,8-10,18-4</inkml:trace>
        <inkml:trace contextRef="#ctx0" brushRef="#br0" timeOffset="5072.03">3353 5657,'0'0,"0"0,0 0,0 0,0 0,0 0,0 0,0 0,21 7,11 0,10-7,8 0,17 0,7 0,-4 0,8-7,-21 0,3 0,-11 0,-3-6,-11 3,-7 3,-3 0,-11 0,-14-6,-7-11,-10 4,-5-17,-6-11,-14-9,-11-8,-4 1,-17-7,4 0,6-4</inkml:trace>
      </inkml:traceGroup>
      <inkml:traceGroup>
        <inkml:annotationXML>
          <emma:emma xmlns:emma="http://www.w3.org/2003/04/emma" version="1.0">
            <emma:interpretation id="{DB700B8C-FC9C-4102-AE48-6C6CCA3A072B}" emma:medium="tactile" emma:mode="ink">
              <msink:context xmlns:msink="http://schemas.microsoft.com/ink/2010/main" type="line" rotatedBoundingBox="9952,11926 19887,11926 19887,15323 9952,15323">
                <msink:destinationLink direction="with" ref="{92328DE7-BAF4-43FE-A251-242E2D12DB57}"/>
              </msink:context>
            </emma:interpretation>
          </emma:emma>
        </inkml:annotationXML>
        <inkml:traceGroup>
          <inkml:annotationXML>
            <emma:emma xmlns:emma="http://www.w3.org/2003/04/emma" version="1.0">
              <emma:interpretation id="{57BE5382-9E59-4D59-8927-78159E235026}" emma:medium="tactile" emma:mode="ink">
                <msink:context xmlns:msink="http://schemas.microsoft.com/ink/2010/main" type="inkWord" rotatedBoundingBox="9927,11981 19850,11869 19889,15315 9966,15426"/>
              </emma:interpretation>
              <emma:one-of disjunction-type="recognition" id="oneOf1">
                <emma:interpretation id="interp1" emma:lang="en-IN" emma:confidence="0">
                  <emma:literal>Houston,</emma:literal>
                </emma:interpretation>
                <emma:interpretation id="interp2" emma:lang="en-IN" emma:confidence="0">
                  <emma:literal>Houston &gt;</emma:literal>
                </emma:interpretation>
                <emma:interpretation id="interp3" emma:lang="en-IN" emma:confidence="0">
                  <emma:literal>thouing &gt;</emma:literal>
                </emma:interpretation>
                <emma:interpretation id="interp4" emma:lang="en-IN" emma:confidence="0">
                  <emma:literal>Houston.</emma:literal>
                </emma:interpretation>
                <emma:interpretation id="interp5" emma:lang="en-IN" emma:confidence="0">
                  <emma:literal>Houlton &gt;</emma:literal>
                </emma:interpretation>
              </emma:one-of>
            </emma:emma>
          </inkml:annotationXML>
          <inkml:trace contextRef="#ctx0" brushRef="#br0" timeOffset="-1997.52">4842 3788,'0'0,"0"0,0 0,0 0,0 0,0 0,-7 13,0 11,-7 3,7 10,0 7,0 17,0 10,0 17,7 17,0 4,0 19,0-2,0 6,-7 0,-4 0,-3 0,0 3,0-13,0 0,7-20,-7-7,7-21,-1-23,1-14,0-16,7-4,0-17</inkml:trace>
          <inkml:trace contextRef="#ctx0" brushRef="#br0" timeOffset="-1312.54">4359 5474,'0'0,"0"0,0 0,0 0,0 0,0 0,0 0,0 0,0 0,0 0,0 0,-7 17,7 3,0 11,7-4,0 10,7 7,7 10,4 4,3 0,0-1,1 7,2-13,-2 0,-1-17,-7 3,0-16,0 6,-6-14,-1-13,0 0,0-7,0-13,7-14,4-3,-4-14,7-6,1-11,2 3,5 5,-8 9,7-3,11 20,-4 3</inkml:trace>
          <inkml:trace contextRef="#ctx0" brushRef="#br0" timeOffset="1748.24">5922 5173,'0'0,"0"0,0 0,0 0,0 0,0 0,0 0,0 0,0 0,-14 6,-3 1,-4 14,-8 9,1 11,-11 9,4 15,0-1,-4 21,11-14,6 3,1 1,7-11,14 4,7-7,7-10,7-7,1 0,6-17,11 0,-4-13,11-14,-4-7,8-13,10-1,3-9</inkml:trace>
          <inkml:trace contextRef="#ctx0" brushRef="#br0" timeOffset="4297.96">4387 5193,'0'0,"0"0,0 0,0 0,0 0,0 0,0 0,0 24,7 3,7 20,4 11,3 16,7 8,1 12,9-6,-2 1,-1-8,7-7,-6-13,-8-10,7-10,-3-11,-4-16,0-14,1-7,2-13,12-11,10-6,3-4,8-20,-8-13,-3 3,-3-4,-1 1,-3 6</inkml:trace>
          <inkml:trace contextRef="#ctx0" brushRef="#br0" timeOffset="3731.54">4793 3574,'0'0,"0"0,0 0,0 0,0 0,0 0,0 0,0 0,0 0,0 0,0 0,0 0,7 14,0 16,7 4,0 17,8 20,2 14,-3 26,1 15,-1 16,-7 14,-7-4,0 11,0-1,-7-9,0-4,0-10,0-14,0-20,0-17,7-24,-7-10,11-16,-11-11,0-4,0-9,0-14,0 0,0 0,0 0</inkml:trace>
          <inkml:trace contextRef="#ctx0" brushRef="#br0" timeOffset="20150.62">5908 5030,'0'0,"0"0,0 0,0 0,0 0,0 0,0 0,0 0,-10 17,3 0,0-3,-7-1,-1 1,-6 10,0 3,0 10,-11 7,4 10,0 4,-4-1,4 11,6 0,1-11,0 1,7-4,0-3,7-7,7 0,0-7,7-10,7 0,0-6,7-8,8-6,6 10,4-3,3-1,4-6,-4 10,1-10,2-1,-2 1,13-7,-13 0,-1-7,4 1,-11-8,0-10,-3 4,-4-4,-6 4,-8 6,0-2,0 5,-14 11,0 0,0 0,0 0,0 0,0 0,-14-6,0-1,-7 0,-15 0,-10-3,4 3,-11-6,4-1,-1-3,1-3,7 0,3-4,3 4,8-4,7-7,-4 1,11 10,7-11,7 11,0-4,7 4,0-4,0 11,4-1,-11 14</inkml:trace>
          <inkml:trace contextRef="#ctx0" brushRef="#br0" timeOffset="106878.86">5075 3608,'0'0,"0"0,0 0,0 0,0 0,0 0,0 0,-14 10,0 4,0 6,0 17,0 18,7 33,7 30,0 35,0 33,0 27,-11 21,4 16,0-6,-7-17,0-27,0-37,7-35</inkml:trace>
          <inkml:trace contextRef="#ctx0" brushRef="#br0" timeOffset="6460.53">7235 6013,'0'0,"0"0,0 0,0 0,0 0,0 0,7 13,8 4,9 10,12 10,6 18,22-5,-1 8,4 0,-7 3,-10-11,-8-12,-3-8,-4-10,7-26,15-18,-8-17,18-26,7-22,11-22,17-15</inkml:trace>
          <inkml:trace contextRef="#ctx0" brushRef="#br0" timeOffset="5996.72">7906 3388,'0'0,"0"0,0 0,0 0,0 0,-7 13,0 11,0 20,7 24,0 34,0 33,0 24,7 31,0 33,0 18,-7 6,0-3,0-10,0-18,0-26,0-38,0-23,-7-44,7-21</inkml:trace>
          <inkml:trace contextRef="#ctx0" brushRef="#br0" timeOffset="10401.84">10603 4502,'0'0,"0"0,0 0,0 0,0 0,0 0,0 0,0 0,0 0,0-17,7-10,7-10,14-17,0-11,11-9,-4-7,1 6,-5 4,-9 13,-1 4,-7 17,0 17,-7 3,-7 17,0 0,18 10,-4 3,7 14,0 17,14 11,8 19,-1 21,1 17,2 3,-2 10,-4-3,-4-20,-7-18,0-12</inkml:trace>
          <inkml:trace contextRef="#ctx0" brushRef="#br0" timeOffset="9825.44">11506 6697,'0'0,"0"0,0 0,0 0,0 0,0 0,0 0,0 0,0 0,0 0,0 0,0 0,0 0,0-14,0 14,0 0,0 0,0 0,0 0,0 0,0 0,0 0,0 0,0 0,0 0,0-13,0 13,0 0,0 0,0 0,0 0,0 0,0 0,0 0,0 0,0 0,0 0,0 0,0 0,0 0,0 0,0 0,0 0,-7-17,7 17,0 0,0 0,-7-14,0 1,-7-11,0-7,0-6,-1-20,1-15,0-19,-7-11,-4-16,4-7,0-8,0 1,0-3,-4 10,4 9,0 5,-1 9,1 4,-3 17,2 10,1-1,7 15,0 6,0 7,7 10,0 0,7 14,0 3,0 3,0 14,0 0,0 0,0 0,0 0</inkml:trace>
          <inkml:trace contextRef="#ctx0" brushRef="#br0" timeOffset="7281.76">8559 3645,'0'0,"0"0,0 0,0 0,0 0,0 0,0 0,0 0,0 0,14 7,7 10,0 3,4 14,-4 7,-7 20,-6 10,-8 20,-8 4,-6 10,0-13,-3-11,2-7,8-13,0-27,7-10,0-24,14-7,1-10,9-10,5-10,6-7,21-10,-13 10,-1 0,-3 10,-11 3,0 11,-3 3</inkml:trace>
          <inkml:trace contextRef="#ctx0" brushRef="#br0" timeOffset="7788.83">9244 3317,'0'0,"0"0,0 0,0 0,0 0,0 0,-7 13,0 18,0 9,-1 21,1 14,-7 13,7 10,0-20,7-3,0-8,7-16,14-24,1-17,6-27,7-3,4-17,-11-11,0-9,-6-7,-8-1,-14 1,0 6,-14 7,-8 7,-6 14,-7 16,-11 28,-10 27,-22 9</inkml:trace>
          <inkml:trace contextRef="#ctx0" brushRef="#br0" timeOffset="11810.2">13553 5999,'0'0,"0"0,0 0,0 0,0 0,0 0,0 0,0 0,0 0,0 0,0 0,0 14,14-1,8 4,6-3,4 6,3 4,7-4,22 7,-1 0,-3 10,-3 1,3-4,-11 3,4-7,-11 1,1-1,-15-3,-7-10,-7-3,-7-1,-7-13,0 0,-14 7,-14 0,-21 3,-15 4,-24 6,-15 10,-6 11,-4 0,11 20</inkml:trace>
        </inkml:traceGroup>
      </inkml:traceGroup>
      <inkml:traceGroup>
        <inkml:annotationXML>
          <emma:emma xmlns:emma="http://www.w3.org/2003/04/emma" version="1.0">
            <emma:interpretation id="{1AFDD116-CA7A-42E5-B5F9-7E9959FA8FF5}" emma:medium="tactile" emma:mode="ink">
              <msink:context xmlns:msink="http://schemas.microsoft.com/ink/2010/main" type="line" rotatedBoundingBox="13520,14744 21754,14744 21754,17666 13520,17666"/>
            </emma:interpretation>
          </emma:emma>
        </inkml:annotationXML>
        <inkml:traceGroup>
          <inkml:annotationXML>
            <emma:emma xmlns:emma="http://www.w3.org/2003/04/emma" version="1.0">
              <emma:interpretation id="{CF786EB5-FAA7-4FCF-AAE7-996DC3BBAC1E}" emma:medium="tactile" emma:mode="ink">
                <msink:context xmlns:msink="http://schemas.microsoft.com/ink/2010/main" type="inkWord" rotatedBoundingBox="16587,14744 21754,14744 21754,17666 16587,17666"/>
              </emma:interpretation>
              <emma:one-of disjunction-type="recognition" id="oneOf2">
                <emma:interpretation id="interp6" emma:lang="en-IN" emma:confidence="0">
                  <emma:literal>defib</emma:literal>
                </emma:interpretation>
                <emma:interpretation id="interp7" emma:lang="en-IN" emma:confidence="0">
                  <emma:literal>act in</emma:literal>
                </emma:interpretation>
                <emma:interpretation id="interp8" emma:lang="en-IN" emma:confidence="0">
                  <emma:literal>net in</emma:literal>
                </emma:interpretation>
                <emma:interpretation id="interp9" emma:lang="en-IN" emma:confidence="0">
                  <emma:literal>d E Tub</emma:literal>
                </emma:interpretation>
                <emma:interpretation id="interp10" emma:lang="en-IN" emma:confidence="0">
                  <emma:literal>act, in</emma:literal>
                </emma:interpretation>
              </emma:one-of>
            </emma:emma>
          </inkml:annotationXML>
          <inkml:trace contextRef="#ctx0" brushRef="#br0" timeOffset="21982.72">11436 6947,'0'0,"0"0,0 0,0 0,0 0,0 0,0 0,-8 14,1 3,-7 10,-7 14,-4 3,-10 6,0 15,-11 19,-3-6,-1-3,-3-7,4-11,-8-6</inkml:trace>
          <inkml:trace contextRef="#ctx0" brushRef="#br0" timeOffset="16074.74">11414 7289,'0'0,"0"0,0 0,0 0,0 0,0 0,0 0,0 0,-7-17,0-3,0-14,0 7,-7-3,-4 3,4-4,0 4,-7 3,0 4,0-7,-4 13,4 1,0-4,6 10,1 0,0 7,-3 0,2 7,15-7,-14 17,0 10,0 14,7 3,-7 13,0 14,0 14,0-14,6-3,1 0,7-11,7-6,15 0,-1-4,7-20,14 4,11-11,4 4,3-11,3-13,4-6,18-8,-14-10,3-3,0-10,-3-4,-11-3,-11 4,0 9</inkml:trace>
          <inkml:trace contextRef="#ctx0" brushRef="#br0" timeOffset="11231.91">11686 6375,'0'0,"0"0,0 0,0 0,0 0,0 0,0 0,0 0,14 14,11 2,10-2,8 0,24-1,24 4,12-3,13-1,15-6,10 3,11-3,10 0,-7-7,1 0,-4 0,-11 0,-11 0,-20 0,-22 0,-17 0,-22 0,-21 0,-14 0,-14 0,0 0</inkml:trace>
          <inkml:trace contextRef="#ctx0" brushRef="#br0" timeOffset="-11296.04">13119 7560,'0'0,"0"0,0 0,0 0,0 0,0 0,0 0,0 0,0 0,0 0,0 0,0 0,14-6,7-8,8-10,9-3,-2-20,20-11,8-3,10-3,-4-11,-2 1,-1 3,-11 3,1 7,-15 10,-7 11,-14 6,-3 13,-4 11,-14 10,0 0,0 0,0 0,7 17,0-3,7-1,8 14,16-6,12 9,6 4,18 17,18 13,3 7,1-6,-19 2,-2-6,-19-10,0-7,-27-17,-8-3,-14-10,-7-14</inkml:trace>
          <inkml:trace contextRef="#ctx0" brushRef="#br0" timeOffset="-12202.51">14125 6910,'0'0,"0"0,0 0,0 0,0 0,0 0,0 0,-7 17,0-3,0-1,-4 4,4-3,0-1,0 21,0 0,0 17,0 16,0 21,7 24,0 27,0 24,0 13,0 7,0 3,0-10,0-10,0-31,0-13,0-37,0-17,-7-31,7-13,0-11,0-13</inkml:trace>
          <inkml:trace contextRef="#ctx0" brushRef="#br0" timeOffset="14019.72">15198 6135,'0'0,"0"0,0 0,0 0,0 0,0 0,-7 20,7 7,0 10,0 14,7 20,0 21,7 2,0 11,4-10,-4 3,0-20,0-3,0-1,-7-9,1-4,-1-21,0-6,-7-14,0-20,0 0,0 0,0-13,7-11,3-6,-3-8,15-2,6-4,7-7,18 4,3 3,15 0,10-1,4 12,-4-1,0 20,-10 7,-8 14,-20 14,-19 19,-34 18,-18 13,-22 20,-20 4,-19-7,-9-7,-12-13,1-17,-4-21,10-23,8-14</inkml:trace>
          <inkml:trace contextRef="#ctx0" brushRef="#br0" timeOffset="17956.59">8044 7289,'0'0,"0"0,0 0,0 0,0 0,0 0,0 0,-14 14,-1 6,-6 17,0 14,-4 27,11 0,0 10,14 4,7-15,7-12,18-1,-4-23,8-24,17-24,-4-24,11-13,-4-23,1-21,-22-17,-7-4,-13-9,-22-1,-15 7,-6 11,-7 3,-15 20,8 20,3 14,11 10,0 14,7 13,6 7,15 0,0 21,8 12,13 1,7 10,14 24,18 13,18 7,-7 7,3 3,0-13,3 7,12-21,-5-4,-6-6,-4-17,0-23</inkml:trace>
        </inkml:traceGroup>
      </inkml:traceGroup>
    </inkml:traceGroup>
  </inkml:traceGroup>
</inkml:ink>
</file>

<file path=ppt/ink/ink30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7:40.242"/>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EEE2F712-200A-48FE-9DA1-77D97EFD68C2}" emma:medium="tactile" emma:mode="ink">
          <msink:context xmlns:msink="http://schemas.microsoft.com/ink/2010/main" type="writingRegion" rotatedBoundingBox="14955,9981 23028,-739 25767,1323 17693,12043"/>
        </emma:interpretation>
      </emma:emma>
    </inkml:annotationXML>
    <inkml:traceGroup>
      <inkml:annotationXML>
        <emma:emma xmlns:emma="http://www.w3.org/2003/04/emma" version="1.0">
          <emma:interpretation id="{270069FC-1EB9-45E0-AAD8-ED9D3271047C}" emma:medium="tactile" emma:mode="ink">
            <msink:context xmlns:msink="http://schemas.microsoft.com/ink/2010/main" type="paragraph" rotatedBoundingBox="14955,9981 23028,-739 25767,1323 17693,12043" alignmentLevel="1"/>
          </emma:interpretation>
        </emma:emma>
      </inkml:annotationXML>
      <inkml:traceGroup>
        <inkml:annotationXML>
          <emma:emma xmlns:emma="http://www.w3.org/2003/04/emma" version="1.0">
            <emma:interpretation id="{874CA7D9-D526-4B55-94B1-1A0D5887357A}" emma:medium="tactile" emma:mode="ink">
              <msink:context xmlns:msink="http://schemas.microsoft.com/ink/2010/main" type="line" rotatedBoundingBox="14955,9981 23028,-739 25767,1323 17693,12043"/>
            </emma:interpretation>
          </emma:emma>
        </inkml:annotationXML>
        <inkml:traceGroup>
          <inkml:annotationXML>
            <emma:emma xmlns:emma="http://www.w3.org/2003/04/emma" version="1.0">
              <emma:interpretation id="{3E3EB991-D6E6-47AD-A0BC-FED484CE84DA}" emma:medium="tactile" emma:mode="ink">
                <msink:context xmlns:msink="http://schemas.microsoft.com/ink/2010/main" type="inkWord" rotatedBoundingBox="17449,7121 19730,10063 16847,12297 14566,9356"/>
              </emma:interpretation>
              <emma:one-of disjunction-type="recognition" id="oneOf0">
                <emma:interpretation id="interp0" emma:lang="en-IN" emma:confidence="0">
                  <emma:literal>*to,</emma:literal>
                </emma:interpretation>
                <emma:interpretation id="interp1" emma:lang="en-IN" emma:confidence="0">
                  <emma:literal>*to.</emma:literal>
                </emma:interpretation>
                <emma:interpretation id="interp2" emma:lang="en-IN" emma:confidence="0">
                  <emma:literal>*to</emma:literal>
                </emma:interpretation>
                <emma:interpretation id="interp3" emma:lang="en-IN" emma:confidence="0">
                  <emma:literal>*so,</emma:literal>
                </emma:interpretation>
                <emma:interpretation id="interp4" emma:lang="en-IN" emma:confidence="0">
                  <emma:literal>*so.</emma:literal>
                </emma:interpretation>
              </emma:one-of>
            </emma:emma>
          </inkml:annotationXML>
          <inkml:trace contextRef="#ctx0" brushRef="#br0">12576 2284,'0'0,"0"0,0 0,0 0,0 0,0 0,14-17,25-10,24-17,25-31,18-20,4-16,-1 9,-7-3,-31 37,-15 41,-56 27,-42 51,-36 30,-24 28,-29 26,-13 4,6 0,8-4,20-33,11-14,36-27,31-41,32-40,46-41,17-27,29-24,25-20,-1-7,1 0,-4 4,-25 33,-21 21,-18 30,-21 28,-28 46,-35 28,-25 30,-17 14,-26 14,-3 13,4-4,7-16,24-24,18-14,32-44,35-27,35-47,40-34,20-27,22-34,13-7,-13 0,-7 18,-19 26,-27 34,-25 34,-46 57,-42 52,-46 57,-39 37,-18 31,-17 16,6-6,12-14,34-44,50-64,53-78,75-64,41-78,50-51,21-34,11-10,-11 17,-36 37,-62 71,-54 68</inkml:trace>
          <inkml:trace contextRef="#ctx0" brushRef="#br1">11499 939,'0'0,"0"0,0 0,0 0,0 0,0 0,0 0</inkml:trace>
          <inkml:trace contextRef="#ctx0" brushRef="#br0">11305 767,'0'0,"0"0,0 0,0 0,0 0,0 0,0 0,0 0,0 0,0-21,7-9,7-4,7-13,11 3,10 6,22 11,-1 3,5 11,-5 13,-3 7,-11 13,-3 11,-17 6,-1 7,-7 17,-14 3,-14 0,0 8,-7-8,0-7,0-12,-1-8,1-10,7-14,7-13,0 0,7-13,7-7,8-4,6-3,21-11,8 8,10 3,3 13,-2 4,-12 20,-10 11,-11 16,-21 7,-14 14,-14 6,0 0,-14 4,-11 0,-3-4,-15-6,-3 3,11-17,-4-14,-4-23</inkml:trace>
          <inkml:trace contextRef="#ctx0" brushRef="#br0">12304 465,'0'0,"0"0,0 0,0 0,0 0,0 0,0 0,0 0,-7 17,0 10,-11 11,4 6,7 17,0 3,7 10,7-3,14 7,11-13,3-8,22-6,-1-14,18-10,-3-10,3-17,-7-10,-18-3,-6-8,6-16,-28-7,-14-7,-7-20,-7-14,-14-3,-21 4,-1-1,-6 14,-11 13,4 4,-4 17,3 13,4 17,4 14,-8 10,15-3,3 30,11 3</inkml:trace>
          <inkml:trace contextRef="#ctx0" brushRef="#br0">12032-168,'0'0,"0"0,0 0,0 0,0 0,0 0,0 0,0 0,0 13,7 11,11 3,-4 4,7-1,7 1,1-8,9-2,-2-8,6-6,4-7,-11-7,-7-6,1-1,-15-6,-7-7,-14 3,-7 4,-15-1,1 5,-14 9,-4 14,-3 16</inkml:trace>
          <inkml:trace contextRef="#ctx0" brushRef="#br0" timeOffset="127719.82">11030-852,'0'0,"0"0,0 0,0 0,0 0,0 0,0 0,0 0,21 0,14 0,15 0,31-7,21 0,15-10,10 0,-4 4,1-11,-15 4,-10 6,-18-3,-24 4,-19 6,-16 0,-22 7,0 0,-22 14,1-1,-3 18,-5 13,8 17,-7 34,3 16,4 28,0 0,7 7,0-28,-1-3,1-37,14-27</inkml:trace>
          <inkml:trace contextRef="#ctx0" brushRef="#br0" timeOffset="126545.77">9586 1546,'0'0,"0"0,0 0,0 0,0 0,0 0,0 0,0 0,0 0,21-21,22-19,27-11,18-27,29-34,21-20,24-20,7-18,18-9,-14 13,4-3,-8 6,-13 14,-19 17,-17 20,-32 31,-24 17,-18 16,-32 21,-21 10</inkml:trace>
          <inkml:trace contextRef="#ctx0" brushRef="#br0" timeOffset="127113.53">9593 1539,'0'0,"0"0,0 0,0 0,0 0,0 0,0 0,0 0,0 0,0 0,21-24,15-13,27-21,25-37,22-23,20-34,26-25,13-12,4-11,7 0,-14 7,-14 17,-22 34,-27 20,-33 34,-17 27,-18 30,-20 25</inkml:trace>
          <inkml:trace contextRef="#ctx0" brushRef="#br1">10603 398,'0'0,"0"0,0 0,0 0,0 0,0 0,0 0,0 0,0 0,0 0,0 0,0 13,0 11,14-1,14 15,7 13,4 6,3 21,11-7,-3 10,-8 7,4 0,-11-6,8-4,-15 10,-7 10,-7-3,-7-7,-14 0,0-17,-7 0,0-13,0-14,7-17</inkml:trace>
        </inkml:traceGroup>
        <inkml:traceGroup>
          <inkml:annotationXML>
            <emma:emma xmlns:emma="http://www.w3.org/2003/04/emma" version="1.0">
              <emma:interpretation id="{D1BB8D62-8838-44A9-BED6-EB50810123EA}" emma:medium="tactile" emma:mode="ink">
                <msink:context xmlns:msink="http://schemas.microsoft.com/ink/2010/main" type="inkWord" rotatedBoundingBox="20280,3338 23234,-583 25370,1024 22416,4947"/>
              </emma:interpretation>
              <emma:one-of disjunction-type="recognition" id="oneOf1">
                <emma:interpretation id="interp5" emma:lang="en-IN" emma:confidence="0">
                  <emma:literal>into</emma:literal>
                </emma:interpretation>
                <emma:interpretation id="interp6" emma:lang="en-IN" emma:confidence="0">
                  <emma:literal>"into</emma:literal>
                </emma:interpretation>
                <emma:interpretation id="interp7" emma:lang="en-IN" emma:confidence="0">
                  <emma:literal>"into.</emma:literal>
                </emma:interpretation>
                <emma:interpretation id="interp8" emma:lang="en-IN" emma:confidence="0">
                  <emma:literal>"'silo</emma:literal>
                </emma:interpretation>
                <emma:interpretation id="interp9" emma:lang="en-IN" emma:confidence="0">
                  <emma:literal>"iso</emma:literal>
                </emma:interpretation>
              </emma:one-of>
            </emma:emma>
          </inkml:annotationXML>
          <inkml:trace contextRef="#ctx0" brushRef="#br0" timeOffset="133919.53">15258-6037,'0'0,"0"0,0 0,0 0,-7 17,0 3,-4 11,4 16,-7 24,0 17,-7 21,0-4,-8 3,-6-10,7 4,7-28,7-6,7-7,14-31,14-23,14-14,22-23,6-7,18-18,7 5,-3-5,-4 1,-10 0,-15 17,-10 10</inkml:trace>
          <inkml:trace contextRef="#ctx0" brushRef="#br0" timeOffset="134159.44">15251-5489,'0'0,"0"0,0 0,0 0,0 0,0 0,0 0,0 0,14 14,14 13,8 0,17 7,3 10,11 10,-3 14</inkml:trace>
          <inkml:trace contextRef="#ctx0" brushRef="#br0" timeOffset="134649.07">16010-5661,'0'0,"0"0,0 0,0 0,0 0,-7 13,0 4,0 14,7 6,7-10,14 7,14-14,0-6,1-14,10-7,-11-7,-7-6,-7-7,4 7,-18-11,-7 4,-14 0,-18 7,-10 3,-18 0,-11 17,-13 7,-5 20,12 10</inkml:trace>
          <inkml:trace contextRef="#ctx0" brushRef="#br0" timeOffset="135155.67">16659-6284,'0'0,"0"0,0 0,0 0,0 0,-7 13,0 1,-7 16,0 4,-4 13,4 8,7-1,7-3,7-4,7-10,18-3,10-17,18-3,-3-8,10 5,-4-5,1 1,-22 7,-3-1,-25 18,-28 9,-25 8,-3-11,-29 7,8-7</inkml:trace>
          <inkml:trace contextRef="#ctx0" brushRef="#br0" timeOffset="135584.22">16592-6616,'0'0,"0"0,0 0,0 0</inkml:trace>
          <inkml:trace contextRef="#ctx0" brushRef="#br0" timeOffset="135421.49">17122-6271,'0'0,"0"0,0 0,0 0,0 0,0 0,0 14,0 16,7 14,7 17,0 10,11 11,-4-5,-7-16</inkml:trace>
          <inkml:trace contextRef="#ctx0" brushRef="#br0" timeOffset="136098.07">17556-6491,'0'0,"0"0,0 0,0 0,0 0,0 0,0 0,7 14,7 6,0 10,7 1,4-1,-11 4,0-7,-7-6,0-8,0 1,-7-14,0 0,7-14,0-6,8-7,6-7,10 0,5-7,6 11,15 3,-8 6,-3 8,-4 6,-6 0,-5 7,-10 0,1 7,-8 7</inkml:trace>
          <inkml:trace contextRef="#ctx0" brushRef="#br0" timeOffset="136663.53">18191-7368,'0'0,"0"0,0 0,0 0,0 0,0 0,0 0,18 0,10 0,0 7,7-1,8 8,-8 10,0-4,-3 14,-11 0,0 6,-6-2,-1-15,0 8,-4-4,-3 0,8-13,-1-1,0-3,7-3,0-7,4 0,-4 17,0-3,-7 9,0 1,1 13,-8 0,-7 1,0 2,-14 4,-8-10,-6 0,0 7,-4-11</inkml:trace>
          <inkml:trace contextRef="#ctx0" brushRef="#br0" timeOffset="137105.84">18770-7334,'0'0,"0"0,0 0,0 0,0 0,0 17,0-4,7 18,7 13,0 17,7 3,8 11,9-8,12-9,10-18,10-23,-3-23,-3-25,0-13,-15-10,-10-14,-11-10,-14 11,-28 6,-21 6,-11 18,-18 17,-20 20,-12 20</inkml:trace>
          <inkml:trace contextRef="#ctx0" brushRef="#br0" timeOffset="137325.77">18869-8252,'0'0,"0"0,0 0,0 0,0 0</inkml:trace>
        </inkml:traceGroup>
      </inkml:traceGroup>
    </inkml:traceGroup>
  </inkml:traceGroup>
</inkml:ink>
</file>

<file path=ppt/ink/ink30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9:58.4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BFB683C-0C36-47B0-9FEA-231AFD1DE8D2}" emma:medium="tactile" emma:mode="ink">
          <msink:context xmlns:msink="http://schemas.microsoft.com/ink/2010/main" type="writingRegion" rotatedBoundingBox="21013,7190 25038,5295 25583,6452 21558,8347"/>
        </emma:interpretation>
      </emma:emma>
    </inkml:annotationXML>
    <inkml:traceGroup>
      <inkml:annotationXML>
        <emma:emma xmlns:emma="http://www.w3.org/2003/04/emma" version="1.0">
          <emma:interpretation id="{F01F7B6A-B8A5-4B1B-A4F2-164E96F74DB6}" emma:medium="tactile" emma:mode="ink">
            <msink:context xmlns:msink="http://schemas.microsoft.com/ink/2010/main" type="paragraph" rotatedBoundingBox="21013,7190 25038,5295 25583,6452 21558,8347" alignmentLevel="1"/>
          </emma:interpretation>
        </emma:emma>
      </inkml:annotationXML>
      <inkml:traceGroup>
        <inkml:annotationXML>
          <emma:emma xmlns:emma="http://www.w3.org/2003/04/emma" version="1.0">
            <emma:interpretation id="{3F71B2C8-C772-4181-A59F-4D0853061857}" emma:medium="tactile" emma:mode="ink">
              <msink:context xmlns:msink="http://schemas.microsoft.com/ink/2010/main" type="line" rotatedBoundingBox="21013,7190 25038,5295 25583,6452 21558,8347"/>
            </emma:interpretation>
          </emma:emma>
        </inkml:annotationXML>
        <inkml:traceGroup>
          <inkml:annotationXML>
            <emma:emma xmlns:emma="http://www.w3.org/2003/04/emma" version="1.0">
              <emma:interpretation id="{08219739-25A5-4139-84B6-868C8818D50E}" emma:medium="tactile" emma:mode="ink">
                <msink:context xmlns:msink="http://schemas.microsoft.com/ink/2010/main" type="inkWord" rotatedBoundingBox="21013,7190 25038,5295 25583,6452 21558,8347"/>
              </emma:interpretation>
              <emma:one-of disjunction-type="recognition" id="oneOf0">
                <emma:interpretation id="interp0" emma:lang="en-IN" emma:confidence="0">
                  <emma:literal>40053;</emma:literal>
                </emma:interpretation>
                <emma:interpretation id="interp1" emma:lang="en-IN" emma:confidence="0">
                  <emma:literal>40cosi</emma:literal>
                </emma:interpretation>
                <emma:interpretation id="interp2" emma:lang="en-IN" emma:confidence="0">
                  <emma:literal>401053;</emma:literal>
                </emma:interpretation>
                <emma:interpretation id="interp3" emma:lang="en-IN" emma:confidence="0">
                  <emma:literal>402053;</emma:literal>
                </emma:interpretation>
                <emma:interpretation id="interp4" emma:lang="en-IN" emma:confidence="0">
                  <emma:literal>409053;</emma:literal>
                </emma:interpretation>
              </emma:one-of>
            </emma:emma>
          </inkml:annotationXML>
          <inkml:trace contextRef="#ctx0" brushRef="#br0">448 0,'0'0,"0"0,0 0,0 0,0 0,0 0,0 0,-7 20,-7 17,-7 21,-14 37,-11 16,-4 25,-13-7,6 6,4-10,11-23,7-21,10-27,25-26,32-28,17-28,32-26,18-3,11-18,6-6,-7-7,-17 17,-7 6</inkml:trace>
          <inkml:trace contextRef="#ctx0" brushRef="#br0" timeOffset="267.27">448 328,'0'0,"0"0,0 0,0 0,0 0,0 0,0 0,14 24,11 3,10 24,8 3,17 20,3 15,8 5,-11 11,-11-3</inkml:trace>
          <inkml:trace contextRef="#ctx0" brushRef="#br0" timeOffset="781.44">1059 115,'0'0,"0"0,0 0,0 0,0 0,0 13,0 11,7 17,7 10,7 20,14 13,8-6,-1-3,1-18,-5-9,-2-28,-8-13,-3-14,-11-7,-7-13,-7-23,-7-1,-7-7,-18 4,-3-10,-8 13,-3 7,-10 13,-1 11,8 17,-4 13,11 14,6 9,5 25</inkml:trace>
          <inkml:trace contextRef="#ctx0" brushRef="#br0" timeOffset="1285.81">1881-99,'0'0,"0"0,0 0,0 0,0 0,-14 7,0 0,-11 10,4 13,0 8,0 12,7 8,7 27,7-1,0 11,14-3,7-21,14-20,11-11,10-30,19-37,9-17,1-20</inkml:trace>
          <inkml:trace contextRef="#ctx0" brushRef="#br0" timeOffset="1692.35">2446-292,'0'0,"0"0,0 0,0 0,0 0,0 0,-14 17,0 7,-4 7,4 2,0 11,7 7,7 3,0-10,7 0,7-6,11-18,3-6,0-8,0-12,8-15,-15-16,-14-7,-21-14,-22-3,1 4,-14 13,-18 17,-7 10,3 27,4 17,10 10</inkml:trace>
          <inkml:trace contextRef="#ctx0" brushRef="#br0" timeOffset="2142.65">2834-871,'0'0,"0"0,0 0,0 0,0 0,0 0,-7 14,-7 16,0 14,0 21,0 19,7 1,7 0,0-14,14-14,7-6,0-17,14-17,4-10,-4 0,1-1,-1 8,-7-1,-14 11,-7 3,-7 10,-14 7,-7 11,0-5,-7-5</inkml:trace>
          <inkml:trace contextRef="#ctx0" brushRef="#br0" timeOffset="2768.7">3565-945,'0'0,"0"0,0 0,0 0,0 0,0 0,0 0,0 0,0-17,7 3,7-6,7-4,7 4,4 3,-11 10,0 14,-6 10,-8 17,-7 10,-7 3,-8 4,1 0,0-7,7-14,0-3,7 1,0-11,0-17,0 0,0 0,14 6,-14-6,14 10,0 7,-6 4,-1 9,-7 4,0 10,-7 14,-8-11,-13 4,-11 0</inkml:trace>
          <inkml:trace contextRef="#ctx0" brushRef="#br0" timeOffset="3149.56">3805-1111,'0'0,"0"0,0 0,0 0,0 0,0 17,0 0,0 13,0 4,0 10,7 4,0-1,0-13,0-14,0-6,-7-14,0 0,0-14,-7-6,-7-4,-7 14,-25 3,-11 0</inkml:trace>
          <inkml:trace contextRef="#ctx0" brushRef="#br0" timeOffset="3307.26">3635-1579,'0'0,"0"0</inkml:trace>
        </inkml:traceGroup>
      </inkml:traceGroup>
    </inkml:traceGroup>
  </inkml:traceGroup>
</inkml:ink>
</file>

<file path=ppt/ink/ink30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1:43.282"/>
    </inkml:context>
    <inkml:brush xml:id="br0">
      <inkml:brushProperty name="width" value="0.06667" units="cm"/>
      <inkml:brushProperty name="height" value="0.06667" units="cm"/>
      <inkml:brushProperty name="fitToCurve" value="1"/>
    </inkml:brush>
  </inkml:definitions>
  <inkml:trace contextRef="#ctx0" brushRef="#br0">552 0,'0'0,"0"0,0 0,0 0,0 0,0 0,0 0,0 0,0 0,0 0,0 0,-15 7,-9 13,-12 7,-6 11,-11 6,-10 6,-15 15,11-18,10-3,15-7,3-9,11-5,14-9,14-14,0 0,0 0,0 0,7 17,0 6,0 5,7 2,7 14,11 14,3 3,1 3,3 10,-11 8,0-8,-7-9,4-15,-7-2,-4-21,-14-27,7-14,0-23,0-10,7-18,0-6,7-20,4 9,10 5,15 9,17 17,-11 14,11 23,-3 14,-8 14,-3 13,-3 10,-15 7,-3 17,-11-3,-14 16,-21 14,-7-6,-4-1,-3-13,-1-18,1-6,4-23,2-15,8-19,7-18,7-2,7-11,14 0,8 3,9 14,19 10,17 27,7 10</inkml:trace>
</inkml:ink>
</file>

<file path=ppt/ink/ink3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8:22.0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D65896A-90E2-41BB-A522-38754D431A62}" emma:medium="tactile" emma:mode="ink">
          <msink:context xmlns:msink="http://schemas.microsoft.com/ink/2010/main" type="writingRegion" rotatedBoundingBox="21510,12682 23799,11594 24512,13094 22224,14182"/>
        </emma:interpretation>
      </emma:emma>
    </inkml:annotationXML>
    <inkml:traceGroup>
      <inkml:annotationXML>
        <emma:emma xmlns:emma="http://www.w3.org/2003/04/emma" version="1.0">
          <emma:interpretation id="{764ECC56-EC15-477A-B83C-48864C374595}" emma:medium="tactile" emma:mode="ink">
            <msink:context xmlns:msink="http://schemas.microsoft.com/ink/2010/main" type="paragraph" rotatedBoundingBox="21510,12682 23799,11594 24512,13094 22224,14182" alignmentLevel="1"/>
          </emma:interpretation>
        </emma:emma>
      </inkml:annotationXML>
      <inkml:traceGroup>
        <inkml:annotationXML>
          <emma:emma xmlns:emma="http://www.w3.org/2003/04/emma" version="1.0">
            <emma:interpretation id="{BE2D53A8-F09C-4F8E-A9D8-4CA703DFBB18}" emma:medium="tactile" emma:mode="ink">
              <msink:context xmlns:msink="http://schemas.microsoft.com/ink/2010/main" type="line" rotatedBoundingBox="21510,12682 23799,11594 24512,13094 22224,14182"/>
            </emma:interpretation>
          </emma:emma>
        </inkml:annotationXML>
        <inkml:traceGroup>
          <inkml:annotationXML>
            <emma:emma xmlns:emma="http://www.w3.org/2003/04/emma" version="1.0">
              <emma:interpretation id="{AE476D1C-3366-491D-B356-F4DE1C858A43}" emma:medium="tactile" emma:mode="ink">
                <msink:context xmlns:msink="http://schemas.microsoft.com/ink/2010/main" type="inkWord" rotatedBoundingBox="21510,12682 23799,11594 24512,13094 22224,14182">
                  <msink:destinationLink direction="with" ref="{D7B04EF9-A595-496B-907D-744C7E2D97C7}"/>
                </msink:context>
              </emma:interpretation>
              <emma:one-of disjunction-type="recognition" id="oneOf0">
                <emma:interpretation id="interp0" emma:lang="en-IN" emma:confidence="0">
                  <emma:literal>MB</emma:literal>
                </emma:interpretation>
                <emma:interpretation id="interp1" emma:lang="en-IN" emma:confidence="0">
                  <emma:literal>Mts</emma:literal>
                </emma:interpretation>
                <emma:interpretation id="interp2" emma:lang="en-IN" emma:confidence="0">
                  <emma:literal>M B</emma:literal>
                </emma:interpretation>
                <emma:interpretation id="interp3" emma:lang="en-IN" emma:confidence="0">
                  <emma:literal>M B</emma:literal>
                </emma:interpretation>
                <emma:interpretation id="interp4" emma:lang="en-IN" emma:confidence="0">
                  <emma:literal>MRs</emma:literal>
                </emma:interpretation>
              </emma:one-of>
            </emma:emma>
          </inkml:annotationXML>
          <inkml:trace contextRef="#ctx0" brushRef="#br0">3227-2303,'0'0,"0"0,0 0,0 0,0 0,0 0,0 0,0 16,6 13,16 16,0 23,5 20,9 22,-3 14,14 14,-3 7,-6-3,4-2,-9-21,0-8,-6-27,-10-21,-1-18,-5-16,-11-29,-11-15,-11-25,-5-23,-6-30,0-28,-6-24,-2-14,2-7,4 5,2 11,5 18,3 29,9 29,5 21,5 24,6 16,6 26,10 16,1 6,13 17,14 12,14 10,5 5,3 2,6-1,-9-9,0-10,-2-9,-4-9,-2-22,-5-16,-3-16,-9-23,-10-24,-9-16,-8-18,-11-22,-11-7,-8-6,-3-7,-6 15,-2 11,8 13,0 34,5 16,6 21,11 24,6 29,10 16,12 19,13 10,3 21,14 5,5 21,-2 6,5-3,-8 11,-9-9,-2-18,-9-10,-10-19,-9-21,-8-18,0-22</inkml:trace>
          <inkml:trace contextRef="#ctx0" brushRef="#br0" timeOffset="969.24">4674-2585,'0'0,"0"0,0 0,0 0,0 0,0 0,-5-11,5-7,5-19,12-13,10-14,20-4,13 4,15 19,4 16,4 24,-14 29,-14 21,-9 15,-18 12,-17 7,-11 3,-6-8,-5-19,0 0,6-20,-1-19,6-16,0 0,11-11,6-7,13-9,9-2,16-3,0 11,2 3,1 7,-8 11,-9 11,-14 18,-16 18,-22 22,-22 23,-19 17,-28 12,-16 0,-25-2,-5-16</inkml:trace>
          <inkml:trace contextRef="#ctx0" brushRef="#br0" timeOffset="357.91">4776-2614,'0'0,"0"0,0 0,0 0,0 0,0 10,5 9,6 10,6 16,13 23,3 19,11 6,-3 2,-2 0,-1-16,-10-16,-6-18,-6-16,-2-18,-3-11</inkml:trace>
        </inkml:traceGroup>
      </inkml:traceGroup>
    </inkml:traceGroup>
  </inkml:traceGroup>
</inkml:ink>
</file>

<file path=ppt/ink/ink31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7:33.07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FC09F75-6DE5-4D61-A7D0-0A5498D43207}" emma:medium="tactile" emma:mode="ink">
          <msink:context xmlns:msink="http://schemas.microsoft.com/ink/2010/main" type="inkDrawing" rotatedBoundingBox="4873,11533 13300,11217 13319,11729 4892,12044" semanticType="underline" shapeName="Other">
            <msink:sourceLink direction="with" ref="{03CE51A6-6776-4CCD-A842-6FC62C249810}"/>
            <msink:sourceLink direction="with" ref="{4B574BE9-FCA8-4A0B-8E06-E67C826327CB}"/>
          </msink:context>
        </emma:interpretation>
      </emma:emma>
    </inkml:annotationXML>
    <inkml:trace contextRef="#ctx0" brushRef="#br0">0 182,'0'0,"0"0,0 0,0 0,0 0,0 0,0 0,0 0,0 0,0 0,0 0,14 7,11 10,10 3,14 0,18 11,15 6,9 0,22 1,21-1,4 0,-138-37,162 34,8-4,17-6,28 0,18-11,28-6,11-7,21 0,14-7,11-6,3-11,18 0,3 1,11 2,-3-9,10 3,7-10,10-7,-10-4,-10 7,-11-3,-22 0,-34 7,-43-3,-53 12,-42 5,-50 2,-45 8,-36 6,-21 7,-35 7,-47 6</inkml:trace>
  </inkml:traceGroup>
</inkml:ink>
</file>

<file path=ppt/ink/ink31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0:43.38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0785CD1-3C72-4B6D-AE21-69A3DF5877F3}" emma:medium="tactile" emma:mode="ink">
          <msink:context xmlns:msink="http://schemas.microsoft.com/ink/2010/main" type="writingRegion" rotatedBoundingBox="2951,14125 374,1591 5141,611 7718,13145"/>
        </emma:interpretation>
      </emma:emma>
    </inkml:annotationXML>
    <inkml:traceGroup>
      <inkml:annotationXML>
        <emma:emma xmlns:emma="http://www.w3.org/2003/04/emma" version="1.0">
          <emma:interpretation id="{4294F197-6668-4652-92C2-024C697423FD}" emma:medium="tactile" emma:mode="ink">
            <msink:context xmlns:msink="http://schemas.microsoft.com/ink/2010/main" type="paragraph" rotatedBoundingBox="2951,14125 374,1591 5141,611 7718,13145" alignmentLevel="1"/>
          </emma:interpretation>
        </emma:emma>
      </inkml:annotationXML>
      <inkml:traceGroup>
        <inkml:annotationXML>
          <emma:emma xmlns:emma="http://www.w3.org/2003/04/emma" version="1.0">
            <emma:interpretation id="{1F324420-2224-4C8F-B86F-B7CF8558B630}" emma:medium="tactile" emma:mode="ink">
              <msink:context xmlns:msink="http://schemas.microsoft.com/ink/2010/main" type="line" rotatedBoundingBox="2951,14125 374,1591 5141,611 7718,13145"/>
            </emma:interpretation>
          </emma:emma>
        </inkml:annotationXML>
        <inkml:traceGroup>
          <inkml:annotationXML>
            <emma:emma xmlns:emma="http://www.w3.org/2003/04/emma" version="1.0">
              <emma:interpretation id="{F9C36FD7-DADE-492A-BC88-F4FC52D9CD39}" emma:medium="tactile" emma:mode="ink">
                <msink:context xmlns:msink="http://schemas.microsoft.com/ink/2010/main" type="inkWord" rotatedBoundingBox="4207,13867 3918,12460 6079,12015 6368,13423"/>
              </emma:interpretation>
              <emma:one-of disjunction-type="recognition" id="oneOf0">
                <emma:interpretation id="interp0" emma:lang="en-IN" emma:confidence="0">
                  <emma:literal>*</emma:literal>
                </emma:interpretation>
                <emma:interpretation id="interp1" emma:lang="en-IN" emma:confidence="0">
                  <emma:literal>I</emma:literal>
                </emma:interpretation>
                <emma:interpretation id="interp2" emma:lang="en-IN" emma:confidence="0">
                  <emma:literal>F</emma:literal>
                </emma:interpretation>
                <emma:interpretation id="interp3" emma:lang="en-IN" emma:confidence="0">
                  <emma:literal>#</emma:literal>
                </emma:interpretation>
                <emma:interpretation id="interp4" emma:lang="en-IN" emma:confidence="0">
                  <emma:literal>x</emma:literal>
                </emma:interpretation>
              </emma:one-of>
            </emma:emma>
          </inkml:annotationXML>
          <inkml:trace contextRef="#ctx0" brushRef="#br0">-3974 4683,'0'0,"0"0,0 0,0 0,0 0,0 0,10 14,1-1,13 18,-2 3,6 13,0 4,0 0,4 17,-4-7,1-4,-8-6,3-7,1-7,-11-6,0-1,-7-10,-7-20,0 0,0 0,15 7,-15-7,0 0,0 0,0 0,0 0,0 0,7 14,-7-14,14 17,0-4,3-6,-2 0,-15-7,0 0,14 0,-14 0,7-21,0-16,3-20,-6-28,3-17,0-16,0-4,7-7,4 21,-11 10,7 20</inkml:trace>
          <inkml:trace contextRef="#ctx0" brushRef="#br0" timeOffset="1039.62">-2499 4839,'0'0,"0"0,0 0,0 0,0 0,0 0,0 0,0 0,14-17,14-10,11-14,3-9,22-8,-1-6,12-7,-12 13,4 1,-10 2,-4 11,-11 7,0 10,-13-4</inkml:trace>
          <inkml:trace contextRef="#ctx0" brushRef="#br0" timeOffset="681.72">-2457 4697,'0'0,"0"0,0 0,0 0,0 0,0 0,0 0,0 0,0 13,0 1,0 10,7 3,0 13,4-2,-4-1,0-3,0-4,0-9,-7-4,0-17,-14-17,-11-27,4-28,-14-26,0-24,-4-13,14-11,-7 7,11 4,3 20,11 23,0 28,7 20,7 20,18 24,10 31,18 13,11 20,17 21,14-1,8 21,-1 7,-14 0,-7-17,-10-11,-14 1,-22-27</inkml:trace>
        </inkml:traceGroup>
        <inkml:traceGroup>
          <inkml:annotationXML>
            <emma:emma xmlns:emma="http://www.w3.org/2003/04/emma" version="1.0">
              <emma:interpretation id="{75711FFC-E891-48FE-B657-F375593A93FE}" emma:medium="tactile" emma:mode="ink">
                <msink:context xmlns:msink="http://schemas.microsoft.com/ink/2010/main" type="inkWord" rotatedBoundingBox="1175,5486 374,1591 5141,611 5942,4506"/>
              </emma:interpretation>
              <emma:one-of disjunction-type="recognition" id="oneOf1">
                <emma:interpretation id="interp5" emma:lang="en-IN" emma:confidence="0">
                  <emma:literal>by</emma:literal>
                </emma:interpretation>
                <emma:interpretation id="interp6" emma:lang="en-IN" emma:confidence="0">
                  <emma:literal>1st</emma:literal>
                </emma:interpretation>
                <emma:interpretation id="interp7" emma:lang="en-IN" emma:confidence="0">
                  <emma:literal>bt</emma:literal>
                </emma:interpretation>
                <emma:interpretation id="interp8" emma:lang="en-IN" emma:confidence="0">
                  <emma:literal>bi</emma:literal>
                </emma:interpretation>
                <emma:interpretation id="interp9" emma:lang="en-IN" emma:confidence="0">
                  <emma:literal>bf</emma:literal>
                </emma:interpretation>
              </emma:one-of>
            </emma:emma>
          </inkml:annotationXML>
          <inkml:trace contextRef="#ctx0" brushRef="#br1" timeOffset="195366.16">-5400-7292,'0'0,"0"0,0 0,0 0,0 0,-22 17,-13 10,-28 27,-26 31,-48 37,-22 24,-28 13,7 13,7-6,28-20,29-17,49-11,45-23,51-20,59-14,60-14,57-17,60 8,49-1</inkml:trace>
          <inkml:trace contextRef="#ctx0" brushRef="#br1" timeOffset="194928.52">-2711-6970,'0'0,"0"0,0 0,0 0,0 0,0 0,0 0,-14-10,-14-4,-15 1,-6-4,-32 7,-36 10,-34 10,-51 7,-31 20,-45 10,-26 28,-10 9,0-2,17 2,26-16,34-14,61-6,41-25,44-9,45-14,46 0</inkml:trace>
          <inkml:trace contextRef="#ctx0" brushRef="#br1" timeOffset="192615.99">-7088-4095,'0'0,"0"0,0 0,0 0,0 0,0 0,0 0,0 0,29 10,20-10,32 0,39 0,32-10,39-3,38-15,15-5,20-15,8-13,-4-3,-6-4,-44 7,-34 10,-39 7,-43 14,-35-4,-39 14,-28 20</inkml:trace>
          <inkml:trace contextRef="#ctx0" brushRef="#br1" timeOffset="193079.24">-5129-5185,'0'0,"0"0,0 0,0 0,0 0,0 0,0 0,0 0,0 17,14-4,22 1,34 9,29 1,21 7,39 6,28 10,14 21,-14 17,-3-1,-25 8,-15-8,-45 4,-32 7,-46-3,-56 23,-57 3,-49 11,-25-7,-21-3,-14-18,3-3,18-10</inkml:trace>
        </inkml:traceGroup>
      </inkml:traceGroup>
    </inkml:traceGroup>
  </inkml:traceGroup>
</inkml:ink>
</file>

<file path=ppt/ink/ink31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7:39.07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DD45D50-B6E5-4B8C-8486-F2DB7F515D76}" emma:medium="tactile" emma:mode="ink">
          <msink:context xmlns:msink="http://schemas.microsoft.com/ink/2010/main" type="inkDrawing" rotatedBoundingBox="5931,11747 18465,11675 18466,11987 5933,12059" semanticType="underline" shapeName="Other">
            <msink:sourceLink direction="with" ref="{4B574BE9-FCA8-4A0B-8E06-E67C826327CB}"/>
          </msink:context>
        </emma:interpretation>
      </emma:emma>
    </inkml:annotationXML>
    <inkml:trace contextRef="#ctx0" brushRef="#br0">0 180,'0'0,"0"0,0 0,0 0,0 0,21 10,21-3,47-1,52 1,49 3,54-3,45-7,50 0,25 0,10 0,3 0,22 0,-14 0,14 0,-18 7,0 10,4 3,-15 11,5-11,2-7,4-2,-6-11,-12-11,15-2,-4-1,0 1,4 3,3 3,4 0,6 0,-2-6,-5-4,-10-7,-21-6,-31-4,-37-3,-30 6,-54 4,-46-3,-42 9</inkml:trace>
  </inkml:traceGroup>
</inkml:ink>
</file>

<file path=ppt/ink/ink31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21.39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0,'0'0,"0"0,0 0,0 0,0 0,0 0,0 0,0 0,14 20,11 27,17 28,32 33,21 41,25 34,18 30,14 25,14 5,-7-9,-1-10,-6-35,-21-19,-22-42</inkml:trace>
</inkml:ink>
</file>

<file path=ppt/ink/ink31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21.81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0,'0'0,"0"0,0 0,0 0,0 0,-11 13,11 14,11 17,10 31,22 30,34 23,26 35,20 44,15 23,10 20,0 8,-10-8,-4-16,-17-27,-15-35</inkml:trace>
</inkml:ink>
</file>

<file path=ppt/ink/ink31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0:37.04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6031D0D-1FD5-4A66-B8FA-D3349A84E457}" emma:medium="tactile" emma:mode="ink">
          <msink:context xmlns:msink="http://schemas.microsoft.com/ink/2010/main" type="inkDrawing" rotatedBoundingBox="2529,8995 24285,9441 24281,9655 2524,9209" semanticType="strikethrough" shapeName="Other">
            <msink:sourceLink direction="with" ref="{4B574BE9-FCA8-4A0B-8E06-E67C826327CB}"/>
            <msink:sourceLink direction="with" ref="{E36CE466-77FA-47DA-882D-64B878B15297}"/>
          </msink:context>
        </emma:interpretation>
      </emma:emma>
    </inkml:annotationXML>
    <inkml:trace contextRef="#ctx0" brushRef="#br0">-5485 721,'0'0,"0"0,0 0,0 0,0 0,0 0,0 0,-14 7,14-7,14 7,28 6,46-6,50 3,63-10,60 0,57 0,49-10,53 3,36 0,34 1,54 6,35 0,28 0,21 0,25-7,10 7,11 0,-3 7,10 13,4 10,-11 1,-10 6,-4 0,10 1,-3 6,-3-11,7-2,3-1,3-6,-10-4,-3-3,-18-3,-14-7,-32-7,-22 0,-34 0,-39-7,-57 0,-77-10,-61 4,-73-1,-71 7,-57 1,-49-5,-39 5</inkml:trace>
  </inkml:traceGroup>
</inkml:ink>
</file>

<file path=ppt/ink/ink31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25.05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5413 0,'0'0,"0"0,0 0,0 0,0 0,0 0,0 13,0 1,0 20,0-4,7 4,7 10,0 7,0-1,8 11,-5-3,-3 0,7 13,1 0,-8 10,0 7,0 0,4 0,-4-6,0 6,0 3,0-6,0 3,0 24,-7 16,0-6,4 14,-4-8,-7 8,-7-4,-4 7,-3 3,-7-13,0-1,0-13,-7-3,-4-3,-3-15,-8 8,-10 10,-3 6,-22 8,4 2,-4 1,-17 13,-7 7,-11-13,-4 13,-6-10,-1-4,-3-10,-7-3,-4 7,-3-14,4-3,-12-4,-6-10,-4-9,-10-18,-8 0,-13-14,-12-6,5 3,-4-10,-1-10,-2-3,-12-11,-2 4,2-11,15-13,-7 0,17 0,18 0,15-6,34-1,22 0</inkml:trace>
</inkml:ink>
</file>

<file path=ppt/ink/ink31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25.72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1862 0,'0'0,"0"0,0 0,0 0,0 0,-14 7,-14 0,-8 9,-27 12,-18 16,-18 37,-28 24,-21 17,-11 34,-11 13,-6 4,7-14,17-10,11-24,24-30,29-31,28-16,25-28,35-20,21-7,18-13,10 3,25 7,18 10,17 27,29 10,14 4,14 27,24 6,-3 7,11-10</inkml:trace>
</inkml:ink>
</file>

<file path=ppt/ink/ink31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44.11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0,'0'0,"0"0,0 0,0 0,0 0,0 0,0 0,0 20,14 14,21 27,25 24,36 13,24 24,10 0,8 3,0-3,-4-20,-14-18,-29-2</inkml:trace>
</inkml:ink>
</file>

<file path=ppt/ink/ink31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44.42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 1998,'0'0,"0"0,0 0,0 0,0 0,14-7,21-23,39-31,50-44,59-61,57-48,43-40,-1-20,0 3,-24 31,-46 33,-43 38</inkml:trace>
</inkml:ink>
</file>

<file path=ppt/ink/ink3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5:28.90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B200411-89AC-4D0B-8CC7-FD2BC44EA55D}" emma:medium="tactile" emma:mode="ink">
          <msink:context xmlns:msink="http://schemas.microsoft.com/ink/2010/main" type="inkDrawing" rotatedBoundingBox="12610,15938 16765,16273 16756,16394 12600,16058" semanticType="callout" shapeName="Other"/>
        </emma:interpretation>
      </emma:emma>
    </inkml:annotationXML>
    <inkml:trace contextRef="#ctx0" brushRef="#br0">0 0,'0'0,"0"0,0 0,0 0,0 0,0 0,0 0,15 0,5 0,17 0,7 0,18 4,9 3,13-2,2 5,5-1,0 3,5 2,-5 0,-4 5,1-9,-2-1,1 3,-6-3,-2-4,-3 0,0-1,-4 4,2-4,-8 6,1-6,-3 6,2 2,3-8,-2 1,-6 0,-2 4,8-2,2-2,-8 2,1 3,4-1,3 3,5-7,-3-1,1 6,4-5,3 2,-3-3,6 1,-1 0,-2 0,-3-1,0 1,1 2,-3-7,-3 0,-5 0,-6-7,6 2,3 1,-7-1,-6 0,-11 0,-4 1,-6-3,-1 7,-14-5,-5 5,-5-5,0 5,-10 0,0 0,0 0,0 0,0 0,0 0,0 0,0 0,0 0,0 0,0 0,0 0,0 0,0 0,0 0,0 0,0 0,0 0,0 0,0 0,0 0,0 0,0 0,0 0,0 0,0 0,0 0,0 0,0 0,0 0,0 0,0 0,0 0,0 0,0 0,0 0,0 0,0 0,0 0,0 0,0 0,0 0,0 0,0 0,0 0,0 0,0 0,0 0,0 0,0 0,0 0,0 0,0 0,0 0,0 0,0 0,0 0,0 0,0 0,0 0,0 0,0 0,0 0,0 0,0 0,0 0,0 0,0 0</inkml:trace>
  </inkml:traceGroup>
</inkml:ink>
</file>

<file path=ppt/ink/ink32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46.16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2925 1,'0'0,"0"0,0 0,0 0,0 0,0 0,-7 14,0 3,0 13,7 7,0 21,7 23,0 31,0 17,0 27,0 23,0 28,-7 20,0 16,-14 15,-7 33,-8 17,-16 14,-19 13,-35 28,-24 6,-26 7,-34-7,-22-17,-24-3,3-27,-11-35,11-29,4-41,24-41,18-44,22-27,27-48,29-23,38-24,22-27</inkml:trace>
</inkml:ink>
</file>

<file path=ppt/ink/ink32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46.70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1444 0,'0'0,"0"0,0 0,0 0,-14 7,-15 0,-6-1,-32 1,-21 10,-25 10,-11 17,-6 17,-8 34,-7 34,15 13,13 31,4-4,18-7,32-16,20-21,43-37,50-37,38-24,60-37,50-27,45-14,40-6</inkml:trace>
</inkml:ink>
</file>

<file path=ppt/ink/ink32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0:45.46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043F1AF-AEE6-4883-AB36-BB69379D627F}" emma:medium="tactile" emma:mode="ink">
          <msink:context xmlns:msink="http://schemas.microsoft.com/ink/2010/main" type="writingRegion" rotatedBoundingBox="-71,7748 11736,1845 14405,7184 2597,13087"/>
        </emma:interpretation>
      </emma:emma>
    </inkml:annotationXML>
    <inkml:traceGroup>
      <inkml:annotationXML>
        <emma:emma xmlns:emma="http://www.w3.org/2003/04/emma" version="1.0">
          <emma:interpretation id="{43A5B520-6856-4D63-A2BC-69B6576031FD}" emma:medium="tactile" emma:mode="ink">
            <msink:context xmlns:msink="http://schemas.microsoft.com/ink/2010/main" type="paragraph" rotatedBoundingBox="-71,7748 11736,1845 13561,5497 1753,11400" alignmentLevel="1"/>
          </emma:interpretation>
        </emma:emma>
      </inkml:annotationXML>
      <inkml:traceGroup>
        <inkml:annotationXML>
          <emma:emma xmlns:emma="http://www.w3.org/2003/04/emma" version="1.0">
            <emma:interpretation id="{341B5CF0-2C05-49F2-BE40-10A42CB9EBD9}" emma:medium="tactile" emma:mode="ink">
              <msink:context xmlns:msink="http://schemas.microsoft.com/ink/2010/main" type="line" rotatedBoundingBox="-71,7748 11736,1845 13561,5497 1753,11400"/>
            </emma:interpretation>
          </emma:emma>
        </inkml:annotationXML>
        <inkml:traceGroup>
          <inkml:annotationXML>
            <emma:emma xmlns:emma="http://www.w3.org/2003/04/emma" version="1.0">
              <emma:interpretation id="{1BDBDA3A-C341-498C-B180-4182D5F5C64E}" emma:medium="tactile" emma:mode="ink">
                <msink:context xmlns:msink="http://schemas.microsoft.com/ink/2010/main" type="inkWord" rotatedBoundingBox="72,7392 3855,6220 5066,10126 1283,11299"/>
              </emma:interpretation>
              <emma:one-of disjunction-type="recognition" id="oneOf0">
                <emma:interpretation id="interp0" emma:lang="en-IN" emma:confidence="0">
                  <emma:literal>*Be*</emma:literal>
                </emma:interpretation>
                <emma:interpretation id="interp1" emma:lang="en-IN" emma:confidence="0">
                  <emma:literal>*B*</emma:literal>
                </emma:interpretation>
                <emma:interpretation id="interp2" emma:lang="en-IN" emma:confidence="0">
                  <emma:literal>*1B*</emma:literal>
                </emma:interpretation>
                <emma:interpretation id="interp3" emma:lang="en-IN" emma:confidence="0">
                  <emma:literal>*b*</emma:literal>
                </emma:interpretation>
                <emma:interpretation id="interp4" emma:lang="en-IN" emma:confidence="0">
                  <emma:literal>*BB*</emma:literal>
                </emma:interpretation>
              </emma:one-of>
            </emma:emma>
          </inkml:annotationXML>
          <inkml:trace contextRef="#ctx0" brushRef="#br0">-6964-1182,'0'0,"0"0,0 0,0 0,0 0,0 0,0 0,0 13,0 21,0 10,7 14,0 26,7 21,0 14,4 13,-7 3,6-13,1 0,-4-30,-3-4,-8-34</inkml:trace>
          <inkml:trace contextRef="#ctx0" brushRef="#br0" timeOffset="1319.15">-5471-1440,'0'0,"0"0,0 0,0 0,0 0,0 0,0 14,0 10,7 13,0 14,7 16,7 11,1 14,-5-4,1-4,-8-13,-2-13,-1-14,3-24,-10-20,-10-13,-5-18,-6-13,-3-20,-5-27,1-18,0-9,3 3,8-7,6 20,-7 14,11 20,7 24,0 24,0 20,0 0,25 20,3 11,18 13,11 6,10 18,14 7,-11-4,12 3,2 8,-6-11,-8 0,-20-14,-8-13</inkml:trace>
          <inkml:trace contextRef="#ctx0" brushRef="#br0" timeOffset="329.3">-6459-1491,'0'0,"0"0,0 0,0 0,0 0,0 0,0 0,0 14,10 17,-6 13,10 30,14 21,-3 20,0 4,3 16,-3-13,-11 0,0-21,0-12,-7-22,4-23</inkml:trace>
          <inkml:trace contextRef="#ctx0" brushRef="#br0" timeOffset="666.53">-7088-437,'0'0,"0"0,0 0,0 0,0 0,0 0,0 0,0 0,29-21,13-12,36-11,10-14,14-6,1-4,-4 10,-11 7,-7 7,-21 17,-14 0,-14 10</inkml:trace>
          <inkml:trace contextRef="#ctx0" brushRef="#br0" timeOffset="1615.31">-5400-871,'0'0,"0"0,0 0,0 0,0 0,0 0,0 0,0 0,24-13,12-18,9-9,12-4,28-14,-4 4,11-11,-11 15,-7 6</inkml:trace>
          <inkml:trace contextRef="#ctx0" brushRef="#br0" timeOffset="-45824.36">-3636-481,'0'0,"0"0,0 0,0 0,0 0,0 0,-14 0,0-10,0 3,-7 0,7 0,-7 14,-8 37,-6 24,-18 40,-21 65,-11 40,-24 38,-15 37,-13 13,-1 1,11-8,17-30,15-37,25-47,17-58</inkml:trace>
          <inkml:trace contextRef="#ctx0" brushRef="#br0" timeOffset="-45140.77">-4077-55,'0'0,"0"0,0 0,0 0,0 0,0 0,0 0,-7 21,-7 6,-14 37,-15 38,-6 47,-11 40,-18 42,-17 19,-7 15,-4-1,10-14</inkml:trace>
          <inkml:trace contextRef="#ctx0" brushRef="#br1" timeOffset="132827.72">-7359 765,'0'0,"0"0,0 0,0 0,0 0,0 0,0 0,0 0,0 0,10 0,19 0,2 0,8 7,14 0,11-1,24-6,18 0,17-6,8-1,14-10,6 3,1 1,-7-1,0 4,-15 3,-13 0,-22 1,-25 6,-6 0,-29 0,-14 0,-6 0,-15 0,0 0,-15 0,-6-7,-21 0,-29 0,-10 7,-18 0,-17 0,-22 7,-6 0,-5 0,-13 6,10 4,11-3,-4-7,25-1,28 1,18-7,18 0,21 0,17 0,18 0,28 0,18 0,11 17,17 3,17 1,8 13,21-4,4-3,-1-3,11-4,-17-6,-8-8,-6 5,-22-11,-21 0,-18 0,-10 0,-18 0,-14 0,-3-17,-15-4,-14-9,-10 3,-11-4,-11-9,-20 6,-5-3,-9 6,2 4,-3-4,11 11,11-7,6 14,7 6,26 0,6 0,11 7,21 0,0 0,10 14,22-1,17 4,26 0,27-10,21-7,33-7,13 4,-3-21,7 11,-28-1,-15 0,-17-3,-32 11,-31-1,-50 7,-28 0,-47 7,-37 6,-26 11,-17 3,-36 7,-3 3,-11 7,11-3,18-4,20-6,33-1,31-6,25-11,32-6,35-7,24-7,29-6,21-11,18 0,25 1,20 9,8 1,0 6,3 0,-7 7,-17 7,-11 6,-29 8,-13 2,-32-12,-15-11,-24 0,0 0,-28-17,-25-7,-14-3,-10-4,-22 4</inkml:trace>
          <inkml:trace contextRef="#ctx0" brushRef="#br1" timeOffset="133582.57">-6018 33,'0'0,"0"0,0 0,0 0,0 0,0 0,0 0,0 0,14 17,7 4,22 9,6 4,25 7,21 3,18 0,4-7,10-3,-14-4,-4 1,-3-1,-21-9,-8-4,-27-4,-22-6,-28-7,-7 13,-25 4,-17-3,-32 23,-18 21,-25 3,-13 27,-8 10,-3 4,7 3,17-14</inkml:trace>
          <inkml:trace contextRef="#ctx0" brushRef="#br1" timeOffset="188369.21">-5584 250,'0'0,"0"0,0 0,0 0,0 0,0 0,0 0,0 0,14 7,18 7,14 6,24 10,33 8,20 9,8 4,24 6,-14-6,-3-7,-11 0,-17-7,-22-6,-25-4,-31-3,-25 3,-42 14,-53-4,-36 7,-35 7,-21 13,-25 10,-10 8,18-4</inkml:trace>
          <inkml:trace contextRef="#ctx0" brushRef="#br1" timeOffset="187860.53">-7289 870,'0'0,"0"0,0 0,0 0,0 0,0 0,-17-10,3-10,3-4,0-7,22 1,14 3,10-4,32 11,25 6,24-3,29 4,21 3,35-14,11 11,14-8,3-3,4 4,-4-4,-17 4,-28 7,-29-4,-31 3,-33 7,-34 1</inkml:trace>
          <inkml:trace contextRef="#ctx0" brushRef="#br0" timeOffset="-5315.02">-7426 670,'0'0,"0"0,0 0,0 0,0 0,0 0,0 0,0 0,0 0,0 0,0 0,0 0,21 0,7 0,29 0,10-7,24-3,19-3,13 6,11 0,-10 4,-8-11,-6 4,-11 10,-25 0,-18 0,-17 0,-18 0,-21 0,0 0,0 0</inkml:trace>
          <inkml:trace contextRef="#ctx0" brushRef="#br1" timeOffset="145173.23">-6915 978,'0'0,"0"0,0 0,0 0,0 0,0 0,0 0,0 0,0 0,0 0,0 0,0 0,22 0,27 0,8 7,34 0,15 0,35-1,22-6,10 0,7-6,-14-1,-8-7,-27-3,-18 4,-39 6,-14 0,-25 1</inkml:trace>
          <inkml:trace contextRef="#ctx0" brushRef="#br0" timeOffset="-4773.9">-6064 128,'0'0,"0"0,0 0,0 0,0 0,0 0,0 0,0 0,0 0,0 0,0 0,4 17,17 4,14 2,22 8,6 6,18 7,0-3,-3 3,-4 3,-14 4,-21 6,-25 11,-28 7,-42 13,-15 0,-24-7,-8-10,-13-6,3-25,11-9,13-18,29-13</inkml:trace>
          <inkml:trace contextRef="#ctx0" brushRef="#br1" timeOffset="145627.41">-6135 291,'0'0,"0"0,0 0,0 0,0 0,0 0,15 10,13-3,25 6,31 18,26 3,20 6,22 4,21 0,-7 7,3 7,-13-11,-26 4,-24-7,-32-3,-24-7,-22-4,-21-10,-35 1,-29 2,-27-2,-12 2,-10 4,-6 4,-1-1,24-6,26-4</inkml:trace>
        </inkml:traceGroup>
        <inkml:traceGroup>
          <inkml:annotationXML>
            <emma:emma xmlns:emma="http://www.w3.org/2003/04/emma" version="1.0">
              <emma:interpretation id="{23DF525B-4BF4-41FA-8DB8-3BD1CBF137A0}" emma:medium="tactile" emma:mode="ink">
                <msink:context xmlns:msink="http://schemas.microsoft.com/ink/2010/main" type="inkWord" rotatedBoundingBox="4430,6227 11810,2148 13197,4658 5817,8737"/>
              </emma:interpretation>
              <emma:one-of disjunction-type="recognition" id="oneOf1">
                <emma:interpretation id="interp5" emma:lang="en-IN" emma:confidence="0">
                  <emma:literal>and</emma:literal>
                </emma:interpretation>
                <emma:interpretation id="interp6" emma:lang="en-IN" emma:confidence="0">
                  <emma:literal>mind</emma:literal>
                </emma:interpretation>
                <emma:interpretation id="interp7" emma:lang="en-IN" emma:confidence="0">
                  <emma:literal>wind</emma:literal>
                </emma:interpretation>
                <emma:interpretation id="interp8" emma:lang="en-IN" emma:confidence="0">
                  <emma:literal>2nd</emma:literal>
                </emma:interpretation>
                <emma:interpretation id="interp9" emma:lang="en-IN" emma:confidence="0">
                  <emma:literal>to,</emma:literal>
                </emma:interpretation>
              </emma:one-of>
            </emma:emma>
          </inkml:annotationXML>
          <inkml:trace contextRef="#ctx0" brushRef="#br0" timeOffset="14258.77">-1229-2598,'0'0,"0"0,0 0,0 0,0 0,0 0,0 0,0 0,0 17,8 3,13 11,10 13,12 20,17 4,10 20,8 17,3-3,-3 3,-11-17,-11-7,-3-7,-10-16,-4-14</inkml:trace>
          <inkml:trace contextRef="#ctx0" brushRef="#br0" timeOffset="14949.24">-621-2774,'0'0,"0"0,0 0,0 0,0 0,0 0,0 0,0 0,0 0,0 0,-8 13,1 4,7 11,0 5,0 5,7 2,11 4,3 0,8-6,-1-1,14-7,-7-9,1-4,10-4,-4-6,-7-7,4 7,-4-1,1 5,2 2,-2 1,-8 9,0-2,0 2,-13 5,-8-15,-21-3,-1 0,-13-10,7-17,0 1,-7-35,6-14,-2-26,3-24,-1-7,1-7</inkml:trace>
          <inkml:trace contextRef="#ctx0" brushRef="#br0" timeOffset="-41605.02">949-1883,'0'0,"0"0,0 0,0 0,0 0,14 0,11 0,24 0,40-7,41-13,50-11,28-16,47-31,13-17,11-24,10-16,-7-24,1-11,-22-9,-17-11,-19-3,-23-13,-33-1,-35 4,-46 3,-45 7,-36 10,-35 14,-25 23,-18 17,-14 24,-10 11,-7 29,-15 18,-10-1,-3 15,-15 12,-14 8,-7 13,-24 13,-19 8,-10 12,-17 8,-4-10,3 13,12 23,9 11,29 0,7 10,14 14,11 3,10 13,8 8,-4 12,13 11,19-3,24 17,11-1,21 14,25 7,21 3,14 4,32-4,10-3</inkml:trace>
          <inkml:trace contextRef="#ctx0" brushRef="#br0" timeOffset="13908.61">-1285-1721,'0'0,"0"0,0 0,0 0,0 0,0 0,0 0,0 0,0 0,0 0,0 0,0 0,0 0,0 0,0 0,0 0,0 0,0 0,0 0,0 0,0 0,-7-13,7 13,0-14,0 14,0 0,0 0,0 0</inkml:trace>
          <inkml:trace contextRef="#ctx0" brushRef="#br0" timeOffset="12912.59">-3053-1213,'0'0,"0"0,0 0,0 0,0 0,0 0,0 0,0 0,0 0,10-13,19-8,9-9,5-1,3 8,3-4,0 10,8 10,-8 7,-3 17,-7 20,-4 21,-14 16,-6 14,-8 7,-14 13,0-23,-8-7,1-7,-3-20,10-24,0-10,7-17,14-10,7-4,18-13,10-10,4 0,3-24,1-4,-8 8,-13-8</inkml:trace>
          <inkml:trace contextRef="#ctx0" brushRef="#br0" timeOffset="13458.59">-2527-1602,'0'0,"0"0,0 0,0 0,0 0,0 0,0 0,0 0,14-7,0-3,7-4,7-6,4-11,-4 4,-7 4,1 2,-8 1,7 3,-7 4,-14 13,0 0,0 0,14 0,0 13,7 18,8 2,17 18,10 17,11 13,14 21,-10 3,7 3,-4 4,-11-10,-3-8,-17-16</inkml:trace>
        </inkml:traceGroup>
      </inkml:traceGroup>
    </inkml:traceGroup>
    <inkml:traceGroup>
      <inkml:annotationXML>
        <emma:emma xmlns:emma="http://www.w3.org/2003/04/emma" version="1.0">
          <emma:interpretation id="{F6F48C3C-8DE3-45B4-AD18-0CA54B36C255}" emma:medium="tactile" emma:mode="ink">
            <msink:context xmlns:msink="http://schemas.microsoft.com/ink/2010/main" type="paragraph" rotatedBoundingBox="1268,10653 9858,2356 12703,5301 4113,13598" alignmentLevel="1"/>
          </emma:interpretation>
        </emma:emma>
      </inkml:annotationXML>
      <inkml:traceGroup>
        <inkml:annotationXML>
          <emma:emma xmlns:emma="http://www.w3.org/2003/04/emma" version="1.0">
            <emma:interpretation id="{E9312F18-71B8-4EC1-B085-21B5A486C8AE}" emma:medium="tactile" emma:mode="ink">
              <msink:context xmlns:msink="http://schemas.microsoft.com/ink/2010/main" type="line" rotatedBoundingBox="1268,10653 9858,2356 12703,5301 4113,13598"/>
            </emma:interpretation>
          </emma:emma>
        </inkml:annotationXML>
        <inkml:traceGroup>
          <inkml:annotationXML>
            <emma:emma xmlns:emma="http://www.w3.org/2003/04/emma" version="1.0">
              <emma:interpretation id="{9A514E5E-E8C7-4148-B976-0BFC22B877B0}" emma:medium="tactile" emma:mode="ink">
                <msink:context xmlns:msink="http://schemas.microsoft.com/ink/2010/main" type="inkWord" rotatedBoundingBox="1305,9858 7831,5384 9980,8517 3453,12992"/>
              </emma:interpretation>
              <emma:one-of disjunction-type="recognition" id="oneOf2">
                <emma:interpretation id="interp10" emma:lang="en-IN" emma:confidence="0">
                  <emma:literal>palsy</emma:literal>
                </emma:interpretation>
                <emma:interpretation id="interp11" emma:lang="en-IN" emma:confidence="0">
                  <emma:literal>patsy</emma:literal>
                </emma:interpretation>
                <emma:interpretation id="interp12" emma:lang="en-IN" emma:confidence="0">
                  <emma:literal>palsy,</emma:literal>
                </emma:interpretation>
                <emma:interpretation id="interp13" emma:lang="en-IN" emma:confidence="0">
                  <emma:literal>thistles</emma:literal>
                </emma:interpretation>
                <emma:interpretation id="interp14" emma:lang="en-IN" emma:confidence="0">
                  <emma:literal>patsy,</emma:literal>
                </emma:interpretation>
              </emma:one-of>
            </emma:emma>
          </inkml:annotationXML>
          <inkml:trace contextRef="#ctx0" brushRef="#br0" timeOffset="7158.76">-1133-319,'0'0,"0"0,0 0,0 0,0 0,0 0,0 0,0 0,0 0,0 0,0 14,14-1,7 1,11 16,10-6,15 7,13 6,4-3,4 3,-4 14,-7-11,-10-2,-11-4,-8 3,-24 0,-6 10,-23-13,-6 4,-14-8,7-3,-8-3,-9-4,-5-6,-6 6,-18-13,-1 0,5-1,-1 1,11 0,11-7,6 7,12-7</inkml:trace>
          <inkml:trace contextRef="#ctx0" brushRef="#br0" timeOffset="-20514.45">-2630 2435,'0'0,"0"0,0 0,0 0,0 0,0 0,-14 6,-18 1,-10 10,-18-3,-21 6,-14 4,-1-4,-6 10,10 1,22 6,2 0,26 7,14 7,7 10,10-3,11-1,11-6,3 3,0-10,7-6,7-11,8 3,10-9,17 2,22 1,17-4,22 4,38 13</inkml:trace>
          <inkml:trace contextRef="#ctx0" brushRef="#br1" timeOffset="135017.43">-3272 176,'0'0,"0"0,0 0,0 0,0 0,0 0,0 0,0 0,0 0,0 0,0 0,21 0,21 0,8 0,24 10,21-10,22 0,17 0,18 3,10 7,14-3,8 7,-4-1,14 4,-3-3,-8-1,-6 1,-18 3,-1-4,-20 1,-22 3,-17-4,-21 1,-11-7,-25 3,-10 0,-11-3,-21-7,0 0,0 0</inkml:trace>
          <inkml:trace contextRef="#ctx0" brushRef="#br1" timeOffset="135665.59">-904-285,'0'0,"0"0,0 0,0 0,0 0,0 0,0 0,0 0,0 0,0 0,0 0,0 27,7 0,14 11,8 6,9 0,12 6,24 11,14-10,18 0,4 0,-1-4,-10-13,-11-3,-3-1,-29-10,-10 1,-25-4,-7-11,-14-6,-14 0,-14 7,-18 0,-10 0,-29 13,-10-6,-22 13,-6 3,-19 7,5 7,13-3,8 0,17-11,25-3,24-3,19-10</inkml:trace>
          <inkml:trace contextRef="#ctx0" brushRef="#br0" timeOffset="-4058.15">-4966 1859,'0'0,"0"0,0 0,0 0,0 0,0 20,0 11,0 30,0 40,7 55,0 44,0 34,18 23,-4 10,3-9,1-24,0-35,-4-36,0-34,-7-45,0-33</inkml:trace>
          <inkml:trace contextRef="#ctx0" brushRef="#br0" timeOffset="-3494.22">-5471 2421,'0'0,"0"0,0 0,0 0,0 0,0 0,0 0,0 0,14-7,14-16,18-8,11-6,10-7,-4-14,4 7,-10-3,-8 10,-13 7,-8 17,-14 6,-14 14,0 0,0 0,10 14,15 6,0 10,10 15,18 22,11 21,6 24,-6 10,-4 13,0 4,-11 0,-3-10,-11-21,-6-13,-8-27</inkml:trace>
          <inkml:trace contextRef="#ctx0" brushRef="#br0" timeOffset="-45419.37">-4010-420,'0'0,"0"0,0 0,0 0,-7 13,-10 14,-5 24,-6 47,-14 55,-36 60,-17 58,-15 20,-6 11,-4-8,18-23,13-34,19-54,17-44,25-54,20-58</inkml:trace>
          <inkml:trace contextRef="#ctx0" brushRef="#br0" timeOffset="4897.12">233-2415,'0'0,"0"0,0 0,0 0,0 0,0 0,0 10,0 4,0 23,7 14,0 27,0 23,7 28,0 20,4 20,-4 24,0 7,0 13,0 8,0 9,0-10,1 0,6-20,-7-21,0-36,0-21,-7-38,0-23,0-30,-7-31</inkml:trace>
          <inkml:trace contextRef="#ctx0" brushRef="#br0" timeOffset="5428.45">0 0,'0'0,"0"0,0 0,0 0,0 0,0 0,0 0,0 0,7 13,7 7,7 11,18 13,3 7,8 17,10 13,7 7,-4-7,1 0,-15 1,-6-25,2-13,-9-20,3-24,3-24,0-20,18-20,-3-28,10-2,-4-25,-3 4,-10 3</inkml:trace>
          <inkml:trace contextRef="#ctx0" brushRef="#br0" timeOffset="6467.33">-3505 44,'0'0,"0"0,0 0,0 0,0 0,0 0,0 0,21 6,18 1,24 0,33 0,31 6,18 4,24-3,25-1,0 4,21-3,-3 13,4-7,-19 1,-17-8,-7 4,-28-3,-29-1,-24 4,-35-10,-19 0,-16-7,-22 0</inkml:trace>
          <inkml:trace contextRef="#ctx0" brushRef="#br0" timeOffset="41314.91">-946-1741,'0'0,"0"0,0 0,0 0,0 0,0 0,0 0,0 0,0 0,0 0,0 0,0 0,0 0,0 0,0 0,0 0,0 0,0 0,0 0,0 0,-21-7,7 0,-8 1,1-8,14-3,-7 4,14 13,0-21,0 21,7-13,7 6,-14 7,14 0,0 0,-14 0,15 13,-8 4,0 0,3-3,1 3,-11-4,0-13,0 0,0 0,0 0,7-13,0-4</inkml:trace>
        </inkml:traceGroup>
        <inkml:traceGroup>
          <inkml:annotationXML>
            <emma:emma xmlns:emma="http://www.w3.org/2003/04/emma" version="1.0">
              <emma:interpretation id="{43C10E2B-F927-429F-8E6C-CA3D62463537}" emma:medium="tactile" emma:mode="ink">
                <msink:context xmlns:msink="http://schemas.microsoft.com/ink/2010/main" type="inkWord" rotatedBoundingBox="8319,4769 10321,2835 11673,4235 9670,6169"/>
              </emma:interpretation>
              <emma:one-of disjunction-type="recognition" id="oneOf3">
                <emma:interpretation id="interp15" emma:lang="en-IN" emma:confidence="0">
                  <emma:literal>12.1</emma:literal>
                </emma:interpretation>
                <emma:interpretation id="interp16" emma:lang="en-IN" emma:confidence="0">
                  <emma:literal>121</emma:literal>
                </emma:interpretation>
                <emma:interpretation id="interp17" emma:lang="en-IN" emma:confidence="0">
                  <emma:literal>12-1</emma:literal>
                </emma:interpretation>
                <emma:interpretation id="interp18" emma:lang="en-IN" emma:confidence="0">
                  <emma:literal>12.</emma:literal>
                </emma:interpretation>
                <emma:interpretation id="interp19" emma:lang="en-IN" emma:confidence="0">
                  <emma:literal>IT.</emma:literal>
                </emma:interpretation>
              </emma:one-of>
            </emma:emma>
          </inkml:annotationXML>
          <inkml:trace contextRef="#ctx0" brushRef="#br0" timeOffset="8818.04">455-3807,'0'0,"0"0,0 0,0 0,0 0,0 0,0 0,0 0,14 24,7 6,8 14,9 7,5 13,17 24,-4-6,11 16,-10-3,3-7,-11 3,-3-13,-4-10,-6-7</inkml:trace>
          <inkml:trace contextRef="#ctx0" brushRef="#br0" timeOffset="9333.03">1182-3766,'0'0,"0"0,0 0,0 0,0 0,0 0,0 0,0 0,7-27,11-1,3-9,7 0,0 3,15-3,-1 6,8 8,-5 23,-9 17,-15 30,-7 14,-14 27,-21 24,0 3,-8 0,1-7,-4-20,11-20,7-24,14-23,14-21,15-31,23-10,19-20,17-3,8-10,2 6,-16 10</inkml:trace>
          <inkml:trace contextRef="#ctx0" brushRef="#br0" timeOffset="9649.44">2594-4108,'0'0,"0"0,0 0,0 0,0 0,0 0,0 0,0 13,0 11,-7 3,-7 3,-11-6,-3-14,-8-10,-2-17,2-6,15-15</inkml:trace>
          <inkml:trace contextRef="#ctx0" brushRef="#br0" timeOffset="10157.84">2636-5107,'0'0,"0"0,0 0,0 0,0 0,0 20,7 14,7 13,15 31,6 30,7 8,25 16,15-4,2-19,5-14,9-18,-9-36,-5-21,5-13,-15-14,-18-13,-21-7,-20 0,-23-7,-13 4,-14 6,0 17,-8 7,-3 14,-3 33</inkml:trace>
        </inkml:traceGroup>
      </inkml:traceGroup>
    </inkml:traceGroup>
  </inkml:traceGroup>
</inkml:ink>
</file>

<file path=ppt/ink/ink32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48.42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0,'0'0</inkml:trace>
</inkml:ink>
</file>

<file path=ppt/ink/ink32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0:48.366"/>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DA4ED8-0169-4C87-903E-E8267C0E3E70}" emma:medium="tactile" emma:mode="ink">
          <msink:context xmlns:msink="http://schemas.microsoft.com/ink/2010/main" type="writingRegion" rotatedBoundingBox="463,6219 25101,5979 25212,17284 573,17525"/>
        </emma:interpretation>
      </emma:emma>
    </inkml:annotationXML>
    <inkml:traceGroup>
      <inkml:annotationXML>
        <emma:emma xmlns:emma="http://www.w3.org/2003/04/emma" version="1.0">
          <emma:interpretation id="{A7C82959-82F2-4807-9041-256970345B5E}" emma:medium="tactile" emma:mode="ink">
            <msink:context xmlns:msink="http://schemas.microsoft.com/ink/2010/main" type="paragraph" rotatedBoundingBox="461,6230 25100,5978 25183,14033 544,14285" alignmentLevel="1"/>
          </emma:interpretation>
        </emma:emma>
      </inkml:annotationXML>
      <inkml:traceGroup>
        <inkml:annotationXML>
          <emma:emma xmlns:emma="http://www.w3.org/2003/04/emma" version="1.0">
            <emma:interpretation id="{DC9DB5EC-9E0F-403D-9472-A3B0D2205D1C}" emma:medium="tactile" emma:mode="ink">
              <msink:context xmlns:msink="http://schemas.microsoft.com/ink/2010/main" type="line" rotatedBoundingBox="461,6230 25100,5978 25163,12073 524,12326"/>
            </emma:interpretation>
          </emma:emma>
        </inkml:annotationXML>
        <inkml:traceGroup>
          <inkml:annotationXML>
            <emma:emma xmlns:emma="http://www.w3.org/2003/04/emma" version="1.0">
              <emma:interpretation id="{03CE51A6-6776-4CCD-A842-6FC62C249810}" emma:medium="tactile" emma:mode="ink">
                <msink:context xmlns:msink="http://schemas.microsoft.com/ink/2010/main" type="inkWord" rotatedBoundingBox="490,9050 1414,9040 1426,10223 502,10233">
                  <msink:destinationLink direction="with" ref="{7FC09F75-6DE5-4D61-A7D0-0A5498D43207}"/>
                </msink:context>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r</emma:literal>
                </emma:interpretation>
              </emma:one-of>
            </emma:emma>
          </inkml:annotationXML>
          <inkml:trace contextRef="#ctx0" brushRef="#br0">-6325 2655,'0'0,"0"0,0 0,0 0,0 0,0 0,0 0,14-7,21-13,4-18,28-9,11-17,10-11</inkml:trace>
          <inkml:trace contextRef="#ctx0" brushRef="#br0" timeOffset="-247.29">-6389 2516,'0'0,"0"0,0 0,0 0,0 0,0 0,0 13,11 8,0 9,10 11,7 0,14 9,-17 11,3-7,4-20,-18-3,-7-18,-7-13,-14-27,-18-24,-10-33,0-18,-11-10,-14-13,3-7,-7-3,15 13,10 10,11 24,14 30,21 28,17 30,8 24,14 20,17-4,18 21,18 0,0 3,10 1,-13 6,-1-7,-14-6,-7-7,-14-4,-18-10,-7-10</inkml:trace>
        </inkml:traceGroup>
        <inkml:traceGroup>
          <inkml:annotationXML>
            <emma:emma xmlns:emma="http://www.w3.org/2003/04/emma" version="1.0">
              <emma:interpretation id="{4B574BE9-FCA8-4A0B-8E06-E67C826327CB}" emma:medium="tactile" emma:mode="ink">
                <msink:context xmlns:msink="http://schemas.microsoft.com/ink/2010/main" type="inkWord" rotatedBoundingBox="2753,6176 17430,6179 17428,10912 2752,10908">
                  <msink:destinationLink direction="with" ref="{0DD45D50-B6E5-4B8C-8486-F2DB7F515D76}"/>
                  <msink:destinationLink direction="with" ref="{7FC09F75-6DE5-4D61-A7D0-0A5498D43207}"/>
                  <msink:destinationLink direction="with" ref="{76031D0D-1FD5-4A66-B8FA-D3349A84E457}"/>
                </msink:context>
              </emma:interpretation>
              <emma:one-of disjunction-type="recognition" id="oneOf1">
                <emma:interpretation id="interp5" emma:lang="en-IN" emma:confidence="0">
                  <emma:literal>+2037.43,</emma:literal>
                </emma:interpretation>
                <emma:interpretation id="interp6" emma:lang="en-IN" emma:confidence="0">
                  <emma:literal>+20-03.43,</emma:literal>
                </emma:interpretation>
                <emma:interpretation id="interp7" emma:lang="en-IN" emma:confidence="0">
                  <emma:literal>+2033.43,</emma:literal>
                </emma:interpretation>
                <emma:interpretation id="interp8" emma:lang="en-IN" emma:confidence="0">
                  <emma:literal>+20-037.43,</emma:literal>
                </emma:interpretation>
                <emma:interpretation id="interp9" emma:lang="en-IN" emma:confidence="0">
                  <emma:literal>+20-033.43,</emma:literal>
                </emma:interpretation>
              </emma:one-of>
            </emma:emma>
          </inkml:annotationXML>
          <inkml:trace contextRef="#ctx0" brushRef="#br0" timeOffset="-31548.62">2527 1564,'0'0,"0"0,0 0,0 0,0 0,0 0,-14 0,0 0,-1-7,15 7,0-13,8-11,13 4,14-7,18 6,3 8,15 6,-7-3,-4 10,-11 17,-10 10,-18 20,-14 18,-21 16,0 4,-7-7,-4-14,4 0,7-23,7-11,7-30,14-6,14-1,18-10,10-3,11-1,-3 4,6 7,-20 10,-4 10,-11 14,-14 3,-28 17,-14 21,-21 12,-11 1,-11 4,-28-15,-10 1,0-17,-1-10,12-8,13-12,25-4</inkml:trace>
          <inkml:trace contextRef="#ctx0" brushRef="#br0" timeOffset="-24717.77">3988 3207,'0'0,"0"0,0 0,-14 7</inkml:trace>
          <inkml:trace contextRef="#ctx0" brushRef="#br0" timeOffset="-24161.19">4217 2323,'0'0,"0"0,0 0,0 0,0 0,0 0,0 0,0 0,0 0,15 13,20 1,25 6,28-6,32-1,18 4,21 4,7-1,-8 17,-9 7,-22 17,-43 20,-31 14,-53 17,-35 3,-39 21,-39 3,-25-1,-24-2</inkml:trace>
          <inkml:trace contextRef="#ctx0" brushRef="#br0" timeOffset="-19772.97">5749 3427,'0'0,"0"0,0 0,0 0,0 0,0 0,0 0,-14 0</inkml:trace>
          <inkml:trace contextRef="#ctx0" brushRef="#br0" timeOffset="-29994.56">7274 2065,'0'0,"0"0,0 0,0 0,0 0,0 0,0 0,0 0,0 0,0-13,7-11,7-3,7-17,18-10,4-4,13 8,11-1,0 3,-10 11,6 17,-13 3,-8 24,-10 16,-11 15,-21 16,-14 3,-14 14,-4 7,-4-13,1-8,-7-6,14-4,6-19,1-5,21-23,0 0,14-7,15 1,13-11,21 3,5 1,2-8,4 15,-10 12,-11 15,-18 13,-28 16,-28 25,-21 23,-33 10,-20 11,-21-4,-11 7,3-27,8-21,6-30</inkml:trace>
          <inkml:trace contextRef="#ctx0" brushRef="#br0" timeOffset="-27540.4">6708-1144,'0'0,"0"0,0 0,0 0,0 0,0 0,0 0,0 17,7 13,7 11,7 16,8 28,2 23,-2 28,-1 13,0 24,-3 3,-11 17,-7 13,0 1,-7 6,0 1,0-11,0-24,0-9,0-21,0-21,7-23,-7-23,0-15,7-29</inkml:trace>
          <inkml:trace contextRef="#ctx0" brushRef="#br0" timeOffset="-26976.32">5914 898,'0'0,"0"0,0 0,0 0,0 0,0 13,7 11,14 17,14 26,18 21,18 24,17 14,18 9,-4-6,-6-11,-19-16,-3-17,-10-21,-22-20,-13-20,-15-11,3-20,-3-16,1-11,6-17,7-27,4-10,3-24,7-3,4-10,4-7,6 13,1 11,-8 16,-3 28,-4 20</inkml:trace>
          <inkml:trace contextRef="#ctx0" brushRef="#br0" timeOffset="-37102.16">-4451 1971,'0'0,"0"0,0 0,0 0,0 0,0 0,21 6,29 8,45 3,57-10,52-1,47-6</inkml:trace>
          <inkml:trace contextRef="#ctx0" brushRef="#br0" timeOffset="-42780.05">-3727 1571,'0'0,"0"0,0 0,0 0,0 0,0 0,0 0,0 0,0 0,0 0,0 17,0 3,0 18,0 6,0 17,7 10,0 17,0 10,0-13,-7-1,0-13,0-10,-7-10,0-7,0-13,0-18,7-13,0 0,0 0,0 0,0 0,0 0,0 0,0 0,0 0,0 0,0 0,0 0,0 0,0 0,0 0,0 0,0 0,0 0,0 0,0 0,0 0,0 0,0 0,0 0,0 0,0 0,0 0,0 0,0 0,0 0,0 0</inkml:trace>
          <inkml:trace contextRef="#ctx0" brushRef="#br0" timeOffset="-37482.86">-1885 1036,'0'0,"0"0,0 0,0 0,-14 0,-7 0,-8 0,-16 0,-19 0,-24 7,-15 16,-10 21,11 14,7 30,3 20,18 28,21 3,14 17,32-1,14-2,21 9,22-6,20-20,19-8,27-26,25-28,29-23,13-27,15-48,7-27,-4-30,-11-21,-24-26,-10-25,-29-23,-43-10,-38-4,-39-9,-46-1,-38 17,-33 24,-41 16,-29 42,-25 47,-24 54,-11 54,-11 47,-10 48</inkml:trace>
          <inkml:trace contextRef="#ctx0" brushRef="#br0" timeOffset="-41217.03">-2432 1815,'0'0,"0"0,0 0,0 0,0 0,0 0,0 0,0-14,0-16,14-14,7-17,14-10,22 3,6 7,12 10,6 24,-11 10,-3 34,-17 27,-1 24,-35 34,-21 23,-28 14,0 10,-8 6,-2-2,-5-11,8-27,3-23,18-35,14-30,28-33,14-38,25-21,21-26,15-4,13-17,0 4,-6-11,-8 11,-10 16,-29 28,-17 20,-18 14</inkml:trace>
          <inkml:trace contextRef="#ctx0" brushRef="#br0" timeOffset="-36740.89">-540 1439,'0'0,"0"0,0 0,0 0,0 0,0 0,0 0,0 0,21 7,21-1,22 1,24 0,14 0</inkml:trace>
          <inkml:trace contextRef="#ctx0" brushRef="#br0" timeOffset="14414.57">204 1537,'0'0,"0"0,0 0,0 0,0 0,0 0,0 0,0 0,-14 14,-3-1,3 11,-1 3,1 10,-7 14,-14 17,-4 6,-3 14,-8 7,8 7,0-4,3 4,18 9,6-2,15-11,22-10,16-13,5-25,24-19,21-31,14-24,8-17,-1-23,11 0,-3-7,-8-7,-14 13,-13 8,-19 6,-10 4,-25 9,-6 18,-8 13</inkml:trace>
          <inkml:trace contextRef="#ctx0" brushRef="#br0" timeOffset="-18421.07">9551 2868,'0'0,"0"0,0 0,0 0,0 0,14 10,14-3,18 7,24 6,26 10,13 14,4 11,-11 2,-35 8,-38 9,-36 7,-53 1,-50 9,-52 0</inkml:trace>
        </inkml:traceGroup>
        <inkml:traceGroup>
          <inkml:annotationXML>
            <emma:emma xmlns:emma="http://www.w3.org/2003/04/emma" version="1.0">
              <emma:interpretation id="{E36CE466-77FA-47DA-882D-64B878B15297}" emma:medium="tactile" emma:mode="ink">
                <msink:context xmlns:msink="http://schemas.microsoft.com/ink/2010/main" type="inkWord" rotatedBoundingBox="18842,6042 25100,5978 25163,12073 18904,12138">
                  <msink:destinationLink direction="with" ref="{76031D0D-1FD5-4A66-B8FA-D3349A84E457}"/>
                </msink:context>
              </emma:interpretation>
              <emma:one-of disjunction-type="recognition" id="oneOf2">
                <emma:interpretation id="interp10" emma:lang="en-IN" emma:confidence="0">
                  <emma:literal>Ephippid</emma:literal>
                </emma:interpretation>
                <emma:interpretation id="interp11" emma:lang="en-IN" emma:confidence="0">
                  <emma:literal>Epistle"</emma:literal>
                </emma:interpretation>
                <emma:interpretation id="interp12" emma:lang="en-IN" emma:confidence="0">
                  <emma:literal>Epistle's</emma:literal>
                </emma:interpretation>
                <emma:interpretation id="interp13" emma:lang="en-IN" emma:confidence="0">
                  <emma:literal>Epistatic</emma:literal>
                </emma:interpretation>
                <emma:interpretation id="interp14" emma:lang="en-IN" emma:confidence="0">
                  <emma:literal>Ephippia</emma:literal>
                </emma:interpretation>
              </emma:one-of>
            </emma:emma>
          </inkml:annotationXML>
          <inkml:trace contextRef="#ctx0" brushRef="#br0" timeOffset="90374.84">16958 1064,'0'0,"0"0,0 0,0 0,0 0,0 0,0-21,7-9,14-14,14-14,18-13,11-13,20 19,5 14,-8 4,-4 33,-17 21,-24 24,-29 13,-14 13,-22 18,-9 6,2 0,1-10,7-6,-4-14,11-24,14-4,14-9,21-14,25 0,11 0,17 0,11 7,-4 6,-18 18,-10 16,-24 4,-29 27,-28 27,-36 3,-31 14,-29 0,-27-3,-1-25,-7-9</inkml:trace>
          <inkml:trace contextRef="#ctx0" brushRef="#br0" timeOffset="89736.56">17007 617,'0'0,"0"0,0 0,0 0,0 0,0 0,0 20,7-3,7 27,11 14,3 36,14 11,8 21,-1-1,-6 0,-5-16,-9-18,-1-16,-7-25,-3-22,-4-15,-14-13</inkml:trace>
          <inkml:trace contextRef="#ctx0" brushRef="#br0" timeOffset="95480.74">12101 2195,'0'0,"0"0,0 0,0 0,0 0,0 0,0 0,0 0,0 0,0 0,0 0,21 13,29-6,6 3,25-3,22 0,20-7,25 0,15-7,3 0,14-3,-7 3,0 1,-22-1,-20 7,-29 0,-17 0,-36 0,-10 0,-25 0,-14 0,0 0,0 0,0 0,-14 0,14 0,-17-7,2 0,-13 1,-14-5,-36 5,-24-5,-22 5,-27 6,-37 0,-16 0,-19 6,5 5,-5-5,29-6,14 0,35 0,29-6,35-5,31 5,15-1,35 7,42 0,15 7,17-1,28 5,29-5,24 5,22-5,3-6,14 0,-4 0,-6 0,-8 0,-10 0,-14 0,-28 0,-15 0,-17-6,-22 6,-17-11,-17 11,-8-6,-14 6,-14 0,0 0,-14-11,0 5,0-1,-22 0,-24 7,-31 0,-19 0,-13 0,-29 0,-28 0,7 0,0 0,14 0,14 0,22 0,17 0,32 0,24 0,19 0,17 0,14 0,38 7,19 0,31-1,32-6,18-6,21-1,28-7,3-9,-10 2,-7-2,-35 9,-29 7</inkml:trace>
          <inkml:trace contextRef="#ctx0" brushRef="#br0" timeOffset="97051.65">13410 1470,'0'0,"0"0,0 0,0 0,0 0,0 0,0 0,0 0,0 0,0 0,0 0,8 14,6 6,7 0,7 1,21 2,15 4,17 4,14 6,15 7,10 10,-4 4,1-7,-15 0,-3-4,-21-6,-18-4,-18-13,-14-4,-10-7,-18-13,0 0,0 0,0 0,-18 7,4 3,-14 11,-14 13,-11-1,-11 18,-21 17,-10 10,-7 17,6 10,12-10,-1-7,11-7,17-17,19-3,9-24,15-13,14-24,0 0,0 0,0 0,0 0,0-24,7-13,7-14,1 1,16-18,5 0,6 11,11-1,-4-3,8 10,-8 0,1 7,3 0,-4 7,4 0,-4 10,-3 3,-3 4,-8 6,0-10,-14 11,-14-1,-7-3,0 17,0 0,0 0,-14-17,0 4,-21-11,7-3,-15-10,-3-14,-17 0,-11-16,-7 9,3 0,-7-6,11 13,18 0,3 11,10 3,15 3,7 13,3 8,18 13,0 0,0 0,0 0,0 0,0 0,0 0,0 0,7 13,11 18,3-1,14 8,32 19,18 21</inkml:trace>
          <inkml:trace contextRef="#ctx0" brushRef="#br1" timeOffset="134824.47">12179 2147,'0'0,"0"0,0 0,0 0,0 0,0 0,0 0,0 0,0 0,-7-13,0-1,7 14,0 0,-8-17,8 17,0 0,-21-6,21 6,0 0,29 6,13 11,32-3,35-1,29-2,39-5,27-6,19 0,-5-6,-9-5,-36 5,-25 6,-42-7,-57 7,-49 0,-70 0,-40 0,-35 0,-27 0,-30-7,-2-17,2-9,15-5,21-6,36 0,20 4,29 6,32 3,21 18,14-1,14 14,0 0,28 14,21 13,25 10,29 11,27-4,33 6,27-6,18-10,4-10,-4-11,-20-13,-19 0,-35 0,-39 0,-31 0</inkml:trace>
          <inkml:trace contextRef="#ctx0" brushRef="#br1" timeOffset="135368.34">13439 1419,'0'0,"0"0,0 0,0 0,0 0,0 0,0 0,0 0,0 0,0 0,0 0,21 21,14 9,29 4,17 0,18 10,17 7,15 13,-8 14,-6-7,-15-3,-24-7,-15-10,-34-7,-37-11,-27 11,-35 4,-19-4,-20 13,-29 8,-17 16,0 21,3 9,4 5,24 6</inkml:trace>
          <inkml:trace contextRef="#ctx0" brushRef="#br0" timeOffset="-29044.85">12611 2286,'0'0,"0"0,0 0,0 0,0 0,0 0,0 0,0 0,21-21,21-9,29-7,10-4,11-13,10 10,7 13,-10 24,-18 21,-17 16,-25 15,-18 15,-14-2,-14 6,-7-6,0-4,0-17,7-6,7-11,14-13,21-21,14-16,40-21,31-23,17-28,19-23,-1-7,-17 6,-22 15</inkml:trace>
          <inkml:trace contextRef="#ctx0" brushRef="#br0" timeOffset="85367.83">15600 2316,'0'0,"0"0,0 0,0 0,0 0,0 0,0 0,0 0,7-24,0-9,7-18,8-34,9-10,12-17,10-3,3-13,15 12,-8 5,4 16,-3 7,3 17,-11 20,-3 14,-3 10,-8-1,-7 15,-14 6,-6 7,-1 7,3 6,-3 21,8 10,-1 21,7 13,18 16,3 15,18 20,-3-4,14 0,-11-6,-4-11</inkml:trace>
          <inkml:trace contextRef="#ctx0" brushRef="#br0" timeOffset="-15189.63">16302 1537,'0'0,"0"0,0 0,0 0,0 0,0 0,0 14,0 6,0 17,0 21,8 33,-1 31,-7 34,0 30,-7 14,-8 0,1-4,0 8,0-5,0-6,-4-6,11-18,0-20,7-34,0-44,0-44</inkml:trace>
          <inkml:trace contextRef="#ctx0" brushRef="#br0" timeOffset="84647.48">16437 1219,'0'0,"0"0,0 0,0 0,0 0,0 0,0 0,0 0,-15-7,1 0,0 0,0 1,14 6,-7 20,7 17,0 21,-7 37,0 40,-7 31,-7 34,7 34,-1 33,1 14,0 14,0 0,7-14,7-17,0-14,7-36,0-31,0-41,7-41,0-43</inkml:trace>
          <inkml:trace contextRef="#ctx0" brushRef="#br0" timeOffset="-14850.99">16373 1639,'0'0,"0"0,0 0,0 0,0 0,0 0,0 0,0 0,7-24,0-3,7-17,15-17,2 0,5 10,13 24,18 20,7 34,4 48,7 30,-4 17</inkml:trace>
          <inkml:trace contextRef="#ctx0" brushRef="#br0" timeOffset="73997.35">13262 1406,'0'0,"0"0,0 0,0 0,0 0,0 0,0 0,0 0,14 7,18-1,10 1,18 0,18 0,14 3,3 3,0 1,-17 3,-4 0,-10-4,-15 1,-21 10,-13-4,-8 10,-14 14,-15 7,-20 24,-22 6,-13 7,-18 0,-15 0,-6 0,3-13,17-11,15-13,18-14,17-10</inkml:trace>
          <inkml:trace contextRef="#ctx0" brushRef="#br0" timeOffset="73365.92">11674 2202,'0'0,"0"0,0 0,0 0,0 0,0 0,0 0,0 0,14-7,21 0,15 0,24-10,28-6,29-8,24-3,29-10,10-6,0-5,4 5,-11 6,-21-1,-29 8,-24 17,-32-4,-21 7,-31 4,-29 13,0 0,0 0,0 0</inkml:trace>
          <inkml:trace contextRef="#ctx0" brushRef="#br0" timeOffset="79357.92">12998 420,'0'0,"0"0,0 0,0 0,0 0,-15-6,1-5,7-12,7-15,7-19,14-14,15-14,20 4,8 20,10 3,-11 21,-3 30,-17 31,-11 23,-25 11,-22 6,-9 7,-4 0,-1-13,1-7,3-7,11-14,14-6,14-10,18-8,3 1,15 0,10 10,-4 3,-6 11,-22 3,-21 10,-28 27,-22 13,-27 15,-4 2,-4 1,4-24</inkml:trace>
          <inkml:trace contextRef="#ctx0" brushRef="#br0" timeOffset="79818.73">13979-328,'0'0,"0"0,0 0,0 0,0 0,0 0,0 0,0 13,7 11,0 17,7-1,0 21,0 4,-7 16,0 0,-7-10,0 0,0-13,0-7,7-7,7-3,18-28,4-13,20-13,18-28,14-10,4-17,-7-3,-11-13,-14 12</inkml:trace>
          <inkml:trace contextRef="#ctx0" brushRef="#br0" timeOffset="80076.42">14370-142,'0'0,"0"0,0 0,0 0,0 0,0 0,0 14,8 6,-1 17,7 21,0 13,14 14,-7 13,-7 3,0-2,1-18</inkml:trace>
          <inkml:trace contextRef="#ctx0" brushRef="#br0" timeOffset="80738.84">15207-149,'0'0,"0"0,0 0,0 0,0 0,0 0,0 0,0 0,14 7,4 0,-4 0,0-1,0 1,-14-7,0 0,0 0,0 0,14 0,-14 0,0 0,14-7,0 7,-14 0,22-6,-22 6,0 0,0 0,0 0,0 0,0 0,0 0,0 0,0 0,0 0,0 0,0 0,0 0,0 0,0 0,0 0,0 0,0 0,0 0,0 0,0 0,0 0,0 0</inkml:trace>
          <inkml:trace contextRef="#ctx0" brushRef="#br0" timeOffset="89071.27">15681 3512,'0'0,"0"0,0 0,0 0,0 0,0 0,-14 0,-3-7,2-17,8-6,14-14,18-14,10-10,8 1,17 16,-11 7,8 23,-15 21,-7 28,-10 16,-25 23,-25 21,-3 7,0 3,0-10,-8-16,8-12,7-15,21-15,14-23,7-7,22 0,13 0,11 0,4 0,-4 7,-11 13,-10 17,-25 17,-21 11,-21 29,-39 18,-18 7,-17-7,-14-18,-11-12,-4-15,8-26,13-41</inkml:trace>
          <inkml:trace contextRef="#ctx0" brushRef="#br0" timeOffset="81329.6">15856-1324,'0'0,"0"0,0 0,0 0,0 0,0 0,0 0,0 0,-14 17,-7 20,0 21,-7 37,7 10,-1 23,8 1,14 3,14-7,8-13,6-24,14-20,8-24,2-24,-9-13,-8-14,-3-13,-11-10,-7-4,-7 0,-21-3,0 10,-7 3,-11 10,-3 14,-18 7,-4 7,-6 9,13 4</inkml:trace>
          <inkml:trace contextRef="#ctx0" brushRef="#br0" timeOffset="-205283.58">15885 891,'0'0,"0"0,0 0,0 0,0 20,7 18,0 26,17 48,5 60,-1 42,7 36,11 28,4 10,2-10,-9-21,6-44,-13-47,-8-37,-7-51,-7-44,-7-58,-21-57,-14-34,-8-41,-20-44,0-30,-12-11,-2-6,-11 3,14 21,10 20,1 47,35 37,21 38,14 44,28 54,0 47,8 48,10 33,-4 38,4 41,-3 16,3 11,-11-7,8-17,-15-38,-3-33,-11-44,-7-38,-7-40,-14-34,0-57,-14-48,-7-31,-7-50,-18-34,-11-24,-20-3,10 3,3 24,4 37,18 41,7 54,10 50,25 62,17 54,5 51,13 37,18 47,10 24,12-3,-5 3,8-17,-11-31,-11-33,-10-30,-11-45,-13-30,-15-38,-14-26,-7-45,-22-44,-10-40,-17-27,-11-31,-11-7,14 11,4 17,18 23,10 41,25 50,21 45,32 54,10 51,18 30,11 40,28 22,3 9,8 14,-8-7,-10-24,-18-20,-24-34,-11-23,-18-28,-14-27,-7-23,-7-14,0 0,0 0,0 0,0 0,0 0,0 0,0 0,0 0,0 0,0 0,0 0,0 0,0 0,0 0,0 0,0 0,0 0,0 0,0 0,0 0,0 0,0 0,0 0,0 0,0 0,0 0,0 0,0 0,0 0,0 0,0 0,0 0,0 0,0 0,0 0,0 0,0 0,0 0,0 0,0 0,0 0,0 0,0 0,14 10,-14-10,0 0,0 0,0 0,0 0,0 0,0 0,0 0,0 0,0 0,0 0,0 0,0 0,0 0,0 0,0 0,0 0,0 0,0 0,0 0,0 0,0 0,0 0,0 0,0 0,7 13,-7-13,0 0,0 0,0 0,7 14,-7-14,0 0,0 0,0 0,0 0,0 0,0 0,0 0,0 0,0 0,0 0,0 0,0 0,0 0,0 0,0 0,0 0,0 0,0 0,0 0,0 0,0 0,0 0,0 0,0 0,0 0</inkml:trace>
        </inkml:traceGroup>
      </inkml:traceGroup>
      <inkml:traceGroup>
        <inkml:annotationXML>
          <emma:emma xmlns:emma="http://www.w3.org/2003/04/emma" version="1.0">
            <emma:interpretation id="{1D429540-E9CE-4DBA-B9AB-85075FE0FB19}" emma:medium="tactile" emma:mode="ink">
              <msink:context xmlns:msink="http://schemas.microsoft.com/ink/2010/main" type="line" rotatedBoundingBox="8218,10808 24179,10652 24212,14047 8251,14203"/>
            </emma:interpretation>
          </emma:emma>
        </inkml:annotationXML>
        <inkml:traceGroup>
          <inkml:annotationXML>
            <emma:emma xmlns:emma="http://www.w3.org/2003/04/emma" version="1.0">
              <emma:interpretation id="{BDBE3E5A-119B-430F-A3C1-F21D362CFE59}" emma:medium="tactile" emma:mode="ink">
                <msink:context xmlns:msink="http://schemas.microsoft.com/ink/2010/main" type="inkWord" rotatedBoundingBox="8068,12353 8743,11736 9124,12153 8450,12770"/>
              </emma:interpretation>
              <emma:one-of disjunction-type="recognition" id="oneOf3">
                <emma:interpretation id="interp15" emma:lang="en-IN" emma:confidence="0">
                  <emma:literal>U</emma:literal>
                </emma:interpretation>
                <emma:interpretation id="interp16" emma:lang="en-IN" emma:confidence="0">
                  <emma:literal>u</emma:literal>
                </emma:interpretation>
                <emma:interpretation id="interp17" emma:lang="en-IN" emma:confidence="0">
                  <emma:literal>W</emma:literal>
                </emma:interpretation>
                <emma:interpretation id="interp18" emma:lang="en-IN" emma:confidence="0">
                  <emma:literal>w</emma:literal>
                </emma:interpretation>
                <emma:interpretation id="interp19" emma:lang="en-IN" emma:confidence="0">
                  <emma:literal>V</emma:literal>
                </emma:interpretation>
              </emma:one-of>
            </emma:emma>
          </inkml:annotationXML>
          <inkml:trace contextRef="#ctx0" brushRef="#br0" timeOffset="118409.27">1073 4910,'0'0,"0"0,0 0,0 0,0 0,0 0,0 0,0 0,-14 14,-1 10,8 9,0 15,7 9,7 11,8-10,13-4,18-17,10-17,18-26,25-25,3-20,1-23,-11-21,-25-23,-39-1,-28 0,-35 18,-33 20,-23 50,-36 51</inkml:trace>
        </inkml:traceGroup>
        <inkml:traceGroup>
          <inkml:annotationXML>
            <emma:emma xmlns:emma="http://www.w3.org/2003/04/emma" version="1.0">
              <emma:interpretation id="{B9B1EA36-8A0D-4C34-BEE6-BF1A3F085A12}" emma:medium="tactile" emma:mode="ink">
                <msink:context xmlns:msink="http://schemas.microsoft.com/ink/2010/main" type="inkWord" rotatedBoundingBox="18459,10708 24179,10652 24212,13988 18491,14044"/>
              </emma:interpretation>
              <emma:one-of disjunction-type="recognition" id="oneOf4">
                <emma:interpretation id="interp20" emma:lang="en-IN" emma:confidence="0">
                  <emma:literal>1st Nov 10</emma:literal>
                </emma:interpretation>
                <emma:interpretation id="interp21" emma:lang="en-IN" emma:confidence="0">
                  <emma:literal>1st Nov '10</emma:literal>
                </emma:interpretation>
                <emma:interpretation id="interp22" emma:lang="en-IN" emma:confidence="0">
                  <emma:literal>"stovetop</emma:literal>
                </emma:interpretation>
                <emma:interpretation id="interp23" emma:lang="en-IN" emma:confidence="0">
                  <emma:literal>Misters's"</emma:literal>
                </emma:interpretation>
                <emma:interpretation id="interp24" emma:lang="en-IN" emma:confidence="0">
                  <emma:literal>Mister's's</emma:literal>
                </emma:interpretation>
              </emma:one-of>
            </emma:emma>
          </inkml:annotationXML>
          <inkml:trace contextRef="#ctx0" brushRef="#br0" timeOffset="88447.78">15717 3342,'0'0,"0"0,0 0,0 0,0 0,0 0,-15 7,1 7,-7 6,4 10,2 8,8 16,7 10,0 17,7 1,0 13,11-4,-4-6,0-4,0-7,1-6,-8-10,0-14,0-14,-7-30,0 0,7-17</inkml:trace>
          <inkml:trace contextRef="#ctx0" brushRef="#br1" timeOffset="156862.49">15688 6231,'0'0,"0"0,0 0,0 0,0 0,0 0,14-10,8-4,13-6,25-10,18 2,-1-5</inkml:trace>
          <inkml:trace contextRef="#ctx0" brushRef="#br1" timeOffset="157119.46">15759 6678,'0'0,"0"0,0 0,0 0,0 0,0 0,0 0,0 0,18 0,10-7,21-13,29-10,17-14,15-11,6-2,4-1,-18 1</inkml:trace>
          <inkml:trace contextRef="#ctx0" brushRef="#br1" timeOffset="157552.46">16599 5845,'0'0,"0"0,0 0,0 0,0 0,0 0,0 0,-7 14,0 9,7 8,0 6,0 0,7 0,7-3,14 4,8-15,9-6,5-10,6-14,-6-10,-4-6,-11-8,-7-3,-14-3,-7-14,-21 0,-14 4,-14 10,-40 16,-38 28</inkml:trace>
          <inkml:trace contextRef="#ctx0" brushRef="#br1" timeOffset="152885.68">11273 5198,'0'0,"0"0,0 0,0 0,0 0,0 0,0 0,0 0,21 0,21-10,15 3,24-6,21-18,15 4,10-10,-3 0,-8-1,-14 1,-17 7,-28 9,-22 8,-10-4</inkml:trace>
          <inkml:trace contextRef="#ctx0" brushRef="#br1" timeOffset="152529.54">11707 4490,'0'0,"0"0,0 0,0 0,0 0,0 14,0 16,7 25,7 22,7 32,1 26,13 21,-14-4,0-3,0-6,-6-28,-8-17</inkml:trace>
          <inkml:trace contextRef="#ctx0" brushRef="#br1" timeOffset="155109.67">12660 4253,'0'0,"0"0,0 0,0 0,0 0,21 0,15 0,13 0,25 0,4 7,-4 10,-21 3,-25 18,-21 9,-21 4,-18 6,4 1,0-4,7-10,13-7,16-10,20 4,7-11,18 4,11 0,6-4,-13 4,-4 3,-18 10,-14 7,-28 17,-21 3,-22 18,-24 16,-18-3,4-11,18-6</inkml:trace>
          <inkml:trace contextRef="#ctx0" brushRef="#br1" timeOffset="155488.75">13909 4453,'0'0,"0"0,0 0,0 0,0 0,0 0,-7 14,-7 9,0 15,-7 23,-4 10,-3 17,7 3,0-13,0-3,3-8,18-16,10-14,12-16,13-15,25-12,18-8,17-3,18-3</inkml:trace>
          <inkml:trace contextRef="#ctx0" brushRef="#br1" timeOffset="155733.6">13853 4880,'0'0,"0"0,0 0,0 0,0 0,0 0,14 17,7 10,15 17,9 17,12 27,14 13,-15 18</inkml:trace>
          <inkml:trace contextRef="#ctx0" brushRef="#br0" timeOffset="88005.78">14351 4053,'0'0,"0"0,0 0,0 0,0 0,7 17,7 4,14 9,25 24,25 17,6 18,12 2,-1-6,-7-7,-17-21,-8-6,-27-38,-15-26,-4-24,-17-21,8-33,-1-18,0-16,0-14,7-10,0 17,-7 20,0 24,0 20,0 35</inkml:trace>
          <inkml:trace contextRef="#ctx0" brushRef="#br1" timeOffset="156008.74">14848 5137,'0'0,"0"0,0 0,0 0,0 0,0 0,-7 17,0-3,0 6,0 4,0-1,-7-6,14-17,-14 0</inkml:trace>
          <inkml:trace contextRef="#ctx0" brushRef="#br1" timeOffset="156461.67">15095 4829,'0'0,"0"0,0 0,0 0,0 0,-10 17,10 3,0 11,0 13,10 13,-3 11,8 3,6-3,0-7,7-10,4-14,-4-17,0-6,1-14,-5 0,-2-7,-8 0,-14 7,0 0,-14-13,-15 6,-10-3,4 10,-18 10,-10 17,-4 17</inkml:trace>
          <inkml:trace contextRef="#ctx0" brushRef="#br1" timeOffset="146930.28">6452 5418,'0'0,"0"0,0 0,0 0,0 0,0 0,0 0,0 0,21 0,14-6,25-11,18-11,31-9,18-14,7-10,-10 11,-11 6,-21 0,-18 17,-39 3,-17 10,-36 4,-17 20,-1 4,-2 10,9 3,8 10,14 7,14 30,21 28,11 20,11 7,17 20,3 13,-3 4,-10 0,-1-10,-13-21,-4-6,-11-34,-7-27</inkml:trace>
          <inkml:trace contextRef="#ctx0" brushRef="#br1" timeOffset="147280.79">8294 5723,'0'0,"0"0,0 0,0 0,0 0,0 0,0 0,14 14,0-1,0 4,-7-3,-7-1,-14 1,0-4,0-10,0 0,14 0,7-17</inkml:trace>
          <inkml:trace contextRef="#ctx0" brushRef="#br1" timeOffset="147646.44">8982 4497,'0'0,"0"0,0 0,0 0,0 0,0 14,0 9,7 15,7 23,1 16,6 28,14 11,-7 12,1 1,-8 13,3-13,-17-14,1-10,-8-17</inkml:trace>
          <inkml:trace contextRef="#ctx0" brushRef="#br1" timeOffset="148213.84">10006 4683,'0'0,"0"0,0 0,0 0,0 0,0 0,0 0,-14 14,0 6,-15 17,8 18,0 9,7 11,7-1,7-10,7-3,14-20,7-4,22 4,6-21,18 4,8-4,-12 11,-3 13,-10 10,-8 3,-14 1,-13 6,-15-3,-22-10,1-7,-7-13,-14-11,-15-13,1-14,-4-20,18-24,14-30,21-24,21-17,28-34</inkml:trace>
        </inkml:traceGroup>
      </inkml:traceGroup>
    </inkml:traceGroup>
    <inkml:traceGroup>
      <inkml:annotationXML>
        <emma:emma xmlns:emma="http://www.w3.org/2003/04/emma" version="1.0">
          <emma:interpretation id="{9363FEAB-ED67-4348-A359-15EE52BD17F4}" emma:medium="tactile" emma:mode="ink">
            <msink:context xmlns:msink="http://schemas.microsoft.com/ink/2010/main" type="paragraph" rotatedBoundingBox="1738,12265 24815,13611 24582,17621 1504,16275" alignmentLevel="1"/>
          </emma:interpretation>
        </emma:emma>
      </inkml:annotationXML>
      <inkml:traceGroup>
        <inkml:annotationXML>
          <emma:emma xmlns:emma="http://www.w3.org/2003/04/emma" version="1.0">
            <emma:interpretation id="{571F93E5-B84E-4799-93BC-201E666D6849}" emma:medium="tactile" emma:mode="ink">
              <msink:context xmlns:msink="http://schemas.microsoft.com/ink/2010/main" type="line" rotatedBoundingBox="1738,12265 24815,13611 24582,17621 1504,16275"/>
            </emma:interpretation>
          </emma:emma>
        </inkml:annotationXML>
        <inkml:traceGroup>
          <inkml:annotationXML>
            <emma:emma xmlns:emma="http://www.w3.org/2003/04/emma" version="1.0">
              <emma:interpretation id="{DA7747B2-638F-4B00-BC30-557086DFA8A4}" emma:medium="tactile" emma:mode="ink">
                <msink:context xmlns:msink="http://schemas.microsoft.com/ink/2010/main" type="inkWord" rotatedBoundingBox="1738,12265 9864,12739 9630,16749 1504,16275"/>
              </emma:interpretation>
              <emma:one-of disjunction-type="recognition" id="oneOf5">
                <emma:interpretation id="interp25" emma:lang="en-IN" emma:confidence="0">
                  <emma:literal>within</emma:literal>
                </emma:interpretation>
                <emma:interpretation id="interp26" emma:lang="en-IN" emma:confidence="0">
                  <emma:literal>tryin -</emma:literal>
                </emma:interpretation>
                <emma:interpretation id="interp27" emma:lang="en-IN" emma:confidence="0">
                  <emma:literal>tryin _</emma:literal>
                </emma:interpretation>
                <emma:interpretation id="interp28" emma:lang="en-IN" emma:confidence="0">
                  <emma:literal>sayin -</emma:literal>
                </emma:interpretation>
                <emma:interpretation id="interp29" emma:lang="en-IN" emma:confidence="0">
                  <emma:literal>sayin _</emma:literal>
                </emma:interpretation>
              </emma:one-of>
            </emma:emma>
          </inkml:annotationXML>
          <inkml:trace contextRef="#ctx0" brushRef="#br0" timeOffset="115046.89">-5175 6082,'0'0,"0"0,0 0,0 0,0 0,0 0,0 0,-7 14,-7 9,-7 15,-7 19,-7 24,-15 24,-10 11,0 2,11 1,-1-21,26-20,13-27,32-24,32-27,21-27,15-1,6-2,4 10,-25 20,-18 20,-35 38,-28 33,-28 17,-21 11,-8 6,4-6,11-24,10-14,25-13,28-35,32-16,24-23,26-18,24-20,3-14,1-9,-8 9,-17 7,-25 7,-24 20,-26 24,-34 24,-12 13,-13-3,7 4</inkml:trace>
          <inkml:trace contextRef="#ctx0" brushRef="#br0" timeOffset="117046.51">-4864 9001,'0'0,"0"0,0 0,0 0,0 0,0 0,0 0,28-6,32-15,43-26,59-28,50-30,63-23,50-28,52-24,19-6,10-14,-11 1,-17 5,-61 25,-48 20,-75 41</inkml:trace>
          <inkml:trace contextRef="#ctx0" brushRef="#br0" timeOffset="116068.73">-3706 7342,'0'0,"0"0,0 0,0 0,0 0,0 0,28-14,14-9,47-18,34-30</inkml:trace>
          <inkml:trace contextRef="#ctx0" brushRef="#br0" timeOffset="115816.57">-3244 7213,'0'0,"0"0,0 0,0 0,0 0,0 0,11 14,6 13,5 10,-1 7,7 14,4 3,-11-17,0-7,-14-17,-7-20,-14-20,-14-24,-11-31,-10-19,-22-15,7-26,-3-7,11-4,3 7,11 4,10 19,18 11,14 17,14 24,18 10,10 17,25 23</inkml:trace>
          <inkml:trace contextRef="#ctx0" brushRef="#br0" timeOffset="117443.2">-3657 8974,'0'0,"0"0,0 0,0 0,0 0,0 0,14-10,15-7,31-17,42-27,50-23,49-38,39-24,32-30,17-24,0 0,1 18,-36 12,-32 21,-45 31,-50 40,-42 17</inkml:trace>
          <inkml:trace contextRef="#ctx0" brushRef="#br0" timeOffset="116353.96">-2676 6577,'0'0,"0"0,0 0,0 0,0 0,0 0,18 0,3 0,29 0,38 6,28 4,25-3,22 0,-4 7,-4-1,-14-3,-31 4</inkml:trace>
          <inkml:trace contextRef="#ctx0" brushRef="#br0" timeOffset="116602.3">-2051 6082,'0'0,"0"0,0 0,0 0,0 0,0 14,7 19,7 18,7 34,11 44,-4 40,-6 27,-1 18,-14-8,-14-13</inkml:trace>
          <inkml:trace contextRef="#ctx0" brushRef="#br0" timeOffset="117787.68">-491 5662,'0'0,"0"0,0 0,0 0,0 0,0 0,14-10,14-10,15-18,24-6,21-13,7-18,-3 11,-7 13,-25 14</inkml:trace>
          <inkml:trace contextRef="#ctx0" brushRef="#br0" timeOffset="118045.63">-332 6231,'0'0,"0"0,0 0,0 0,0 0,0 0,0 0,0 0,14-10,21-10,25-18,22-12,30-25,12-27,14-9,6-8,8 1,-14 2</inkml:trace>
          <inkml:trace contextRef="#ctx0" brushRef="#br1" timeOffset="139484.99">95 7542,'0'0,"0"0,0 0,0 0,0 0,-7 13,0 4,7 10,0 17,7 17,7 27,7 24,0 3,8 21,9-8,-2 8,-8-18,4-16,-11-14,0-27</inkml:trace>
          <inkml:trace contextRef="#ctx0" brushRef="#br1" timeOffset="140058.7">261 8307,'0'0,"0"0,0 0,0 0,0 0,0 0,14 0,11-7,17-16,25-4,21-11,15-6,13 0,1-10,-8 3</inkml:trace>
          <inkml:trace contextRef="#ctx0" brushRef="#br1" timeOffset="139782.27">783 7193,'0'0,"0"0,0 0,0 0,0 0,0 0,0 27,7 0,7 24,1 30,6 24,11 17,-4 7,-7-1,0 1,0-10,-3-18</inkml:trace>
          <inkml:trace contextRef="#ctx0" brushRef="#br1" timeOffset="140628.07">1560 7786,'0'0,"0"0,0 0,0 0,0 0,0 13,0 7,7 11,7 16,7 4,0 7,0-1,4-3,-4-10,-7-13,-6-11,-8-20,0-20,-8-24,-6-34,0-24,0-23,4-27,10-11,17 7,4 11,8 9,-1 31,14 34,-14 27,1 37,6 28,4 23,3 13,4 21,3 0,18 14,-3 2,14-6,-15 0,-3-6,-17-8,2-6,-16-10,-15-14</inkml:trace>
          <inkml:trace contextRef="#ctx0" brushRef="#br1" timeOffset="140874.75">1697 7891,'0'0,"0"0,0 0,0 0,0 0,15-7,6-14,28 1,22-24,31-13,22-25</inkml:trace>
        </inkml:traceGroup>
        <inkml:traceGroup>
          <inkml:annotationXML>
            <emma:emma xmlns:emma="http://www.w3.org/2003/04/emma" version="1.0">
              <emma:interpretation id="{8C67DB9B-0930-48B6-BFA1-C41F886E4F12}" emma:medium="tactile" emma:mode="ink">
                <msink:context xmlns:msink="http://schemas.microsoft.com/ink/2010/main" type="inkWord" rotatedBoundingBox="11299,13900 11616,14870 10770,15147 10453,14177"/>
              </emma:interpretation>
              <emma:one-of disjunction-type="recognition" id="oneOf6">
                <emma:interpretation id="interp30" emma:lang="en-IN" emma:confidence="0">
                  <emma:literal>+</emma:literal>
                </emma:interpretation>
                <emma:interpretation id="interp31" emma:lang="en-IN" emma:confidence="0">
                  <emma:literal>j</emma:literal>
                </emma:interpretation>
                <emma:interpretation id="interp32" emma:lang="en-IN" emma:confidence="0">
                  <emma:literal>~</emma:literal>
                </emma:interpretation>
                <emma:interpretation id="interp33" emma:lang="en-IN" emma:confidence="0">
                  <emma:literal>J</emma:literal>
                </emma:interpretation>
                <emma:interpretation id="interp34" emma:lang="en-IN" emma:confidence="0">
                  <emma:literal>X</emma:literal>
                </emma:interpretation>
              </emma:one-of>
            </emma:emma>
          </inkml:annotationXML>
          <inkml:trace contextRef="#ctx0" brushRef="#br1" timeOffset="145029.7">3402 7322,'0'0,"0"0,0 0,0 0,0 0,0 0,0 0,21 0,15-17,31-4,32-16,17-10,15-11,-1 1,-10-1,-17 4</inkml:trace>
          <inkml:trace contextRef="#ctx0" brushRef="#br1" timeOffset="144712.67">3582 6746,'0'0,"0"0,0 0,0 0,0 0,0 0,0 0,0 0,0 0,21 20,1 21,6 3,7 13,4 21,-4 21,0 2,-3 4,-4-10,-6-10,-1-14,-7-14,0-13,4-10,-11-13</inkml:trace>
        </inkml:traceGroup>
        <inkml:traceGroup>
          <inkml:annotationXML>
            <emma:emma xmlns:emma="http://www.w3.org/2003/04/emma" version="1.0">
              <emma:interpretation id="{C0824728-E45D-4911-99B3-DC8687088DB7}" emma:medium="tactile" emma:mode="ink">
                <msink:context xmlns:msink="http://schemas.microsoft.com/ink/2010/main" type="inkWord" rotatedBoundingBox="12197,13139 24777,13454 24678,17421 12098,17107"/>
              </emma:interpretation>
              <emma:one-of disjunction-type="recognition" id="oneOf7">
                <emma:interpretation id="interp35" emma:lang="en-IN" emma:confidence="0">
                  <emma:literal>Kent-bifilar</emma:literal>
                </emma:interpretation>
                <emma:interpretation id="interp36" emma:lang="en-IN" emma:confidence="0">
                  <emma:literal>Yet-bifan</emma:literal>
                </emma:interpretation>
                <emma:interpretation id="interp37" emma:lang="en-IN" emma:confidence="0">
                  <emma:literal>Yenta-bifan</emma:literal>
                </emma:interpretation>
                <emma:interpretation id="interp38" emma:lang="en-IN" emma:confidence="0">
                  <emma:literal>Kent-bifan</emma:literal>
                </emma:interpretation>
                <emma:interpretation id="interp39" emma:lang="en-IN" emma:confidence="0">
                  <emma:literal>Kent-buffalo</emma:literal>
                </emma:interpretation>
              </emma:one-of>
            </emma:emma>
          </inkml:annotationXML>
          <inkml:trace contextRef="#ctx0" brushRef="#br1" timeOffset="162892.77">11884 8974,'0'0,"0"0,0 0,0 0,0 0,0 0,0 0,0 0,0 0,14 0,17-10,5 0,17-4,17-6,11-10,18 3,-3-4,-12 1,-10 2,-17 1,-4 7,-18 7,-14 6,-21 7</inkml:trace>
          <inkml:trace contextRef="#ctx0" brushRef="#br1" timeOffset="163601.65">13207 7630,'0'0,"0"0,0 0,0 0,0 0,0 0,0 0,0 0,-7 13,-7 21,-7 7,-15 20,8 34,0 30,0 31,10-4,18 4,18-7,10-20,14-18,29-29,7-21,10-24,0-17,-7-13,-10-21,-1-13,-20-10,-18-4,-25-9,-14-8,-18 7,4-3,-8 3,-6 7,-7 17,-1 3,1 11,-11 6,4 14,-18 6,-7 18,-11 3,-7 10,4 7,7 3</inkml:trace>
          <inkml:trace contextRef="#ctx0" brushRef="#br1" timeOffset="164395.76">14269 7623,'0'0,"0"0,0 0,0 0,0 0,0 0,0 0,0 0,0 0,0 14,8 16,-1 14,3 14,4 23,0 24,8 17,-1 13,0 8,4-8,-4-6,0-28,-7-9,0-28,-7-13,0-24,0-7,-7-20,0 0,0 0,0 0</inkml:trace>
          <inkml:trace contextRef="#ctx0" brushRef="#br1" timeOffset="164899.22">15268 8426,'0'0,"0"0,0 0,0 0,0 0,0 0,0 0,0 0,0 0,0 0,0 0,0 0,0 0,0 0,0 0,0 0,0 0,-14 13,14-13,0 0,0-13,0-8,7-9,7 3,1-4,6-3,-4 14,-3 0,-6 3,-8 17,-15 0,-9 0</inkml:trace>
          <inkml:trace contextRef="#ctx0" brushRef="#br1" timeOffset="165593.41">16105 7653,'0'0,"0"0,0 0,0 0,0 0,0 0,0 0,0 0,-14 0,-7 0,-8 7,-6 0,-11 10,4 3,-1 4,8 3,7 4,7 2,7 5,21 2,14-2,7-5,7-2,29-4,-1 3,4 1,-7-1,-10-6,-8 10,-3 10,-18 0,-14 10,-21-3,0-7,0-7,-11-3,4-3,7-18,0-3,0-10,7-30,0-14,7-31,7-13,7-13</inkml:trace>
          <inkml:trace contextRef="#ctx0" brushRef="#br1" timeOffset="165980.81">16475 7335,'0'0,"0"0,0 0,0 0,0 0,0 0,0 0,0 0,0 14,0 16,7 14,1 17,-1 17,7 20,-7 4,0 10,7-1,0-9,4 3,-11-20</inkml:trace>
          <inkml:trace contextRef="#ctx0" brushRef="#br1" timeOffset="166338.84">16878 7548,'0'0,"0"0,0 0,0 0,0 0,-14 14,-7 3,-8 3,-6 11,7 6,0 0,-1 1,5-11,9 3,15-10,15 4,9-10,12 3,6-7,21-10,1 0</inkml:trace>
          <inkml:trace contextRef="#ctx0" brushRef="#br1" timeOffset="166847.76">17090 7711,'0'0,"0"0,0 0,0 0,0 0,0 0,-7 17,-1-3,1 6,0 10,0-9,0 9,0-10,0 1,7-21,0 0,-7-27,-4 0,11-17,0-14,11-17,10-6,7 13,8 11,17 9,3 35,8 20,-8 23,-3 1,-11-1,-6-3,-4-3,-11-11,-7-6,-14-7,0 0,0-27,-7-17,7-24,0-6,-7-14,7 0</inkml:trace>
          <inkml:trace contextRef="#ctx0" brushRef="#br1" timeOffset="167347.17">13655 9746,'0'0,"0"0,0 0,0 0,0 0,0 0,0 0,14 0,22-16,38-12,49-16,57-30,53-21,60-27,43 0,24-20,10 3,-24 7</inkml:trace>
          <inkml:trace contextRef="#ctx0" brushRef="#br1" timeOffset="167762.13">13684 10004,'0'0,"0"0,0 0,0 0,0 0,0 0,0 0,0 0,21-7,32-10,42-10,43-17,63-24,32-20,46-20,24-14,1-3,-8 3,-35 7,-38 23</inkml:trace>
          <inkml:trace contextRef="#ctx0" brushRef="#br1" timeOffset="146339.62">5012 6014,'0'0,"0"0,0 0,0 0,0 0,0 0,0 0,-14-6,6-8,8-6,15-11,13 1,25-1,17 1,19 9,6 15,4 12,-22 15,-10 26,-17 18,-40 29,-27 28,-26 14,-6-1,-11-3,4-20,-1-17,15-27,10-24,32-17,32-14,24-19,36-15,31-16,36-27,21-21,-3 0,-18-13,-18 17,-25 10</inkml:trace>
          <inkml:trace contextRef="#ctx0" brushRef="#br1" timeOffset="159919.03">5922 8243,'0'0,"0"0,0 0,0 0,0 13,0 8,0 19,0 25,7 36,7 35,1 19,6 5,3 2,-2-6,6-24</inkml:trace>
          <inkml:trace contextRef="#ctx0" brushRef="#br1" timeOffset="160480.84">6258 9008,'0'0,"0"0,0 0,0 0,0 0,0 0,14-7,21-6,36-1,24-20,28-3,29-3,35-11,18-14</inkml:trace>
          <inkml:trace contextRef="#ctx0" brushRef="#br1" timeOffset="160215.24">6963 8141,'0'0,"0"0,0 0,0 0,0 0,-7 14,7 6,0 17,0 14,7 34,0 16,8 11,-1 10,3-3,-3-1,-6-6,-8-11</inkml:trace>
          <inkml:trace contextRef="#ctx0" brushRef="#br1" timeOffset="161059.27">7673 8795,'0'0,"0"0,0 0,0 0,0 0,0 0,7 17,7 3,7 17,7 7,1 24,10 10,-4-4,-7 1,0-7,-3-18,-11-16,0-17,-14-17,7-30,-7-21,-7-30,0-24,7-17,0-27,7-14,7 1,8 9,-1 11,10 34,-2 16,-8 35,0 30,14 27,1 20,6 24,11 13,10 28,5 7,-5 23,11 0,-3 10,-15-6,-3-8,-10-26</inkml:trace>
          <inkml:trace contextRef="#ctx0" brushRef="#br1" timeOffset="161429.74">8163 8934,'0'0,"0"0,0 0,0 0,0 0,0 0,0 0,0 0,8-14,6-3,14-3,14-11,18-3,21-10,15-10,3-10,13-4,-2 0,-15 11,-14 6,-10 7,-29 14,-13 9,-15 4</inkml:trace>
          <inkml:trace contextRef="#ctx0" brushRef="#br1" timeOffset="161784.57">9709 8043,'0'0,"0"0,0 0,0 0,0 0,0 0,0 0,15-7,16-10,12-3,24-11,17-2,15-5,-3 4,-8 7,-7-3,-25 16</inkml:trace>
          <inkml:trace contextRef="#ctx0" brushRef="#br1" timeOffset="162174">10165 8625,'0'0,"0"0,0 0,0 0,0 0,0 0,0 0,0 0,0 0,0 0,21 0,11-6,10-1,11-10,10-10,22-14,-4 4,-3-4,-11-3,-10 7,-12 0,-9 6,-15 14,-14 4,-7 13</inkml:trace>
        </inkml:traceGroup>
      </inkml:traceGroup>
    </inkml:traceGroup>
  </inkml:traceGroup>
</inkml:ink>
</file>

<file path=ppt/ink/ink32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53.40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283 2889,'0'0,"0"0,0 0,0 0,0 0,0 0,0 0,0 0,0 0,0 0,0 0,-14-21,7-23,0-33,0-39,-1-16,1-34,0-27,0-13,0-14,-10-17,2 0,-6 3,0 14,-7 20,-4 20,11 31,0 34,7 34,0 37,6 27</inkml:trace>
</inkml:ink>
</file>

<file path=ppt/ink/ink32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54.09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1547,'0'0,"0"0,0 0,0 0,0 0,0 0,7-20,22-24,6-41,28-30,26-47,13-25,7-9,4 6,-17 21,-15 27,-18 44,-17 16,-18 42,-6 23,-15 34,0 16,14 39,28 12,15 25,24 26,14 28,15 20,10-14,-3 0,-15-13,-14-21,-17-26,-22-28,-20-20,-12-27</inkml:trace>
</inkml:ink>
</file>

<file path=ppt/ink/ink32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56.80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4373 3228,'0'0,"0"0,0 0,0 0,0 0,0 0,0 0,-10-13,-4-21,-1-17,-6-20,-7-41,-25-23,-10-48,-33-14,-24-26,-17-11,-40-6,-24-4,-17 14,-33 20,-17 10,-21 10,-11 34,-7 28,3 16,11 27,23 14,26 27,32 14,36 9,38 8,43 6,35 7,46 7,14-7,28 7</inkml:trace>
</inkml:ink>
</file>

<file path=ppt/ink/ink32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9:57.34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2887 0,'0'0,"0"0,0 0,0 0,0 0,-14 7,0-7,-7 0,-11 0,-10 0,-29 10,-24 7,-36 20,-42 10,-34 35,-26 19,-24 18,-19 6,15 10,10-13,27-6,29-25,44-17,34-19,43-21,32-3,35-4,35 10,42 18,40 9,38 31,43 30,34 44,50 11,36 26,13 15</inkml:trace>
</inkml:ink>
</file>

<file path=ppt/ink/ink32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0:00.40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0,'0'0,"0"0,0 0,0 0</inkml:trace>
</inkml:ink>
</file>

<file path=ppt/ink/ink3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5:30.93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A7115AF-4184-4E11-A347-3473AC7A1D63}" emma:medium="tactile" emma:mode="ink">
          <msink:context xmlns:msink="http://schemas.microsoft.com/ink/2010/main" type="inkDrawing" rotatedBoundingBox="10363,14708 10363,14717 10348,14717 10348,14708" shapeName="Other"/>
        </emma:interpretation>
      </emma:emma>
    </inkml:annotationXML>
    <inkml:trace contextRef="#ctx0" brushRef="#br0">0 9,'0'0,"0"0,0 0,0 0,0 0,0 0,0-9</inkml:trace>
  </inkml:traceGroup>
</inkml:ink>
</file>

<file path=ppt/ink/ink33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0:02.08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800 929,'0'0,"0"0,0 0,0 0,0 0,-14 14,0 10,-7 20,-8 30,8 34,-7 48,0 44,-11 44,4 34,-8 33,-10 11,-3 6,-18-23,-11-34,11-34,3-61,15-57,10-75,25-81,28-82,21-81,11-64,17-64,11-62,11-37,0-16,-4 9,-11 35,-3 50,-10 58,-11 60,-18 72,-7 68,-7 70,-21 59,0 60,-18 44,4 51,-7 44,-1 37,-10 28,-3 26,3 8,-3-8,-8 4,1-24,3-33,3-42,8-50,3-51,11-64,14-75,21-88,14-77,14-55,11-71,11-65,17-36,18-21,-4 0,-11 40,-9 45,-12 64,-3 65,-18 80,-14 82,-14 88,-7 88,0 68,0 58,18 46</inkml:trace>
</inkml:ink>
</file>

<file path=ppt/ink/ink33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0:18.28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1131,'0'0,"0"0,0 0,0 0,0 0,28-17,15-3,31-27,42-28,43-20,28-23,7-11,0-3,-17 3,-33 21,-24 10,-31 23,-33 28,-17 6</inkml:trace>
</inkml:ink>
</file>

<file path=ppt/ink/ink33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0:30.68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1640 4470,'0'0,"0"0,0 0,0 0,0 0,-7-27,0-24,0-50,0-75,-7-75,-8-67,-13-41,-25-34,-28-14,-25 4,-18 11,-13 33,-8 33,-14 45,14 54,-7 48,22 64,6 40,22 45</inkml:trace>
</inkml:ink>
</file>

<file path=ppt/ink/ink33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0:31.07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 1735,'0'0,"0"0,0 0,0 0,0 0,0 0,0-13,0-14,7-41,17-54,5-47,13-45,25-29,7-8,-3 21,13 27,5 67,20 78,22 75,38 58</inkml:trace>
</inkml:ink>
</file>

<file path=ppt/ink/ink33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1:07.36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B53313D-FE41-49AC-97BD-2E4307688110}" emma:medium="tactile" emma:mode="ink">
          <msink:context xmlns:msink="http://schemas.microsoft.com/ink/2010/main" type="writingRegion" rotatedBoundingBox="12671,10944 13908,3469 20145,4501 18908,11976"/>
        </emma:interpretation>
      </emma:emma>
    </inkml:annotationXML>
    <inkml:traceGroup>
      <inkml:annotationXML>
        <emma:emma xmlns:emma="http://www.w3.org/2003/04/emma" version="1.0">
          <emma:interpretation id="{5A05232B-8C81-4172-8F01-23F5ED76E101}" emma:medium="tactile" emma:mode="ink">
            <msink:context xmlns:msink="http://schemas.microsoft.com/ink/2010/main" type="paragraph" rotatedBoundingBox="12671,10944 13816,4027 15371,4284 14226,11201" alignmentLevel="1"/>
          </emma:interpretation>
        </emma:emma>
      </inkml:annotationXML>
      <inkml:traceGroup>
        <inkml:annotationXML>
          <emma:emma xmlns:emma="http://www.w3.org/2003/04/emma" version="1.0">
            <emma:interpretation id="{C0ABEE0D-075F-46DF-87EB-21B6EF4EAE1C}" emma:medium="tactile" emma:mode="ink">
              <msink:context xmlns:msink="http://schemas.microsoft.com/ink/2010/main" type="line" rotatedBoundingBox="12671,10944 13816,4027 15371,4284 14226,11201"/>
            </emma:interpretation>
          </emma:emma>
        </inkml:annotationXML>
        <inkml:traceGroup>
          <inkml:annotationXML>
            <emma:emma xmlns:emma="http://www.w3.org/2003/04/emma" version="1.0">
              <emma:interpretation id="{ABF453B0-CAB5-4915-9287-8BD45B793D04}" emma:medium="tactile" emma:mode="ink">
                <msink:context xmlns:msink="http://schemas.microsoft.com/ink/2010/main" type="inkWord" rotatedBoundingBox="12671,10944 13816,4027 15371,4284 14226,11201"/>
              </emma:interpretation>
              <emma:one-of disjunction-type="recognition" id="oneOf0">
                <emma:interpretation id="interp0" emma:lang="en-IN" emma:confidence="0">
                  <emma:literal>so</emma:literal>
                </emma:interpretation>
                <emma:interpretation id="interp1" emma:lang="en-IN" emma:confidence="0">
                  <emma:literal>J to</emma:literal>
                </emma:interpretation>
                <emma:interpretation id="interp2" emma:lang="en-IN" emma:confidence="0">
                  <emma:literal>J To</emma:literal>
                </emma:interpretation>
                <emma:interpretation id="interp3" emma:lang="en-IN" emma:confidence="0">
                  <emma:literal>Jt.t0</emma:literal>
                </emma:interpretation>
                <emma:interpretation id="interp4" emma:lang="en-IN" emma:confidence="0">
                  <emma:literal>*To</emma:literal>
                </emma:interpretation>
              </emma:one-of>
            </emma:emma>
          </inkml:annotationXML>
          <inkml:trace contextRef="#ctx0" brushRef="#br0">5287 1673,'0'0,"0"0,0 0,0 0,0 0,0 0,0 0,0 0,18-14,3-6,21-11,29 1,6 9,26 8,6 6,1 7,-5 20,-9 25,-22 5,-18 25,-27 20,-37 16,-34 8,-25 13,-18 7,-17-7,-11-7,-3-13</inkml:trace>
          <inkml:trace contextRef="#ctx0" brushRef="#br0" timeOffset="-432.08">5453 1646,'0'0,"0"0,0 0,0 0,0 0,0 0,0 0,0 13,7 7,7 21,7 3,7 14,4 16,-4 7,-6-6,-8-11,0-3,3-17,-9-6,-1-11</inkml:trace>
          <inkml:trace contextRef="#ctx0" brushRef="#br0" timeOffset="1720.63">5626-3394,'0'0,"0"0,0 0,0 0,0 0,0 0,0 0,0 0,17-13,12-11,13 4,25-4,11 10,6 8,-2 19,-19 18,-10 13,-18 23,-21 21,-21 14,-14 10,0-11,-7-2,-4-28,4-7,7-6,7-31,14-14,14-26,14-21,32-37,18-11,17-9,18-24,-4 6,-6 11,-15 24,-25 3</inkml:trace>
          <inkml:trace contextRef="#ctx0" brushRef="#br0" timeOffset="-45652.22">6928-2635,'0'0</inkml:trace>
          <inkml:trace contextRef="#ctx0" brushRef="#br0" timeOffset="-2457.76">5728-2154,'0'0,"0"0,0 0,0 0,0 0,0 13,0 11,0 10,0 30,0 21,0 44,0 36,0 42,0 30,0 21,7 23,-7-4,7 11,-7-10,0-31,0-17,0-47,0-37,0-34,0-48</inkml:trace>
          <inkml:trace contextRef="#ctx0" brushRef="#br0" timeOffset="-1791.81">5245 135,'0'0,"0"0,0 0,0 0,0 0,0 0,0 0,0 0,7 17,7 7,7 13,4 7,3 7,7 13,15 21,-1-1,0 1,4-14,-10-3,3-17,-11-21,0-23,-3-31,3-13,1-7,20-14,0-9,19-15,20 11,14-13,11 13,-3 6</inkml:trace>
          <inkml:trace contextRef="#ctx0" brushRef="#br0" timeOffset="2214.88">6434-4051,'0'0,"0"0,0 0,0 0,0 0,0 0,0 17,11 3,3 21,0 10,7 20,7 14,11-1,10-2,19-15,9-23,15-20,-4-34,7-14,-10-23,-11-21,-10-13,-29-7,-21 0,-21 10,-14 0,-14 10,-15 17,-13 28,-18 6,-1 17,-13 17,-11 16,14 25</inkml:trace>
        </inkml:traceGroup>
      </inkml:traceGroup>
    </inkml:traceGroup>
    <inkml:traceGroup>
      <inkml:annotationXML>
        <emma:emma xmlns:emma="http://www.w3.org/2003/04/emma" version="1.0">
          <emma:interpretation id="{9050FE1A-8F1C-42FF-8F87-09EABE94729A}" emma:medium="tactile" emma:mode="ink">
            <msink:context xmlns:msink="http://schemas.microsoft.com/ink/2010/main" type="paragraph" rotatedBoundingBox="17820,11195 17807,4390 19685,4386 19698,11192" alignmentLevel="1"/>
          </emma:interpretation>
        </emma:emma>
      </inkml:annotationXML>
      <inkml:traceGroup>
        <inkml:annotationXML>
          <emma:emma xmlns:emma="http://www.w3.org/2003/04/emma" version="1.0">
            <emma:interpretation id="{F1F22E70-E891-4B75-9B63-8391D93D2CC7}" emma:medium="tactile" emma:mode="ink">
              <msink:context xmlns:msink="http://schemas.microsoft.com/ink/2010/main" type="line" rotatedBoundingBox="17820,11195 17807,4390 19685,4386 19698,11192"/>
            </emma:interpretation>
          </emma:emma>
        </inkml:annotationXML>
        <inkml:traceGroup>
          <inkml:annotationXML>
            <emma:emma xmlns:emma="http://www.w3.org/2003/04/emma" version="1.0">
              <emma:interpretation id="{DECEEDF4-0590-4CA5-95AA-10713BB0FB82}" emma:medium="tactile" emma:mode="ink">
                <msink:context xmlns:msink="http://schemas.microsoft.com/ink/2010/main" type="inkWord" rotatedBoundingBox="18363,11182 18536,6746 19252,6773 19079,11210"/>
              </emma:interpretation>
              <emma:one-of disjunction-type="recognition" id="oneOf1">
                <emma:interpretation id="interp5" emma:lang="en-IN" emma:confidence="0">
                  <emma:literal>of</emma:literal>
                </emma:interpretation>
                <emma:interpretation id="interp6" emma:lang="en-IN" emma:confidence="0">
                  <emma:literal>o</emma:literal>
                </emma:interpretation>
                <emma:interpretation id="interp7" emma:lang="en-IN" emma:confidence="0">
                  <emma:literal>it</emma:literal>
                </emma:interpretation>
                <emma:interpretation id="interp8" emma:lang="en-IN" emma:confidence="0">
                  <emma:literal>of.</emma:literal>
                </emma:interpretation>
                <emma:interpretation id="interp9" emma:lang="en-IN" emma:confidence="0">
                  <emma:literal>e.</emma:literal>
                </emma:interpretation>
              </emma:one-of>
            </emma:emma>
          </inkml:annotationXML>
          <inkml:trace contextRef="#ctx0" brushRef="#br0" timeOffset="7331.66">10782 1168,'0'0,"0"0,0 0,0 0,0 0,0 0,0 0,0 0,-7-14,0-13,-3-23,10-35,0-30,0-34,0-38,0-19,0-21,10-10,-3-4,0 4,0 10,0 21,1 20,-8 37,0 33,0 35,0 27,0 27,0 27,0 0,0 0</inkml:trace>
          <inkml:trace contextRef="#ctx0" brushRef="#br0" timeOffset="72644.25">10687 2157,'0'0,"0"0,0 0,0 0,0 0,0 0,0 0,0 0,14-14,7 1,15-7,2-18,-2-13,-1-6,7-21,-13 0,-8 4,-7 6,-7 10,-7 7,0 7,-7 14,-7 6,0 11,-7 6,-1 7,-13 7,7-1,0 8,-1 13,-2 7,-5 10,1 24,-11 6,-3 8,6-5,-3 15,11-14,0 3,0-6,13-1,8-10,14-3,7 7,15-4,6 4,14-10,8-7,17-7,3-21,4-23,0-23,-10-5,-1-9,-13-7,-4-7,-18-3,-7 3,-14 1,-7 12,0 1</inkml:trace>
          <inkml:trace contextRef="#ctx0" brushRef="#br0" timeOffset="74841.81">10895-1660,'0'0,"0"0,0 0,0 0,0 0,0 0,0 0,0 0,0 0,0 0,0 0,0 14,0 6,0 10,-7 21,7-3,0 23,0 24,0 3,7 24,0 6,0 11,0-7,1 4,-8 3,0 0,-8 3,1-10,-7-14,0-6,-7-17,7-17,0-10,0-7,7-11,0-9,-1 0,8 3,0 0,0 0,0-10,0 6,0-9,0-11,0-6,0-14,0 0,0 0,8 17,-8-4,7 18</inkml:trace>
        </inkml:traceGroup>
        <inkml:traceGroup>
          <inkml:annotationXML>
            <emma:emma xmlns:emma="http://www.w3.org/2003/04/emma" version="1.0">
              <emma:interpretation id="{43AFA7A5-A412-4436-9D4C-DB4BA02958CD}" emma:medium="tactile" emma:mode="ink">
                <msink:context xmlns:msink="http://schemas.microsoft.com/ink/2010/main" type="inkWord" rotatedBoundingBox="18712,6287 19381,6811 18988,7313 18319,6788"/>
              </emma:interpretation>
              <emma:one-of disjunction-type="recognition" id="oneOf2">
                <emma:interpretation id="interp10" emma:lang="en-IN" emma:confidence="0">
                  <emma:literal>&gt;</emma:literal>
                </emma:interpretation>
                <emma:interpretation id="interp11" emma:lang="en-IN" emma:confidence="0">
                  <emma:literal>&lt;</emma:literal>
                </emma:interpretation>
                <emma:interpretation id="interp12" emma:lang="en-IN" emma:confidence="0">
                  <emma:literal>,</emma:literal>
                </emma:interpretation>
                <emma:interpretation id="interp13" emma:lang="en-IN" emma:confidence="0">
                  <emma:literal>7</emma:literal>
                </emma:interpretation>
                <emma:interpretation id="interp14" emma:lang="en-IN" emma:confidence="0">
                  <emma:literal>6</emma:literal>
                </emma:interpretation>
              </emma:one-of>
            </emma:emma>
          </inkml:annotationXML>
          <inkml:trace contextRef="#ctx0" brushRef="#br0" timeOffset="8034.89">10384-1562,'0'0,"0"0,0 0,0 0,0 0,0 0,0 0,0 0,0 0,0 0,0 0,0 0,14-17,0-6,14-8,0-6,0-14,1-13,2-4,-2 4,-1 3,-7 7,4 13,-11 4,0 13,-14 24,0 0,0 0,14 17,0 10,7 10,11 21,-4 3,8 13,13 11,8-7,10-14,-11 7,4-13,-10-17,-8-4</inkml:trace>
        </inkml:traceGroup>
        <inkml:traceGroup>
          <inkml:annotationXML>
            <emma:emma xmlns:emma="http://www.w3.org/2003/04/emma" version="1.0">
              <emma:interpretation id="{0ED064FB-8BA3-4EC3-AA1A-DAC3C493E7E6}" emma:medium="tactile" emma:mode="ink">
                <msink:context xmlns:msink="http://schemas.microsoft.com/ink/2010/main" type="inkWord" rotatedBoundingBox="17593,5274 19369,4087 19842,4794 18066,5981"/>
              </emma:interpretation>
              <emma:one-of disjunction-type="recognition" id="oneOf3">
                <emma:interpretation id="interp15" emma:lang="en-IN" emma:confidence="0">
                  <emma:literal>so</emma:literal>
                </emma:interpretation>
                <emma:interpretation id="interp16" emma:lang="en-IN" emma:confidence="0">
                  <emma:literal>%</emma:literal>
                </emma:interpretation>
                <emma:interpretation id="interp17" emma:lang="en-IN" emma:confidence="0">
                  <emma:literal>to</emma:literal>
                </emma:interpretation>
                <emma:interpretation id="interp18" emma:lang="en-IN" emma:confidence="0">
                  <emma:literal>So</emma:literal>
                </emma:interpretation>
                <emma:interpretation id="interp19" emma:lang="en-IN" emma:confidence="0">
                  <emma:literal>do</emma:literal>
                </emma:interpretation>
              </emma:one-of>
            </emma:emma>
          </inkml:annotationXML>
          <inkml:trace contextRef="#ctx0" brushRef="#br0" timeOffset="49128.49">9784-3245,'0'0,"0"0,0 0,0 0,0 0,0 0,0 0,0 0,14-13,7-8,7-6,11-13,3-1,22 14,-1 3,-3 17,-10 14,-4 24,-18 13,-14 20,-21 11,-7 13,-7 17,-11-4,4-3,-1-10,1-13,-4-11,4-13,7-14,7-23,14-14,21-7,14-6,25-18,11-3,10-13,14-28,-3 4,-21 7,-4 3,-18 7,-10 13,-18 4</inkml:trace>
          <inkml:trace contextRef="#ctx0" brushRef="#br0" timeOffset="49696.97">11047-3807,'0'0,"0"0,0 0,0 0,0 0,0 0,0 0,0 0,-14 14,0 13,0 3,7 4,-4 10,4 7,0 17,7-4,0-3,7-4,0 1,11-17,10-14,14-4,18-33,11-10,10-17,11-21,-4-16,-17-8,-11-9,-18 6,-21-3,-21 4,-28 19,-14 11,-33 7,-13 16,-4 31,-13 31,-5 16,15 14,7 20</inkml:trace>
        </inkml:traceGroup>
      </inkml:traceGroup>
    </inkml:traceGroup>
  </inkml:traceGroup>
</inkml:ink>
</file>

<file path=ppt/ink/ink33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4:48.581"/>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55883E2-4BF5-4054-B854-1F6F5A166FC8}" emma:medium="tactile" emma:mode="ink">
          <msink:context xmlns:msink="http://schemas.microsoft.com/ink/2010/main" type="writingRegion" rotatedBoundingBox="858,5258 20179,-2090 27100,16105 7779,23454"/>
        </emma:interpretation>
      </emma:emma>
    </inkml:annotationXML>
    <inkml:traceGroup>
      <inkml:annotationXML>
        <emma:emma xmlns:emma="http://www.w3.org/2003/04/emma" version="1.0">
          <emma:interpretation id="{7BA0AC8E-A624-4B86-87BB-A34C3AE5CC39}" emma:medium="tactile" emma:mode="ink">
            <msink:context xmlns:msink="http://schemas.microsoft.com/ink/2010/main" type="paragraph" rotatedBoundingBox="844,5549 9472,1538 10827,4452 2198,8463" alignmentLevel="1"/>
          </emma:interpretation>
        </emma:emma>
      </inkml:annotationXML>
      <inkml:traceGroup>
        <inkml:annotationXML>
          <emma:emma xmlns:emma="http://www.w3.org/2003/04/emma" version="1.0">
            <emma:interpretation id="{691EDA49-4BB0-45A5-81BE-D8FF58A43DE6}" emma:medium="tactile" emma:mode="ink">
              <msink:context xmlns:msink="http://schemas.microsoft.com/ink/2010/main" type="line" rotatedBoundingBox="844,5549 9472,1538 10827,4452 2198,8463"/>
            </emma:interpretation>
          </emma:emma>
        </inkml:annotationXML>
        <inkml:traceGroup>
          <inkml:annotationXML>
            <emma:emma xmlns:emma="http://www.w3.org/2003/04/emma" version="1.0">
              <emma:interpretation id="{DC83EAB9-23E1-427F-BECF-45C4D8FAA7C3}" emma:medium="tactile" emma:mode="ink">
                <msink:context xmlns:msink="http://schemas.microsoft.com/ink/2010/main" type="inkWord" rotatedBoundingBox="844,5549 9472,1538 10827,4452 2198,8463">
                  <msink:destinationLink direction="with" ref="{7F275346-9C13-4DD0-BFA2-3FA603A5CA27}"/>
                  <msink:destinationLink direction="with" ref="{B65F3949-4866-4899-87D2-5548AA61B344}"/>
                </msink:context>
              </emma:interpretation>
              <emma:one-of disjunction-type="recognition" id="oneOf0">
                <emma:interpretation id="interp0" emma:lang="en-IN" emma:confidence="0">
                  <emma:literal>cryo</emma:literal>
                </emma:interpretation>
                <emma:interpretation id="interp1" emma:lang="en-IN" emma:confidence="0">
                  <emma:literal>cry: 0</emma:literal>
                </emma:interpretation>
                <emma:interpretation id="interp2" emma:lang="en-IN" emma:confidence="0">
                  <emma:literal>softy: 0</emma:literal>
                </emma:interpretation>
                <emma:interpretation id="interp3" emma:lang="en-IN" emma:confidence="0">
                  <emma:literal>cry: o</emma:literal>
                </emma:interpretation>
                <emma:interpretation id="interp4" emma:lang="en-IN" emma:confidence="0">
                  <emma:literal>softy: o</emma:literal>
                </emma:interpretation>
              </emma:one-of>
            </emma:emma>
          </inkml:annotationXML>
          <inkml:trace contextRef="#ctx0" brushRef="#br0">555 0,'0'0,"0"0,0 0,0 0,0 0,0 0,0 0,0 0,0 0,0 0,-25 31,-3 23,-18 41,-14 34,-11 37,-10 3,0 4,10-18,15-16,20-37,36-28,36-43,27-31,15-24,10-20,15 7,6 16,-3 21,-14 38,-39 33,-22 27,-31 31,-24 27,-12-1,1-6,3-23,18-18,21-40,25-31,31-44,40-60,42-45,35-41,17-30,8-16,-15-1,-10 24,-35 27</inkml:trace>
          <inkml:trace contextRef="#ctx0" brushRef="#br0" timeOffset="474.14">2817 315,'0'0,"0"0,0 0,0 0,0 14,7 10,14 3,15 17,24 20,10 7,11-6,0-1,-17-23,-8-21,-27-27,-29-20,-29-24,-48-34,-26-6,-20-24,-22-17,-14-14,8-10,13-6,18-4,32-14,38-6,43-7,50 3,45 8,39 16,18 6,17 45</inkml:trace>
          <inkml:trace contextRef="#ctx0" brushRef="#br0" timeOffset="1180">2768 393,'0'0,"0"0,0 0,0 0,0 0,0 0,0 0,21-20,28-24,22-31,31-43,22-11,20-33,-6-1,-14-3,-15 27,-24 7,-29 37,-21 21,-10 23,-11 27,-14 24,14 31,15 6,16-3,19 0,24 0,25-21,4-13,6-24,1-20,-11-20,-18-14,-21-20,-32 3,-13-6,-15 9,-14 24,-7 7,-7 21,7 26,7 28,7 33,7 24,18 31,10 33,36 38,6 17,26 16,6-2,1-11,10-17,-18-21,-14-39,-13-25</inkml:trace>
          <inkml:trace contextRef="#ctx0" brushRef="#br0" timeOffset="1629.81">6339-711,'0'0,"0"0,0 0,0 0,0 0,22-13,13-11,35-27,22-27</inkml:trace>
          <inkml:trace contextRef="#ctx0" brushRef="#br0" timeOffset="1446.32">6170-1480,'0'0,"0"0,0 0,0 0,0 0,0 0,0 0,14-13,25-21,10-13,25-11,11-3</inkml:trace>
          <inkml:trace contextRef="#ctx0" brushRef="#br0" timeOffset="1987.26">7716-2536,'0'0,"0"0,0 0,0 0,0 0,0 20,0 17,0 18,7 33,7 20,7 17,15 11,20-21,25-17,18-30,18-51,13-41,1-57,-8-34,-13-34,-40-11,-34-6,-58 14,-69 37,-65 61,-66 81,-39 68</inkml:trace>
        </inkml:traceGroup>
      </inkml:traceGroup>
    </inkml:traceGroup>
    <inkml:traceGroup>
      <inkml:annotationXML>
        <emma:emma xmlns:emma="http://www.w3.org/2003/04/emma" version="1.0">
          <emma:interpretation id="{C407D748-23EF-461E-81AE-811F91D36256}" emma:medium="tactile" emma:mode="ink">
            <msink:context xmlns:msink="http://schemas.microsoft.com/ink/2010/main" type="paragraph" rotatedBoundingBox="3300,9788 14906,7675 15289,9780 3683,11894" alignmentLevel="1"/>
          </emma:interpretation>
        </emma:emma>
      </inkml:annotationXML>
      <inkml:traceGroup>
        <inkml:annotationXML>
          <emma:emma xmlns:emma="http://www.w3.org/2003/04/emma" version="1.0">
            <emma:interpretation id="{A6270846-C3B2-4A79-B882-901EE57EA65B}" emma:medium="tactile" emma:mode="ink">
              <msink:context xmlns:msink="http://schemas.microsoft.com/ink/2010/main" type="line" rotatedBoundingBox="3300,9788 14906,7675 15289,9780 3683,11894">
                <msink:destinationLink direction="with" ref="{2020F007-2B7F-4B95-95FC-E77BBE464765}"/>
              </msink:context>
            </emma:interpretation>
          </emma:emma>
        </inkml:annotationXML>
        <inkml:traceGroup>
          <inkml:annotationXML>
            <emma:emma xmlns:emma="http://www.w3.org/2003/04/emma" version="1.0">
              <emma:interpretation id="{5A25E4BD-BE10-47CF-AFD2-97CEEEC7CEC0}" emma:medium="tactile" emma:mode="ink">
                <msink:context xmlns:msink="http://schemas.microsoft.com/ink/2010/main" type="inkWord" rotatedBoundingBox="3300,9788 6310,9240 6673,11231 3662,11779"/>
              </emma:interpretation>
              <emma:one-of disjunction-type="recognition" id="oneOf1">
                <emma:interpretation id="interp5" emma:lang="en-IN" emma:confidence="0">
                  <emma:literal>VA</emma:literal>
                </emma:interpretation>
                <emma:interpretation id="interp6" emma:lang="en-IN" emma:confidence="0">
                  <emma:literal>VAN</emma:literal>
                </emma:interpretation>
                <emma:interpretation id="interp7" emma:lang="en-IN" emma:confidence="0">
                  <emma:literal>VIA</emma:literal>
                </emma:interpretation>
                <emma:interpretation id="interp8" emma:lang="en-IN" emma:confidence="0">
                  <emma:literal>VAL</emma:literal>
                </emma:interpretation>
                <emma:interpretation id="interp9" emma:lang="en-IN" emma:confidence="0">
                  <emma:literal>YA</emma:literal>
                </emma:interpretation>
              </emma:one-of>
            </emma:emma>
          </inkml:annotationXML>
          <inkml:trace contextRef="#ctx0" brushRef="#br0" timeOffset="6782.96">2252 3963,'0'0,"0"0,0 0,0 0,0 0,0 0,-10 13,-1 8,4 16,0 20,-7 35,0 23,0 41,0 30,-1 14,1 3,7-6,-3-11,6-24,4-26,0-35,0-29,4-25,-4-47,24-24,12-43,31-35,17-37,22-34,4-33,-1-8,1 1,-12 13,-16 34,-26 31,-17 40,-18 27</inkml:trace>
          <inkml:trace contextRef="#ctx0" brushRef="#br0" timeOffset="7407.92">3343 5612,'0'0,"0"0,0 0,0 0,0 0,0 0,7 14,0 6,7 10,4-2,-4 5,0-12,0-4,-14-17,11-31,-8-23,4-34,18-20,3-25,0-22,8-18,10 7,-4 10,-7 24,8 31,-15 26,-7 28,7 47,4 40,10 31,8 24,10 17,7 27,3 10,15 0,-11-10,-3-14,-11-23,-18-28,-13-13</inkml:trace>
          <inkml:trace contextRef="#ctx0" brushRef="#br0" timeOffset="7694.94">3692 5250,'0'0,"0"0,0 0,0 0,0 0,0 0,14 0,22-10,20-4,43-13,21-10,46-14,14-17,3-6,-6 9,-15 8,-31 3</inkml:trace>
        </inkml:traceGroup>
        <inkml:traceGroup>
          <inkml:annotationXML>
            <emma:emma xmlns:emma="http://www.w3.org/2003/04/emma" version="1.0">
              <emma:interpretation id="{F3DB86B2-7056-4C5F-8C14-3AD5A1786CE7}" emma:medium="tactile" emma:mode="ink">
                <msink:context xmlns:msink="http://schemas.microsoft.com/ink/2010/main" type="inkWord" rotatedBoundingBox="6948,9522 14976,8060 15289,9780 7261,11242"/>
              </emma:interpretation>
              <emma:one-of disjunction-type="recognition" id="oneOf2">
                <emma:interpretation id="interp10" emma:lang="en-IN" emma:confidence="0">
                  <emma:literal>+27.18</emma:literal>
                </emma:interpretation>
                <emma:interpretation id="interp11" emma:lang="en-IN" emma:confidence="0">
                  <emma:literal>+27118</emma:literal>
                </emma:interpretation>
                <emma:interpretation id="interp12" emma:lang="en-IN" emma:confidence="0">
                  <emma:literal>+21.18</emma:literal>
                </emma:interpretation>
                <emma:interpretation id="interp13" emma:lang="en-IN" emma:confidence="0">
                  <emma:literal>+21118</emma:literal>
                </emma:interpretation>
                <emma:interpretation id="interp14" emma:lang="en-IN" emma:confidence="0">
                  <emma:literal>+2718</emma:literal>
                </emma:interpretation>
              </emma:one-of>
            </emma:emma>
          </inkml:annotationXML>
          <inkml:trace contextRef="#ctx0" brushRef="#br0" timeOffset="11281.54">5577 4654,'0'0,"0"0,0 0,0 0,0 0,0 0,0 0,21 6,22-12,38-8,28-20,22-3,28-4,-1-20,-6 11,0-5,-29 22,-20 2,-33 11,-6-4</inkml:trace>
          <inkml:trace contextRef="#ctx0" brushRef="#br0" timeOffset="10905.92">6061 3705,'0'0,"0"0,0 0,0 0,0 0,0 0,0 0,0 14,0 16,7 31,0 41,7 27,-7 40,11 24,-4 20,-7-9,0-11,0-24,0-27,0-40</inkml:trace>
          <inkml:trace contextRef="#ctx0" brushRef="#br0" timeOffset="11938.41">7592 3749,'0'0,"0"0,0 0,0 0,0 0,0 0,0 0,0 0,0 0,0 0,15-17,6 4,14 6,11 0,10 7,8 14,-1 10,4 13,-10 14,-4 13,-18 17,-7 14,-13 17,-23 3,-6-3,-14-11,0-6,0-10,-4-21,11-13,7-17,7-21,7-13,28-6,25-15,17 1,19-10,16-21,5-7,-1-10,-6-3,-26 10,-13 11</inkml:trace>
          <inkml:trace contextRef="#ctx0" brushRef="#br0" timeOffset="12515.84">8725 3431,'0'0,"0"0,0 0,0 0,0 0,0 0,0 0,0 0,14 0,8-7,20-6,32-11,21-3,22-17,10-10,-3-4,-8 7,-14 7,-17 4,-28 13,-22 3,-10 10,-11 1,-14 13,-7 13,0 18,-1 3,8 27,0 27,8 23,6 15,7 6,7 0,0 0,-3-13,-4-18,0-16,-7-14,1-27,-8-10,0-17</inkml:trace>
          <inkml:trace contextRef="#ctx0" brushRef="#br0" timeOffset="12990.84">11182 3631,'0'0,"0"0,0 0,0 0,0 0,0 0,0 0,-14 7,0 10,-8-4,-2 1,-4-1,-1-3,8-3,7 0,0-7,14 0,0 0,0 0,21-7,0 0,0 7,1 0,-8 0,3 0,-17 0,-10 14,-4-1,0 4,-1 0,1-3,-7-7,7-1,0-6</inkml:trace>
          <inkml:trace contextRef="#ctx0" brushRef="#br0" timeOffset="13357.12">11443 2811,'0'0,"0"0,0 0,0 0,0 0,0 0,0 0,14 24,0 13,8 24,6 24,0 37,11 13,3 14,-7 0,4-3,-3-14,-8-20,4-34,-11-21,-7-13</inkml:trace>
          <inkml:trace contextRef="#ctx0" brushRef="#br0" timeOffset="14070.14">13370 2435,'0'0,"0"0,0 0,0 0,0 0,-14 4,-14 3,-15 16,-41 4,-26 17,-20 14,-8 27,-7-1,22 18,13-17,33 3,20-14,36-10,21-3,28-10,36-14,7-6,24-4,14 10,8 7,3 0,-11 11,-14-5,-13 8,-33 10,-21-11,-21 11,-14-10,-21-1,-21-6,-11-7,3-17,4-10,4-17,3-7,18-23,6-28,8-30,28-20,15-35,17-9,10-4,18 7,4 21,10 9,4 31,-11 20,-17 24,-12 14</inkml:trace>
        </inkml:traceGroup>
      </inkml:traceGroup>
    </inkml:traceGroup>
    <inkml:traceGroup>
      <inkml:annotationXML>
        <emma:emma xmlns:emma="http://www.w3.org/2003/04/emma" version="1.0">
          <emma:interpretation id="{6DF90A6E-67FA-4F33-A0C3-6D53DC114A08}" emma:medium="tactile" emma:mode="ink">
            <msink:context xmlns:msink="http://schemas.microsoft.com/ink/2010/main" type="paragraph" rotatedBoundingBox="5177,14186 23692,7144 24389,8977 5874,16019" alignmentLevel="1"/>
          </emma:interpretation>
        </emma:emma>
      </inkml:annotationXML>
      <inkml:traceGroup>
        <inkml:annotationXML>
          <emma:emma xmlns:emma="http://www.w3.org/2003/04/emma" version="1.0">
            <emma:interpretation id="{900F4F20-0D3D-46F6-9BAD-FE7308C6ACC8}" emma:medium="tactile" emma:mode="ink">
              <msink:context xmlns:msink="http://schemas.microsoft.com/ink/2010/main" type="line" rotatedBoundingBox="5177,14186 23692,7144 24389,8977 5874,16019"/>
            </emma:interpretation>
          </emma:emma>
        </inkml:annotationXML>
        <inkml:traceGroup>
          <inkml:annotationXML>
            <emma:emma xmlns:emma="http://www.w3.org/2003/04/emma" version="1.0">
              <emma:interpretation id="{172EF3D4-36E2-46BB-9B1E-F2F2D463C61C}" emma:medium="tactile" emma:mode="ink">
                <msink:context xmlns:msink="http://schemas.microsoft.com/ink/2010/main" type="inkWord" rotatedBoundingBox="5177,14186 7365,13354 7907,14777 5718,15610"/>
              </emma:interpretation>
              <emma:one-of disjunction-type="recognition" id="oneOf3">
                <emma:interpretation id="interp15" emma:lang="en-IN" emma:confidence="0">
                  <emma:literal>VA</emma:literal>
                </emma:interpretation>
                <emma:interpretation id="interp16" emma:lang="en-IN" emma:confidence="0">
                  <emma:literal>VAN</emma:literal>
                </emma:interpretation>
                <emma:interpretation id="interp17" emma:lang="en-IN" emma:confidence="0">
                  <emma:literal>VIA</emma:literal>
                </emma:interpretation>
                <emma:interpretation id="interp18" emma:lang="en-IN" emma:confidence="0">
                  <emma:literal>YA</emma:literal>
                </emma:interpretation>
                <emma:interpretation id="interp19" emma:lang="en-IN" emma:confidence="0">
                  <emma:literal>VAL</emma:literal>
                </emma:interpretation>
              </emma:one-of>
            </emma:emma>
          </inkml:annotationXML>
          <inkml:trace contextRef="#ctx0" brushRef="#br1" timeOffset="32379.37">3742 8697,'0'0,"0"0,0 0,0 0,0 0,0 0,0 0,7 17,7 4,7 16,7 24,11 20,7 24,10 10,1 11,3-1,-4-7,1-16,-15-17,-6-21,-5-20,-10-17,-21-27,8-20,-8-31,0-40,7-25,0-39,14-32,7-19,18-8,3 11,11 20,-10 28,6 33,-6 50</inkml:trace>
          <inkml:trace contextRef="#ctx0" brushRef="#br1" timeOffset="32914.48">5281 9297,'0'0,"0"0,0 0,0 0,0 0,0 0,7 13,0 4,10 4,5-1,6 4,-7-11,-7-6,-14-7,-7-27,0-24,-7-30,-7-24,7-17,-1-27,-2-14,10 7,7 11,0 9,7 28,3 34,12 23,6 44,14 34,18 31,14 26,14 11,15 17,-1 3,-7 4,-3-8,-21-6,-4-13</inkml:trace>
          <inkml:trace contextRef="#ctx0" brushRef="#br1" timeOffset="33192.58">5605 9239,'0'0,"0"0,0 0,0 0,0 0,0 0,0 0,0-17,14-6,15-5,24-9,21-7,10-7,26-3,10 3,-11 1,-6 6</inkml:trace>
        </inkml:traceGroup>
        <inkml:traceGroup>
          <inkml:annotationXML>
            <emma:emma xmlns:emma="http://www.w3.org/2003/04/emma" version="1.0">
              <emma:interpretation id="{FA932FDF-2474-4FC8-A714-149301FC44C7}" emma:medium="tactile" emma:mode="ink">
                <msink:context xmlns:msink="http://schemas.microsoft.com/ink/2010/main" type="inkWord" rotatedBoundingBox="8798,13182 19571,9084 20144,10592 9371,14689"/>
              </emma:interpretation>
              <emma:one-of disjunction-type="recognition" id="oneOf4">
                <emma:interpretation id="interp20" emma:lang="en-IN" emma:confidence="0">
                  <emma:literal>-12.6-20</emma:literal>
                </emma:interpretation>
                <emma:interpretation id="interp21" emma:lang="en-IN" emma:confidence="0">
                  <emma:literal>-1266-20</emma:literal>
                </emma:interpretation>
                <emma:interpretation id="interp22" emma:lang="en-IN" emma:confidence="0">
                  <emma:literal>-126-20</emma:literal>
                </emma:interpretation>
                <emma:interpretation id="interp23" emma:lang="en-IN" emma:confidence="0">
                  <emma:literal>-12-6-20</emma:literal>
                </emma:interpretation>
                <emma:interpretation id="interp24" emma:lang="en-IN" emma:confidence="0">
                  <emma:literal>+12.6-20</emma:literal>
                </emma:interpretation>
              </emma:one-of>
            </emma:emma>
          </inkml:annotationXML>
          <inkml:trace contextRef="#ctx0" brushRef="#br1" timeOffset="33740.74">7737 8122,'0'0,"0"0,0 0,0 0,0 0,-14 20,-7-7,-4 8,-3 9,0-3,6-3,8-4,14-20,29-13,20-18,32-3,32-16,18-21,13-7,8-4,-14 15,-22 9,-20 7,-33 14,-13 13,-29 7,-21 17,0 0</inkml:trace>
          <inkml:trace contextRef="#ctx0" brushRef="#br1" timeOffset="34137.33">9015 6780,'0'0,"0"0,0 0,0 0,0 0,0 0,0 17,0 7,7 20,14 14,11 30,10 24,1 3,20 13,-6-2,-5-11,-9-10,-4-17,-4-17,-14-17,0-17</inkml:trace>
          <inkml:trace contextRef="#ctx0" brushRef="#br1" timeOffset="34589.81">9650 6994,'0'0,"0"0,0 0,0 0,0 0,0 0,0 0,21-14,22-6,24-11,21-6,21 10,11 3,-3 24,-15 17,-17 10,-18 31,-25 33,-21 11,-21 6,-7 14,-14-10,7-17,0-17,7-24,7-17,21-23,14-21,36-23,24-14,22-31,13-20</inkml:trace>
          <inkml:trace contextRef="#ctx0" brushRef="#br1" timeOffset="34923.42">11690 6841,'0'0,"0"0,0 0,0 0,0 0,0 0,0 0,0 0,0 17,0-3,0 6,0 4,0-4,0-3,0-17,0 0,0 0,0 0,0 0,0-17,7-3,0 6,0-3,0 4</inkml:trace>
          <inkml:trace contextRef="#ctx0" brushRef="#br1" timeOffset="35489.65">12541 5538,'0'0,"0"0,0 0,0 0,0 0,0 0,-7 13,-7 18,-8 13,-9 34,2 37,-6 24,7 13,0 21,21-4,14-13,28-17,7-21,18-23,4-31,17-23,7-27,-3-28,0-27,-18-9,-18-15,-14-3,-24 1,-29 9,-10 14,-7 7,-11 17,-3 13,-1 20,-6 11,6-4,4 11,11 3,0 3,3 0</inkml:trace>
          <inkml:trace contextRef="#ctx0" brushRef="#br1" timeOffset="38411.33">14104 6195,'0'0,"0"0,0 0,0 0,0 0,0 0,0 0,14-7,22-10,27-14,33-13,20-13,15-18,3 8,-11 2,-13 8,-22 13,-17 3,-22 21,-21 13</inkml:trace>
          <inkml:trace contextRef="#ctx0" brushRef="#br1" timeOffset="39007.61">15661 4698,'0'0,"0"0,0 0,0 0,0 0,0 0,0 0,0 0,17-24,12-10,20-13,25-11,14-10,18 11,-3 9,-11 35,-11 37,-7 30,-25 24,-28 23,-28 35,-21 13,-28 13,-11-9,-8-4,12-27,3-17,10-34,8-27,28-17,28-34,36-40,38-21,28-17,36-20,28-13,0-8,7 1,-14 13</inkml:trace>
          <inkml:trace contextRef="#ctx0" brushRef="#br1" timeOffset="39478.71">17563 4247,'0'0,"0"0,0 0,0 0,0 0,0 0,0 0,0 0,0 0,0 0,0 0,-7 24,0 10,0 10,0 10,7 4,7-1,14 4,18 0,3-17,15-17,17-13,11-14,3-27,4-17,-4-24,-14-13,-10-7,-8-7,-35 7,-21 3,-21 21,-28 6,-15 14,-24 24,-14 20,-8 13,-10 25,4 2,6 35</inkml:trace>
        </inkml:traceGroup>
        <inkml:traceGroup>
          <inkml:annotationXML>
            <emma:emma xmlns:emma="http://www.w3.org/2003/04/emma" version="1.0">
              <emma:interpretation id="{55A4D8F5-F492-4A36-814B-4A48464CDD9D}" emma:medium="tactile" emma:mode="ink">
                <msink:context xmlns:msink="http://schemas.microsoft.com/ink/2010/main" type="inkWord" rotatedBoundingBox="20060,8700 21432,8178 21933,9495 20561,10017"/>
              </emma:interpretation>
              <emma:one-of disjunction-type="recognition" id="oneOf5">
                <emma:interpretation id="interp25" emma:lang="en-IN" emma:confidence="0">
                  <emma:literal>+</emma:literal>
                </emma:interpretation>
                <emma:interpretation id="interp26" emma:lang="en-IN" emma:confidence="0">
                  <emma:literal>~</emma:literal>
                </emma:interpretation>
                <emma:interpretation id="interp27" emma:lang="en-IN" emma:confidence="0">
                  <emma:literal>D</emma:literal>
                </emma:interpretation>
                <emma:interpretation id="interp28" emma:lang="en-IN" emma:confidence="0">
                  <emma:literal>X</emma:literal>
                </emma:interpretation>
                <emma:interpretation id="interp29" emma:lang="en-IN" emma:confidence="0">
                  <emma:literal>J</emma:literal>
                </emma:interpretation>
              </emma:one-of>
            </emma:emma>
          </inkml:annotationXML>
          <inkml:trace contextRef="#ctx0" brushRef="#br1" timeOffset="40510.55">18880 3881,'0'0,"0"0,0 0,0 0,0 0,0 0,21-20,21-17,32-27,36-28,24-9,18-18,10 0,0 14,-13 21,-26 6,-10 34</inkml:trace>
          <inkml:trace contextRef="#ctx0" brushRef="#br1" timeOffset="40185.91">19074 2777,'0'0,"0"0,0 0,0 0,0 0,0 0,-14 0,0 0,0 0,-1 0,1 14,7 13,14 24,7 20,15 31,9 23,5 17,6 4,1 3,-15-10,0-7,-10-24,-4-27,-7-23,-14-24</inkml:trace>
        </inkml:traceGroup>
        <inkml:traceGroup>
          <inkml:annotationXML>
            <emma:emma xmlns:emma="http://www.w3.org/2003/04/emma" version="1.0">
              <emma:interpretation id="{AD932906-6592-4826-8B3E-097606E6F81A}" emma:medium="tactile" emma:mode="ink">
                <msink:context xmlns:msink="http://schemas.microsoft.com/ink/2010/main" type="inkWord" rotatedBoundingBox="21806,8417 23877,7630 24255,8625 22185,9412"/>
              </emma:interpretation>
              <emma:one-of disjunction-type="recognition" id="oneOf6">
                <emma:interpretation id="interp30" emma:lang="en-IN" emma:confidence="0">
                  <emma:literal>20</emma:literal>
                </emma:interpretation>
                <emma:interpretation id="interp31" emma:lang="en-IN" emma:confidence="0">
                  <emma:literal>200</emma:literal>
                </emma:interpretation>
                <emma:interpretation id="interp32" emma:lang="en-IN" emma:confidence="0">
                  <emma:literal>no</emma:literal>
                </emma:interpretation>
                <emma:interpretation id="interp33" emma:lang="en-IN" emma:confidence="0">
                  <emma:literal>₹20</emma:literal>
                </emma:interpretation>
                <emma:interpretation id="interp34" emma:lang="en-IN" emma:confidence="0">
                  <emma:literal>20S</emma:literal>
                </emma:interpretation>
              </emma:one-of>
            </emma:emma>
          </inkml:annotationXML>
          <inkml:trace contextRef="#ctx0" brushRef="#br1" timeOffset="40966.3">20535 2676,'0'0,"0"0,0 0,0 0,0 0,0 0,-14-10,7 0,0-18,14 5,7 2,21 8,8 3,6 20,11 10,-11 28,-10 9,-10 14,-22 31,-21 3,-8 24,-9-8,2 1,1-13,0-21,3-20,11-24,21-24,25-34,17-30,32-30,29-14,38-21,11-13</inkml:trace>
          <inkml:trace contextRef="#ctx0" brushRef="#br1" timeOffset="41409.25">21689 2371,'0'0,"0"0,0 0,0 0,0 0,0 0,-7 14,0 19,0 1,0 17,0 17,7 17,14-14,7 0,18-10,10-17,19-14,23-23,8-24,3-10,1-27,-8-21,-17-3,-22-20,-17-3,-32-4,-21 17,-32 13,-10 1,-22 33,-17 10,-8 25</inkml:trace>
        </inkml:traceGroup>
      </inkml:traceGroup>
    </inkml:traceGroup>
    <inkml:traceGroup>
      <inkml:annotationXML>
        <emma:emma xmlns:emma="http://www.w3.org/2003/04/emma" version="1.0">
          <emma:interpretation id="{7A92A7D7-E94C-469D-863C-B8F268D14934}" emma:medium="tactile" emma:mode="ink">
            <msink:context xmlns:msink="http://schemas.microsoft.com/ink/2010/main" type="paragraph" rotatedBoundingBox="14629,15988 21597,11109 22500,12398 15532,17277" alignmentLevel="2"/>
          </emma:interpretation>
        </emma:emma>
      </inkml:annotationXML>
      <inkml:traceGroup>
        <inkml:annotationXML>
          <emma:emma xmlns:emma="http://www.w3.org/2003/04/emma" version="1.0">
            <emma:interpretation id="{8FCCE606-4C8B-4408-9683-0A6D6496CDEF}" emma:medium="tactile" emma:mode="ink">
              <msink:context xmlns:msink="http://schemas.microsoft.com/ink/2010/main" type="line" rotatedBoundingBox="14629,15988 21597,11109 22500,12398 15532,17277"/>
            </emma:interpretation>
          </emma:emma>
        </inkml:annotationXML>
        <inkml:traceGroup>
          <inkml:annotationXML>
            <emma:emma xmlns:emma="http://www.w3.org/2003/04/emma" version="1.0">
              <emma:interpretation id="{4018D7F4-F4E1-44F4-9C21-385D1FE24229}" emma:medium="tactile" emma:mode="ink">
                <msink:context xmlns:msink="http://schemas.microsoft.com/ink/2010/main" type="inkWord" rotatedBoundingBox="14629,15988 21597,11109 22500,12398 15532,17277"/>
              </emma:interpretation>
              <emma:one-of disjunction-type="recognition" id="oneOf7">
                <emma:interpretation id="interp35" emma:lang="en-IN" emma:confidence="0">
                  <emma:literal>+113--0</emma:literal>
                </emma:interpretation>
                <emma:interpretation id="interp36" emma:lang="en-IN" emma:confidence="0">
                  <emma:literal>+ VB-to</emma:literal>
                </emma:interpretation>
                <emma:interpretation id="interp37" emma:lang="en-IN" emma:confidence="0">
                  <emma:literal>+113-0</emma:literal>
                </emma:interpretation>
                <emma:interpretation id="interp38" emma:lang="en-IN" emma:confidence="0">
                  <emma:literal>+1135-0</emma:literal>
                </emma:interpretation>
                <emma:interpretation id="interp39" emma:lang="en-IN" emma:confidence="0">
                  <emma:literal>+11350</emma:literal>
                </emma:interpretation>
              </emma:one-of>
            </emma:emma>
          </inkml:annotationXML>
          <inkml:trace contextRef="#ctx0" brushRef="#br1" timeOffset="42353.28">13762 11197,'0'0,"0"0,0 0,0 0,0 0,0 0,21-24,29-17,45-47,53-40,43-42,28-19,17-18,4 11,-11 16,-38 24,-46 48</inkml:trace>
          <inkml:trace contextRef="#ctx0" brushRef="#br1" timeOffset="42047.7">13818 9747,'0'0,"0"0,0 0,0 0,0 0,0 0,0 0,0 0,22 14,24 16,17 21,32 17,15 27,10 16,10 11,-3 7,-7-7,-21-10,-11-18,-20-19,-26-21,-14-20</inkml:trace>
          <inkml:trace contextRef="#ctx0" brushRef="#br1" timeOffset="42766.43">15590 9033,'0'0,"0"0,0 0,0 0,0 0,7 13,7 11,8 10,16 17,12 33,17 11,11 7,3 3,-4-21,-20-13,-4-20,-18-24,-14-20,-14-20,-7-32,-7-36,0-27,0-28,0-9,7-11,0 7,7 20,7 17</inkml:trace>
          <inkml:trace contextRef="#ctx0" brushRef="#br1" timeOffset="43046.5">16893 7962,'0'0,"0"0,0 0,0 0,0 0,0 0,0 14,7 10,14 13,0 14,7 23,8 14,9 17,5 4,3-8,-4-3,-6-20,-5-7,-9-20</inkml:trace>
          <inkml:trace contextRef="#ctx0" brushRef="#br1" timeOffset="43598.45">16829 8037,'0'0,"0"0,0 0,0 0,0 0,0 0,7-17,14-10,22-17,27-17,19-7,6 11,4 13,-11 13,-10 24,-29 31,-17 20,-25 14,-14 6,-18 14,4-14,7-13,7-7,7-10,7-21,21-6,25-7,10 0,19 0,6 7,11 7,-22 9,-17 15,-24 12,-29 18,-21 10,-36 17,-17 10,-18-4,8-2,-4-18,13-10,19-17,7-23</inkml:trace>
          <inkml:trace contextRef="#ctx0" brushRef="#br1" timeOffset="43903.48">18827 7092,'0'0,"0"0,0 0,0 0,0 0,0 0,21-20,18-18,24-22,33-22,6-6,11 0,-11 17,-28 20,-31 31</inkml:trace>
          <inkml:trace contextRef="#ctx0" brushRef="#br1" timeOffset="44091.04">18873 7712,'0'0,"0"0,0 0,0 0,0 0,0 0,0 0,0 0,28-31,14-19,32-25,22-30,24-17</inkml:trace>
          <inkml:trace contextRef="#ctx0" brushRef="#br1" timeOffset="44504.25">20052 6164,'0'0,"0"0,0 0,0 0,0 0,-8 17,1 3,0 11,7 9,7 11,8 20,6 1,14-8,7-13,22-11,10-16,7-24,-10-37,-4-17,-4-11,-20-16,-8-10,-35 13,-21 10,-36 14,-41 27,-26 40,-38 48</inkml:trace>
        </inkml:traceGroup>
      </inkml:traceGroup>
    </inkml:traceGroup>
    <inkml:traceGroup>
      <inkml:annotationXML>
        <emma:emma xmlns:emma="http://www.w3.org/2003/04/emma" version="1.0">
          <emma:interpretation id="{1B6EAD4B-561C-4EBF-B5C1-E54BA223C6BF}" emma:medium="tactile" emma:mode="ink">
            <msink:context xmlns:msink="http://schemas.microsoft.com/ink/2010/main" type="paragraph" rotatedBoundingBox="17163,16385 24399,11441 27096,15388 19860,20333" alignmentLevel="3"/>
          </emma:interpretation>
        </emma:emma>
      </inkml:annotationXML>
      <inkml:traceGroup>
        <inkml:annotationXML>
          <emma:emma xmlns:emma="http://www.w3.org/2003/04/emma" version="1.0">
            <emma:interpretation id="{179B020E-8A94-4C36-A9AB-0D7368A8F2FA}" emma:medium="tactile" emma:mode="ink">
              <msink:context xmlns:msink="http://schemas.microsoft.com/ink/2010/main" type="line" rotatedBoundingBox="17382,16705 24618,11761 25841,13551 18605,18495">
                <msink:destinationLink direction="with" ref="{A3D72E14-C550-4A78-80C3-49AD42FE96F2}"/>
              </msink:context>
            </emma:interpretation>
          </emma:emma>
        </inkml:annotationXML>
        <inkml:traceGroup>
          <inkml:annotationXML>
            <emma:emma xmlns:emma="http://www.w3.org/2003/04/emma" version="1.0">
              <emma:interpretation id="{EA7548AB-F047-4C73-8684-A17632BAF4D1}" emma:medium="tactile" emma:mode="ink">
                <msink:context xmlns:msink="http://schemas.microsoft.com/ink/2010/main" type="inkWord" rotatedBoundingBox="17382,16705 24618,11761 25841,13551 18605,18495"/>
              </emma:interpretation>
              <emma:one-of disjunction-type="recognition" id="oneOf8">
                <emma:interpretation id="interp40" emma:lang="en-IN" emma:confidence="0">
                  <emma:literal>VA-Bizet</emma:literal>
                </emma:interpretation>
                <emma:interpretation id="interp41" emma:lang="en-IN" emma:confidence="0">
                  <emma:literal>VA-Bitnet</emma:literal>
                </emma:interpretation>
                <emma:interpretation id="interp42" emma:lang="en-IN" emma:confidence="0">
                  <emma:literal>VA-Bibb</emma:literal>
                </emma:interpretation>
                <emma:interpretation id="interp43" emma:lang="en-IN" emma:confidence="0">
                  <emma:literal>VA-Balt</emma:literal>
                </emma:interpretation>
                <emma:interpretation id="interp44" emma:lang="en-IN" emma:confidence="0">
                  <emma:literal>VA-Baljit</emma:literal>
                </emma:interpretation>
              </emma:one-of>
            </emma:emma>
          </inkml:annotationXML>
          <inkml:trace contextRef="#ctx0" brushRef="#br1" timeOffset="50461.62">16134 11264,'0'0,"0"0,0 0,0 0,0 0,0 14,7 10,7 3,14 24,8 20,16 13,5 18,10 3,-11-10,8-4,-22-20,4-20,-18-20,-6-31,-15-21,-7-30,0-30,7-24,0-27,10-24,5-6,-1 9,0 15,0 16,0 37,4 34</inkml:trace>
          <inkml:trace contextRef="#ctx0" brushRef="#br1" timeOffset="51279.13">17500 11573,'0'0,"0"0,0 0,0 0,0 0,0 0,14-7,14-13,32-25,25-26,24-13,18-11,7-10,-10 17</inkml:trace>
          <inkml:trace contextRef="#ctx0" brushRef="#br1" timeOffset="51014.21">17411 10966,'0'0,"0"0,0 0,0 0,0 17,0 7,8 7,6 19,14 21,18 21,3 3,11 3,-10-13,-8-18,-3-16,-25-27,-14-24,-28-41,-11-23,4-24,-8-24,4-10,18-13,7 9,7 18,14 13,14 10,18 28,10 26,19 18,-5 20,15 16,-8 21,4 21,1 26,-5 1,-10 23,-3-7</inkml:trace>
          <inkml:trace contextRef="#ctx0" brushRef="#br1" timeOffset="51917.05">18513 10838,'0'0,"0"0,0 0,0 0,0 0,0 0,0 0,28-24,21-10,40-20,38-27,24-24,26-10,3-14</inkml:trace>
          <inkml:trace contextRef="#ctx0" brushRef="#br1" timeOffset="51671.91">18957 9910,'0'0,"0"0,0 0,0 0,0 0,0 0,0 0,0 13,11 18,3 13,7 13,8 25,-1 19,11 11,-11 7,0-8,-7-16</inkml:trace>
          <inkml:trace contextRef="#ctx0" brushRef="#br1" timeOffset="52328.86">19508 9679,'0'0,"0"0,0 0,0 0,0 0,0 0,7 17,7-3,18 16,3 11,22 20,-1 14,11 6,-3-3,-4 0,-11-21,-14-6,4-17,-18-17,-21-17,0-31,-7-13,-7-27,0-27,7-10,0-11,7 0,0 8,7 16</inkml:trace>
          <inkml:trace contextRef="#ctx0" brushRef="#br1" timeOffset="53140.53">20143 9276,'0'0,"0"0,0 0,0 0,0 0,7-16,7-5,22-19,24-18,21-6,18-14,3 13,4 21,-25 31,-21 33,-32 31,-28 34,-21 9,-25 8,-3-4,-4-13,11-7,20-27,8-18,21-9,22-17,13-7,18 7,11 0,10 9,-7-2,-18 6,-6 14,-22 3,-28 14,-21 14,-36 26,-6 0,-18 8,-15-11,8-17,10-7,1-23</inkml:trace>
          <inkml:trace contextRef="#ctx0" brushRef="#br1" timeOffset="52597.38">20302 9070,'0'0,"0"0,0 0,0 0,0 0,0 0,0 0,0 0,0 20,0 17,7 14,7 24,11 13,3 7,8 10,-8-11,4-6,-4-13</inkml:trace>
          <inkml:trace contextRef="#ctx0" brushRef="#br1" timeOffset="54320.14">21315 9341,'0'0,"0"0,0 0,0 0,0 0,0 0,0 0,0 0,0 0,14 0,18-14,17-16,36-14</inkml:trace>
          <inkml:trace contextRef="#ctx0" brushRef="#br1" timeOffset="54074.39">21301 8765,'0'0,"0"0,0 0,0 0,0 0,0 0,14-7</inkml:trace>
          <inkml:trace contextRef="#ctx0" brushRef="#br1" timeOffset="54770.47">22046 7549,'0'0,"0"0,0 0,0 0,0 0,0 0,0 0,0 24,0 3,7 17,7 24,0 20,7 20,7 28,4-4,-4 7,1-4,-1-20,-3-17,-11-20</inkml:trace>
          <inkml:trace contextRef="#ctx0" brushRef="#br1" timeOffset="55249.9">22254 7580,'0'0,"0"0,0 0,0 0,0 0,0 0,18-7,3-10,14-3,7-4,22 4,-8-4,-3 14,-10 10,3 27,-18 10,-7 14,0 20,-7 14,-3-1,-11 4,0 4,0-14,-11-7,11-14,0-6,0-24,0-10,18-27,3-10,14-17,1-7,20-11,1-2,-4 6</inkml:trace>
          <inkml:trace contextRef="#ctx0" brushRef="#br1" timeOffset="55622.57">23260 7173,'0'0,"0"0,0 0,0 0,0 0,0 0,-7 14,0 10,0 3,0 7,0-1,0-2,-1-1,1-9,0-8,7-13,0 0,-7-20,0-4,-3-3,10 3,0 4,0 7</inkml:trace>
          <inkml:trace contextRef="#ctx0" brushRef="#br1" timeOffset="56141.33">23066 6039,'0'0,"0"0,0 0,0 0,0 0,0 0,0 13,0 18,7 20,7 23,14 28,7 16,11 14,11 11,20-5,-6-12,3-14,-7-18,-3-12,-4-21,-11-41,1-20,-15-31,-7-2,-14-22,-21 5,-7-1,-7 7,-7-4,-15 18,1 10,-25 13,-11 20</inkml:trace>
        </inkml:traceGroup>
      </inkml:traceGroup>
      <inkml:traceGroup>
        <inkml:annotationXML>
          <emma:emma xmlns:emma="http://www.w3.org/2003/04/emma" version="1.0">
            <emma:interpretation id="{97582EFE-97B2-4BB5-ACD5-FDD5B68FCA67}" emma:medium="tactile" emma:mode="ink">
              <msink:context xmlns:msink="http://schemas.microsoft.com/ink/2010/main" type="line" rotatedBoundingBox="19175,14357 24879,13814 25248,17685 19543,18228"/>
            </emma:interpretation>
          </emma:emma>
        </inkml:annotationXML>
        <inkml:traceGroup>
          <inkml:annotationXML>
            <emma:emma xmlns:emma="http://www.w3.org/2003/04/emma" version="1.0">
              <emma:interpretation id="{B1E0B3AF-BEEE-4099-86B2-D5893CA32CCA}" emma:medium="tactile" emma:mode="ink">
                <msink:context xmlns:msink="http://schemas.microsoft.com/ink/2010/main" type="inkWord" rotatedBoundingBox="19175,14357 24879,13814 25248,17685 19543,18228">
                  <msink:destinationLink direction="with" ref="{A3D72E14-C550-4A78-80C3-49AD42FE96F2}"/>
                  <msink:destinationLink direction="with" ref="{D75D7F58-1A62-452C-9C97-0C5AFFC7D230}"/>
                </msink:context>
              </emma:interpretation>
              <emma:one-of disjunction-type="recognition" id="oneOf9">
                <emma:interpretation id="interp45" emma:lang="en-IN" emma:confidence="0">
                  <emma:literal>;</emma:literal>
                </emma:interpretation>
                <emma:interpretation id="interp46" emma:lang="en-IN" emma:confidence="0">
                  <emma:literal>%</emma:literal>
                </emma:interpretation>
                <emma:interpretation id="interp47" emma:lang="en-IN" emma:confidence="0">
                  <emma:literal>:</emma:literal>
                </emma:interpretation>
                <emma:interpretation id="interp48" emma:lang="en-IN" emma:confidence="0">
                  <emma:literal>!</emma:literal>
                </emma:interpretation>
                <emma:interpretation id="interp49" emma:lang="en-IN" emma:confidence="0">
                  <emma:literal>i</emma:literal>
                </emma:interpretation>
              </emma:one-of>
            </emma:emma>
          </inkml:annotationXML>
          <inkml:trace contextRef="#ctx0" brushRef="#br1" timeOffset="-33415.44">23196 11271,'0'0,"0"0,0 0,0 0,0 0,0 0,0 0,0 0,0 0,0 0,0-13,0-1,0 14,0-17,0-7,0-13,7-14,15-26,-1-22,7-9,14-21,-6-6,-1-7,-3 6,-4 28,-7 9,-7 28,0 21,-7 19,0 18,-7 13,0 0,11 13,-4 4,-7-17,0 0,0 0,0 0,0 0,0 0,0 0,0 0,0 0</inkml:trace>
          <inkml:trace contextRef="#ctx0" brushRef="#br1" timeOffset="-28156.62">18439 12450,'0'0,"0"0,0 0,0 0,0 0,0 0,0 0,0 0,0 0,0 0,0 0,0 0,-15-14,1-9,-3 2,3-9,-8-11,-6-30,0-14,-7-13,6-10,1-21,14 0,7-6</inkml:trace>
          <inkml:trace contextRef="#ctx0" brushRef="#br1" timeOffset="-31727.13">17853 10800,'0'0,"0"0,0 0,0 0,0 0,0 0,7-13,7-28,14-37,18-50,17-45,19-57,13-31,18-10,-4 0,-6 14,-19 26,-2 48,-5 34</inkml:trace>
        </inkml:traceGroup>
      </inkml:traceGroup>
    </inkml:traceGroup>
  </inkml:traceGroup>
</inkml:ink>
</file>

<file path=ppt/ink/ink33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5:14.7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020F007-2B7F-4B95-95FC-E77BBE464765}" emma:medium="tactile" emma:mode="ink">
          <msink:context xmlns:msink="http://schemas.microsoft.com/ink/2010/main" type="inkDrawing" rotatedBoundingBox="3714,10684 15148,7877 15386,8844 3952,11651" semanticType="scratchOut" shapeName="Other">
            <msink:sourceLink direction="with" ref="{A6270846-C3B2-4A79-B882-901EE57EA65B}"/>
          </msink:context>
        </emma:interpretation>
      </emma:emma>
    </inkml:annotationXML>
    <inkml:trace contextRef="#ctx0" brushRef="#br0">0 2645,'0'0,"0"0,0 0,0 0,0 0,14 7,28-7,47-7,101-16,103-28,127-41,148-30,128-47,130-37,98-32,57-2,36-7,14 3,-40 7,-80 30,-117 31,-134 27,-148 34,-156 30,-197 41,-187 44,-184 38,-169 29,-155 28,-135 34,-99 30,-73 24,-61 23,-27 8,13 3,32-4,46-10,71-3,70-10,102-11,107-26,112-21,110-24,123-17,131-33,130-21,131-30,113-27,142-31,101-24,85-30,71-10,64-34,31-13,11-8,-22 1,-49 0,-63 16,-110 14,-113 21,-134 30,-141 20,-134 41,-162 34,-170 44,-156 37,-126 23,-106 28,-117 31,-63 12,-35 18,17-3,21 3,53-11,85-16,96-24,119-34,120-24,117-33,120-31,134-40,123-31,124-31,102-27,128-26,94-31,79-24,55-17,33-7,21-16,-4-4,-35-7,-71 7,-84 21,-114 19,-105 32,-138 33,-144 37,-146 34,-154 31,-149 34,-123 36,-124 35,-85 23,-70 48,-60 30,-15 28,19 13,27 13,64-6,85-11,99-33,119-38,107-30,112-44,121-30,126-48,135-55,120-33,102-37,106-27,84-24,75-24,39-7,31 11,7-4,-28 24,-42 23,-71 18,-84 27,-110 16,-102 35,-117 19,-123 25,-128 20,-137 23,-123 28,-117 23,-99 20,-67 28,-74 17,-53 16,-18 21,-6 7,20 3,50-3,60-8,74-12,92-21,98-31,93-30,98-30,92-28,113-30,99-37,105-20,118-42,112-23,99-33,88-25,85-16,52-28,33 1,10-8,0-9,-46 3,-95 24,-123 26,-135 42</inkml:trace>
  </inkml:traceGroup>
</inkml:ink>
</file>

<file path=ppt/ink/ink33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5:57.99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3D72E14-C550-4A78-80C3-49AD42FE96F2}" emma:medium="tactile" emma:mode="ink">
          <msink:context xmlns:msink="http://schemas.microsoft.com/ink/2010/main" type="inkDrawing" rotatedBoundingBox="17049,17340 23978,10909 26417,13538 19488,19969" hotPoints="25618,11901 22631,16308 17607,18069 20595,13663" semanticType="enclosure" shapeName="Ellipse">
            <msink:sourceLink direction="with" ref="{179B020E-8A94-4C36-A9AB-0D7368A8F2FA}"/>
            <msink:sourceLink direction="with" ref="{B1E0B3AF-BEEE-4099-86B2-D5893CA32CCA}"/>
          </msink:context>
        </emma:interpretation>
      </emma:emma>
    </inkml:annotationXML>
    <inkml:trace contextRef="#ctx0" brushRef="#br0">88 2316,'0'0,"0"0,0 0,0 0,0 0,-14 17,0-3,-10-1,2 11,1-4,14-6,21-7,22-7,31-21,42-16,43-20,56-35,39-23,43-41,34-27,29-23,11-18,3-3,-14-3,-21 17,-32 23,-43 27,-59 38,-43 30,-53 34,-42 31</inkml:trace>
    <inkml:trace contextRef="#ctx0" brushRef="#br0" timeOffset="-103678.2">653 2476,'0'0,"0"0,0 0,0 0,0 0,0 0,0 0,-14-7,-11-7,-3 7,-21 1,-18 6,-25 13,-25 8,-27 19,-22-3,-28 7,-18 0,-3-10,-4 0,-4-13,12-15,6-12,21-15,26-19,13-25,28-23,33-17,17-17,38-20,36-21,36-16,38-14,36-24,34-10,36-20,32-10,32-14,17-17,28-7,22-13,21-7,3-7,4 14,14 7,0 6,-10 14,3 24,-15 6,-6 0,-18 14,-17 24,-25 27,-32 27,-25 33,-42 38,-25 41,-28 40,-32 48,-24 16,-11 31,-11 24,1 3,2 4,5 6,13 0,-6 4,-4-14,-11 10,-7 8,-10 16,-18 13,-14 21,-18 13,-3 11,-14 10,-25 3,-18 7,-14 10,-17 10,-25 0,-22 4,-13 6,-4-13,-14-17,-4-10,0-28,15-26,24-31,21-20</inkml:trace>
  </inkml:traceGroup>
</inkml:ink>
</file>

<file path=ppt/ink/ink33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5:58.52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5D7F58-1A62-452C-9C97-0C5AFFC7D230}" emma:medium="tactile" emma:mode="ink">
          <msink:context xmlns:msink="http://schemas.microsoft.com/ink/2010/main" type="inkDrawing" rotatedBoundingBox="20365,18279 24136,15989 24155,16020 20383,18309" semanticType="underline" shapeName="Other">
            <msink:sourceLink direction="with" ref="{B1E0B3AF-BEEE-4099-86B2-D5893CA32CCA}"/>
          </msink:context>
        </emma:interpretation>
      </emma:emma>
    </inkml:annotationXML>
    <inkml:trace contextRef="#ctx0" brushRef="#br0">0 2280,'0'0,"0"0,0 0,0 0,0 0,0 0,0 0,32-14,17-27,46-16,36-21,56-37,32-21,39-26,31-18,15-13,20-3,1-4,-11 10,-14 14,-32 20,-49 21,-46 33,-39 31,-46 24,-35 23,-38 17</inkml:trace>
  </inkml:traceGroup>
</inkml:ink>
</file>

<file path=ppt/ink/ink33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6:15.3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F275346-9C13-4DD0-BFA2-3FA603A5CA27}" emma:medium="tactile" emma:mode="ink">
          <msink:context xmlns:msink="http://schemas.microsoft.com/ink/2010/main" type="inkDrawing" rotatedBoundingBox="2610,9724 9419,5215 9526,5376 2717,9885" semanticType="underline" shapeName="Other">
            <msink:sourceLink direction="with" ref="{DC83EAB9-23E1-427F-BECF-45C4D8FAA7C3}"/>
          </msink:context>
        </emma:interpretation>
      </emma:emma>
    </inkml:annotationXML>
    <inkml:trace contextRef="#ctx0" brushRef="#br0">0 4497,'0'0,"0"0,0 0,0 0,21-14,36-16,52-41,85-55,99-63,103-86,101-56,68-62,63-34,18-17,7 4,-28 24,-53 29,-82 56,-77 66,-92 59,-98 87,-107 89,-109 94,-102 72</inkml:trace>
  </inkml:traceGroup>
</inkml:ink>
</file>

<file path=ppt/ink/ink3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5:30.44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F304126-9A4C-4351-9C50-4615AC04FBBF}" emma:medium="tactile" emma:mode="ink">
          <msink:context xmlns:msink="http://schemas.microsoft.com/ink/2010/main" type="inkDrawing" rotatedBoundingBox="12754,14842 16880,15051 16877,15116 12750,14906" shapeName="Other">
            <msink:destinationLink direction="with" ref="{841CE473-D4EC-4E13-9BBC-DD4F9A35B1AC}"/>
            <msink:destinationLink direction="with" ref="{D7C9D4B7-0F82-4DDA-9353-F6699A659970}"/>
          </msink:context>
        </emma:interpretation>
      </emma:emma>
    </inkml:annotationXML>
    <inkml:trace contextRef="#ctx0" brushRef="#br0">0 0,'0'0,"0"0,0 0,0 0,0 0,0 0,0 0,15 10,5-6,12 1,7 5,10-1,1 3,1-7,6-1,2 1,8 0,6 0,-1 2,4-3,5-4,-2 0,2 0,6 0,-1-4,7 4,1 0,-3 0,3 0,2 4,-5 6,0-1,5 8,-10-3,0 2,-2-4,-8-2,1-6,-1 1,3-5,2 0,0 0,1 0,6 0,3 0,5 0,5 0,-5 0,0 7,-4-2,1-5,-7 5,0-1,1-4,-6 5,-12 0,2 0,-9 2,-3-3,-15 1,-7 0,-12 0,-5-1,-3-4</inkml:trace>
  </inkml:traceGroup>
</inkml:ink>
</file>

<file path=ppt/ink/ink34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6:15.68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65F3949-4866-4899-87D2-5548AA61B344}" emma:medium="tactile" emma:mode="ink">
          <msink:context xmlns:msink="http://schemas.microsoft.com/ink/2010/main" type="inkDrawing" rotatedBoundingBox="4168,9929 9084,6185 9170,6297 4254,10042" semanticType="underline" shapeName="Other">
            <msink:sourceLink direction="with" ref="{DC83EAB9-23E1-427F-BECF-45C4D8FAA7C3}"/>
          </msink:context>
        </emma:interpretation>
      </emma:emma>
    </inkml:annotationXML>
    <inkml:trace contextRef="#ctx0" brushRef="#br0">237 3556,'0'0,"0"0,0 0,-14 11,-8 2,-6 14,-21 10,-8 14,4 3,39-23,60-38,60-57,81-51,81-65,75-64,52-50,53-45,22-34,6 1,-21-4,-28 27,-45 34,-58 51,-77 51,-56 50,-67 51</inkml:trace>
  </inkml:traceGroup>
</inkml:ink>
</file>

<file path=ppt/ink/ink34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6:25.57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5C8C9F5-49DA-482E-B3D5-5590BE596172}" emma:medium="tactile" emma:mode="ink">
          <msink:context xmlns:msink="http://schemas.microsoft.com/ink/2010/main" type="inkDrawing" rotatedBoundingBox="2693,9247 9430,4728 9496,4827 2759,9345" semanticType="callout" shapeName="Other">
            <msink:sourceLink direction="with" ref="{F36DEC3B-4E11-4899-A5B0-A450B009E5A8}"/>
          </msink:context>
        </emma:interpretation>
      </emma:emma>
    </inkml:annotationXML>
    <inkml:trace contextRef="#ctx0" brushRef="#br0">98 4615,'0'0,"0"0,0 0,0 0,-14 7,-7 10,-7-4,-7 8,-4-4,21-11,18-6,50-37,77-20,67-52,92-53,74-52,88-63,74-66,61-43,24-27,25-27,-15-4,-38 24,-57 55,-91 60,-96 68,-84 71,-96 61,-112 74,-93 82,-70 68</inkml:trace>
  </inkml:traceGroup>
</inkml:ink>
</file>

<file path=ppt/ink/ink34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6:26.00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C79C5B3-6177-40E0-8B52-CADB683C6A72}" emma:medium="tactile" emma:mode="ink">
          <msink:context xmlns:msink="http://schemas.microsoft.com/ink/2010/main" type="inkDrawing" rotatedBoundingBox="2658,9855 10493,4600 10507,4622 2672,9876" semanticType="callout" shapeName="Other">
            <msink:sourceLink direction="with" ref="{F36DEC3B-4E11-4899-A5B0-A450B009E5A8}"/>
          </msink:context>
        </emma:interpretation>
      </emma:emma>
    </inkml:annotationXML>
    <inkml:trace contextRef="#ctx0" brushRef="#br0">0 5259,'0'0,"0"0,0 0,0 0,0 0,0 0,15-6,20-25,60-26,71-52,74-57,92-64,91-65,86-50,62-41,44-27,41-14,4-13,-3 3,-43 24,-50 40,-77 48,-74 47,-88 58,-88 61,-86 57,-84 55</inkml:trace>
  </inkml:traceGroup>
</inkml:ink>
</file>

<file path=ppt/ink/ink34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6:40.68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F04F649-A842-4E98-9D5D-1EBB01D4C2A8}" emma:medium="tactile" emma:mode="ink">
          <msink:context xmlns:msink="http://schemas.microsoft.com/ink/2010/main" type="inkDrawing" rotatedBoundingBox="13024,3047 23386,1920 23400,2054 13038,3181" semanticType="underline" shapeName="Other">
            <msink:sourceLink direction="with" ref="{F36DEC3B-4E11-4899-A5B0-A450B009E5A8}"/>
          </msink:context>
        </emma:interpretation>
      </emma:emma>
    </inkml:annotationXML>
    <inkml:trace contextRef="#ctx0" brushRef="#br0">0 1155,'0'0,"0"0,0 0,0 0,0 0,14 0,7 0,32 0,32 0,42-13,49-1,36-6,45-11,43 4,32-7,21-6,14-4,11-17,14 3,-4 1,4-4,-4 10,-7 7,-10 10,-8 3,-3 8,-14 2,-7 1,-4 0,-3-1,-7-2,-15 2,-27 1,-4-7,-22-7,-13 7,-18-14,-18 4,-21 10,-7 0,-28-4,-22 8,-13 2,-18-2,-18 6,-14 3,-18 4,-13 10,-5-7,-9 7,-8 0,-14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Group>
</inkml:ink>
</file>

<file path=ppt/ink/ink34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6:23.42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D734218-D2BD-4933-89EA-58C6ABC97729}" emma:medium="tactile" emma:mode="ink">
          <msink:context xmlns:msink="http://schemas.microsoft.com/ink/2010/main" type="writingRegion" rotatedBoundingBox="847,5936 20916,-3290 26081,7943 6012,17170"/>
        </emma:interpretation>
      </emma:emma>
    </inkml:annotationXML>
    <inkml:traceGroup>
      <inkml:annotationXML>
        <emma:emma xmlns:emma="http://www.w3.org/2003/04/emma" version="1.0">
          <emma:interpretation id="{6F118E3A-CA69-4D5B-9585-60745112C33E}" emma:medium="tactile" emma:mode="ink">
            <msink:context xmlns:msink="http://schemas.microsoft.com/ink/2010/main" type="paragraph" rotatedBoundingBox="1164,5552 22375,-518 23193,2339 1982,8410" alignmentLevel="1"/>
          </emma:interpretation>
        </emma:emma>
      </inkml:annotationXML>
      <inkml:traceGroup>
        <inkml:annotationXML>
          <emma:emma xmlns:emma="http://www.w3.org/2003/04/emma" version="1.0">
            <emma:interpretation id="{5A34D150-DA71-4E0D-B51B-6D851FE9E8A9}" emma:medium="tactile" emma:mode="ink">
              <msink:context xmlns:msink="http://schemas.microsoft.com/ink/2010/main" type="inkBullet" rotatedBoundingBox="1178,5601 2229,5301 3033,8110 1982,8410"/>
            </emma:interpretation>
            <emma:one-of disjunction-type="recognition" id="oneOf0">
              <emma:interpretation id="interp0" emma:lang="en-IN" emma:confidence="0">
                <emma:literal>f</emma:literal>
              </emma:interpretation>
              <emma:interpretation id="interp1" emma:lang="en-IN" emma:confidence="0">
                <emma:literal>q</emma:literal>
              </emma:interpretation>
              <emma:interpretation id="interp2" emma:lang="en-IN" emma:confidence="0">
                <emma:literal>1</emma:literal>
              </emma:interpretation>
              <emma:interpretation id="interp3" emma:lang="en-IN" emma:confidence="0">
                <emma:literal>5</emma:literal>
              </emma:interpretation>
              <emma:interpretation id="interp4" emma:lang="en-IN" emma:confidence="0">
                <emma:literal>{</emma:literal>
              </emma:interpretation>
            </emma:one-of>
          </emma:emma>
        </inkml:annotationXML>
        <inkml:trace contextRef="#ctx0" brushRef="#br0">-4973-2913,'0'0,"0"0,0 0,0 0,0 0,-7 17,0 7,0 17,-14 30,-11 51,-10 20,-11 38,-11 19,-13 8,13-17,4-11,18-33,21-28,28-36,21-45,28-30,33-31,13-20,18-7,-11 14,-6 10,-22 27,-21 27,-42 47,-33 45,-34 33,-25 34,-14 21,3 0,4-18,3-23,39-44,22-54,45-61,43-68,45-75,43-57,42-44,11-34</inkml:trace>
      </inkml:traceGroup>
      <inkml:traceGroup>
        <inkml:annotationXML>
          <emma:emma xmlns:emma="http://www.w3.org/2003/04/emma" version="1.0">
            <emma:interpretation id="{2BE3D1A6-E92E-4914-B6C6-0B639BF3DB83}" emma:medium="tactile" emma:mode="ink">
              <msink:context xmlns:msink="http://schemas.microsoft.com/ink/2010/main" type="line" rotatedBoundingBox="3921,4763 22375,-518 23149,2185 4695,7467"/>
            </emma:interpretation>
          </emma:emma>
        </inkml:annotationXML>
        <inkml:traceGroup>
          <inkml:annotationXML>
            <emma:emma xmlns:emma="http://www.w3.org/2003/04/emma" version="1.0">
              <emma:interpretation id="{F36DEC3B-4E11-4899-A5B0-A450B009E5A8}" emma:medium="tactile" emma:mode="ink">
                <msink:context xmlns:msink="http://schemas.microsoft.com/ink/2010/main" type="inkWord" rotatedBoundingBox="3885,4585 22416,-425 23125,2194 4593,7205">
                  <msink:destinationLink direction="with" ref="{3C79C5B3-6177-40E0-8B52-CADB683C6A72}"/>
                  <msink:destinationLink direction="with" ref="{C5C8C9F5-49DA-482E-B3D5-5590BE596172}"/>
                  <msink:destinationLink direction="with" ref="{4F04F649-A842-4E98-9D5D-1EBB01D4C2A8}"/>
                </msink:context>
              </emma:interpretation>
              <emma:one-of disjunction-type="recognition" id="oneOf1">
                <emma:interpretation id="interp5" emma:lang="en-IN" emma:confidence="0">
                  <emma:literal>MAI'',</emma:literal>
                </emma:interpretation>
                <emma:interpretation id="interp6" emma:lang="en-IN" emma:confidence="0">
                  <emma:literal>Mr."',</emma:literal>
                </emma:interpretation>
                <emma:interpretation id="interp7" emma:lang="en-IN" emma:confidence="0">
                  <emma:literal>"am</emma:literal>
                </emma:interpretation>
                <emma:interpretation id="interp8" emma:lang="en-IN" emma:confidence="0">
                  <emma:literal>"an</emma:literal>
                </emma:interpretation>
                <emma:interpretation id="interp9" emma:lang="en-IN" emma:confidence="0">
                  <emma:literal>1111m</emma:literal>
                </emma:interpretation>
              </emma:one-of>
            </emma:emma>
          </inkml:annotationXML>
          <inkml:trace contextRef="#ctx0" brushRef="#br0" timeOffset="788.88">-2866-2215,'0'0,"0"0,0 0,0 0,0 0,11 10,-4 11,14 16,7 14,8 27,10-1,-4 5,-3-4,-11-24,-14-24,-14-30,-14-30,-14-24,-22-41,-20-14,-1-23,-6-23,13 6,4-4,18 11,28 27,21 33,21 28,21 34,25 40,25 34,11 21,13 20,15 10,3-4,0 8,-24-21,-15-14,-28-16,-21-34,-25-14,-21-34,-7-27,-14-30,-25-27,-3-28,-7-13,-8 14,22-1,14 18,14 30,14 20,14 44,21 28,29 33,17 20,29 25,13 19,18 14,4-6,11 3,-8-11,0-13,-24-20</inkml:trace>
          <inkml:trace contextRef="#ctx0" brushRef="#br0" timeOffset="1308.75">-67-3045,'0'0,"0"0,0 0,0 0,0 0,7 14,7 16,8 4,16 20,5 14,17 3,3-6,-10-1,-10-23,-22-18,-21-23,-28-37,-22-14,-31-33,-14-8,-8-23,-3 3,18-10,18 24,10 3,24 24,15 24,35 6,22 28,31 13,28 6,18 18,10 3,22 10,7 4,0 10,-15 17,-20-14,-18 3,-22-2</inkml:trace>
          <inkml:trace contextRef="#ctx0" brushRef="#br0" timeOffset="1534.77">283-2669,'0'0,"0"0,0 0,0 0,0 0,0 0,7-13,7-21,21-10,22-27,31-34,28-21,22-12</inkml:trace>
          <inkml:trace contextRef="#ctx0" brushRef="#br0" timeOffset="19475.06">10511-7098,'0'0,"0"0,0 0,0 0,0 0,0 13,0 11,0 16,7 21,7 38,8 29,9 38,-2 10,-1 7,-7-7,-3-6,-11-18,-14-33,-18-18</inkml:trace>
          <inkml:trace contextRef="#ctx0" brushRef="#br0" timeOffset="19865.2">8588-6848,'0'0,"0"0,0 0,0 0,0 0,0 14,0 13,7 7,7 23,11 38,3 30,7 28,11 13,-4 10,1 0,3-7,-11-20,-7-27,-7-20,7-31,-13-20,-1-24,-7-7</inkml:trace>
          <inkml:trace contextRef="#ctx0" brushRef="#br0" timeOffset="18750.38">15477-7671,'0'0,"0"0,0 0,0 0,0 0,0 0,0 0,0 0,0 14,7 16,0 18,7 33,8 21,6 40,-3 20,3 14,7 1,0 5,-3-22,-4-25,-6-10,-15-33,-7-24</inkml:trace>
          <inkml:trace contextRef="#ctx0" brushRef="#br0" timeOffset="19127.91">13187-7180,'0'0,"0"0,0 0,0 0,0 0,0 0,-11 14,11 6,0 28,11 16,3 31,0 37,0 13,0 15,0 12,-7-12,0-8,-7-10,-7-17,-7-23,-7-34</inkml:trace>
        </inkml:traceGroup>
      </inkml:traceGroup>
    </inkml:traceGroup>
    <inkml:traceGroup>
      <inkml:annotationXML>
        <emma:emma xmlns:emma="http://www.w3.org/2003/04/emma" version="1.0">
          <emma:interpretation id="{4AC66EE8-BF4D-4A26-B6C8-10AEE98A6140}" emma:medium="tactile" emma:mode="ink">
            <msink:context xmlns:msink="http://schemas.microsoft.com/ink/2010/main" type="paragraph" rotatedBoundingBox="7056,8701 22111,1779 23142,4023 8088,10944" alignmentLevel="2"/>
          </emma:interpretation>
        </emma:emma>
      </inkml:annotationXML>
      <inkml:traceGroup>
        <inkml:annotationXML>
          <emma:emma xmlns:emma="http://www.w3.org/2003/04/emma" version="1.0">
            <emma:interpretation id="{69A8328A-EB01-45C9-947A-286414CE334F}" emma:medium="tactile" emma:mode="ink">
              <msink:context xmlns:msink="http://schemas.microsoft.com/ink/2010/main" type="inkBullet" rotatedBoundingBox="7149,8902 8646,8214 9494,10059 7998,10748"/>
            </emma:interpretation>
            <emma:one-of disjunction-type="recognition" id="oneOf2">
              <emma:interpretation id="interp10" emma:lang="en-IN" emma:confidence="0">
                <emma:literal>V</emma:literal>
              </emma:interpretation>
              <emma:interpretation id="interp11" emma:lang="en-IN" emma:confidence="0">
                <emma:literal>v</emma:literal>
              </emma:interpretation>
              <emma:interpretation id="interp12" emma:lang="en-IN" emma:confidence="0">
                <emma:literal>u</emma:literal>
              </emma:interpretation>
              <emma:interpretation id="interp13" emma:lang="en-IN" emma:confidence="0">
                <emma:literal>U</emma:literal>
              </emma:interpretation>
              <emma:interpretation id="interp14" emma:lang="en-IN" emma:confidence="0">
                <emma:literal>r</emma:literal>
              </emma:interpretation>
            </emma:one-of>
          </emma:emma>
        </inkml:annotationXML>
        <inkml:trace contextRef="#ctx0" brushRef="#br0" timeOffset="25300.6">0 786,'0'0,"0"0,0 0,0 0,0 13,14 21,15 10,24 34,38 44,44 30,34 24,22 7,-8-7,-6-13,-26-31,-17-34,-38-47,-29-44,-25-51,-28-61,-14-41,-14-47,-14-40,7-32,0-16,3 10,11 14,7 27,7 40</inkml:trace>
      </inkml:traceGroup>
      <inkml:traceGroup>
        <inkml:annotationXML>
          <emma:emma xmlns:emma="http://www.w3.org/2003/04/emma" version="1.0">
            <emma:interpretation id="{3955E33B-2ABF-4FBB-8864-446C5F915BF1}" emma:medium="tactile" emma:mode="ink">
              <msink:context xmlns:msink="http://schemas.microsoft.com/ink/2010/main" type="line" rotatedBoundingBox="9867,7409 22111,1779 23142,4023 10898,9652"/>
            </emma:interpretation>
          </emma:emma>
        </inkml:annotationXML>
        <inkml:traceGroup>
          <inkml:annotationXML>
            <emma:emma xmlns:emma="http://www.w3.org/2003/04/emma" version="1.0">
              <emma:interpretation id="{A5836DCC-4A2B-436F-B061-5C893FC68BC6}" emma:medium="tactile" emma:mode="ink">
                <msink:context xmlns:msink="http://schemas.microsoft.com/ink/2010/main" type="inkWord" rotatedBoundingBox="18142,3604 22111,1779 23142,4023 19173,5848"/>
              </emma:interpretation>
              <emma:one-of disjunction-type="recognition" id="oneOf3">
                <emma:interpretation id="interp15" emma:lang="en-IN" emma:confidence="0">
                  <emma:literal>At-an</emma:literal>
                </emma:interpretation>
                <emma:interpretation id="interp16" emma:lang="en-IN" emma:confidence="0">
                  <emma:literal>I-an A 3</emma:literal>
                </emma:interpretation>
                <emma:interpretation id="interp17" emma:lang="en-IN" emma:confidence="0">
                  <emma:literal>At-than 3</emma:literal>
                </emma:interpretation>
                <emma:interpretation id="interp18" emma:lang="en-IN" emma:confidence="0">
                  <emma:literal>A-than</emma:literal>
                </emma:interpretation>
                <emma:interpretation id="interp19" emma:lang="en-IN" emma:confidence="0">
                  <emma:literal>I-than A 3</emma:literal>
                </emma:interpretation>
              </emma:one-of>
            </emma:emma>
          </inkml:annotationXML>
          <inkml:trace contextRef="#ctx0" brushRef="#br0" timeOffset="-146134.98">11559-4894,'0'0,"0"0,0 0,0 0,0 0,0 0,-14 7,0 0,0 17,7 13,7 17,7 44,0 34,7 38,0 40,1 6,-1 8,3-14,4-21,1-29,6-28,21-37,15-38,17-50,21-48,22-40,17-44,4-21,10-27,0-3,-24 10,-22 24,-27 30</inkml:trace>
          <inkml:trace contextRef="#ctx0" brushRef="#br0" timeOffset="-145831.54">11884-3505,'0'0,"0"0,0 0,0 0,0 0,0 0,0 0,0 0,21 0,25 3,18 11,31 16,25 4,11 10,17 20,0 1,-3-1,-22 4,-13-11,-11-6,-32-13,-25-15</inkml:trace>
          <inkml:trace contextRef="#ctx0" brushRef="#br0" timeOffset="-145490.86">12523-4728,'0'0,"0"0,0 0,0 0,0 0,0 0,0 0,0 0,14 24,14 6,29 25,13-1,26 27,13 21,15-4,3 10,-11-16,-6-4,-15-14,-10-16,-22-14,-17-14,-11-23</inkml:trace>
          <inkml:trace contextRef="#ctx0" brushRef="#br0" timeOffset="-145130.68">13532-4900,'0'0,"0"0,0 0,0 0,0 0,0 0,-21 6,0 15,-7 19,-7 14,-4 34,3 24,1 7,3-1,11-6,7-27,14-18,14-22,18-22,17-23,40-17,31-13,31-7,26 3,21-7</inkml:trace>
          <inkml:trace contextRef="#ctx0" brushRef="#br0" timeOffset="-144546.28">14492-4721,'0'0,"0"0,0 0,0 0,0 0,0 0,0 17,8 7,6 6,7 7,11 4,-4 3,0-7,-7-6,-3-8,-18-9,-18-21,-17-23,-7-18,-11-9,-4-14,1-14,20 14,22 7,28 9,29 11,34 14,26 10,13 13,22 7,10 0,-7 0,-10 0,-18 0,-35-10,-18 6,-32-9,-28-8,-28-19,-22-28,-24-17,-11-23,-10 10,-7-11,10 15,18 12,31 15</inkml:trace>
          <inkml:trace contextRef="#ctx0" brushRef="#br0" timeOffset="28290.6">5944-725,'0'0,"0"0,0 0,0 0,0 0,0 0,0 0,14-17,14-10,25-17,11-20,17-21,11-3,-11 14,-17 3,-12 20</inkml:trace>
          <inkml:trace contextRef="#ctx0" brushRef="#br0" timeOffset="29165.22">5584-17,'0'0,"0"0,0 0,0 0,0 0,0 0,21-13,29-28,52-30,64-38,46-40,45-37,26-10,-1-11,-24 14,-32 37,-32 31</inkml:trace>
          <inkml:trace contextRef="#ctx0" brushRef="#br0" timeOffset="25864.92">3307 366,'0'0,"0"0,0 0,0 0,0 17,8 13,6 14,14 27,18 28,3 9,8 4,-8-4,-14-16,-20-42,-15-50,-22-30,-13-51,-21-35,-1-39,-3-25,11-13,6-3,4 13,18 27,7 31,21 37,7 37,32 44,18 34,24 48,25 33,11 11,6 23,-6 3,3-6,-25-10</inkml:trace>
          <inkml:trace contextRef="#ctx0" brushRef="#br0" timeOffset="26058.28">3364 715,'0'0,"0"0,0 0,0 0,0 0,14-17,25-10,39-41,66-44</inkml:trace>
          <inkml:trace contextRef="#ctx0" brushRef="#br0" timeOffset="-147087.93">7963-2682,'0'0,"0"0,0 0,0 0,0 0,0 0,0-17,7-7,14-20,14-20,22-24,14-10,17 3,7 13,7 32,-3 26,-28 54,-11 41,-18 45,-28 22,-14 15,-14 3,-7-7,7-17,7-24,21-40,14-31,32-30,18-21,24-16,18 10,-3-4,-1 24,-6 17,-12 10,-31 30,-31 38,-36 17,-29 24,-38 2,-10-6,-22-10,4-37,-8-34,15-38</inkml:trace>
          <inkml:trace contextRef="#ctx0" brushRef="#br0" timeOffset="-146784.01">10592-2611,'0'0,"0"0,0 0,0 0,0 0,0 0,0 0,0 0,0 0,0 0,0 0,-14 13,-17 11,-5 3,-6 11,-4 2</inkml:trace>
        </inkml:traceGroup>
      </inkml:traceGroup>
    </inkml:traceGroup>
    <inkml:traceGroup>
      <inkml:annotationXML>
        <emma:emma xmlns:emma="http://www.w3.org/2003/04/emma" version="1.0">
          <emma:interpretation id="{3C021982-0E6A-4A92-B6B2-026224F1AF2D}" emma:medium="tactile" emma:mode="ink">
            <msink:context xmlns:msink="http://schemas.microsoft.com/ink/2010/main" type="paragraph" rotatedBoundingBox="11373,11998 24594,5458 25843,7983 12623,14523" alignmentLevel="3"/>
          </emma:interpretation>
        </emma:emma>
      </inkml:annotationXML>
      <inkml:traceGroup>
        <inkml:annotationXML>
          <emma:emma xmlns:emma="http://www.w3.org/2003/04/emma" version="1.0">
            <emma:interpretation id="{805CCC69-C2BF-4317-AC58-5F2A2A7D077F}" emma:medium="tactile" emma:mode="ink">
              <msink:context xmlns:msink="http://schemas.microsoft.com/ink/2010/main" type="line" rotatedBoundingBox="11373,11998 24594,5458 25843,7983 12623,14523"/>
            </emma:interpretation>
          </emma:emma>
        </inkml:annotationXML>
        <inkml:traceGroup>
          <inkml:annotationXML>
            <emma:emma xmlns:emma="http://www.w3.org/2003/04/emma" version="1.0">
              <emma:interpretation id="{5561D774-F8C4-4DAC-BF1D-A0A755297E6E}" emma:medium="tactile" emma:mode="ink">
                <msink:context xmlns:msink="http://schemas.microsoft.com/ink/2010/main" type="inkWord" rotatedBoundingBox="17516,8959 24594,5458 25843,7983 18765,11484"/>
              </emma:interpretation>
              <emma:one-of disjunction-type="recognition" id="oneOf4">
                <emma:interpretation id="interp20" emma:lang="en-IN" emma:confidence="0">
                  <emma:literal>13716.14euro</emma:literal>
                </emma:interpretation>
                <emma:interpretation id="interp21" emma:lang="en-IN" emma:confidence="0">
                  <emma:literal>113716.14euro</emma:literal>
                </emma:interpretation>
                <emma:interpretation id="interp22" emma:lang="en-IN" emma:confidence="0">
                  <emma:literal>133716.14euro</emma:literal>
                </emma:interpretation>
                <emma:interpretation id="interp23" emma:lang="en-IN" emma:confidence="0">
                  <emma:literal>13716.14 for</emma:literal>
                </emma:interpretation>
                <emma:interpretation id="interp24" emma:lang="en-IN" emma:confidence="0">
                  <emma:literal>is =16.14kn</emma:literal>
                </emma:interpretation>
              </emma:one-of>
            </emma:emma>
          </inkml:annotationXML>
          <inkml:trace contextRef="#ctx0" brushRef="#br0" timeOffset="-102724.08">10532 728,'0'0,"0"0,0 0,0 0,0 0,0 0,0 0,-14 20,7 18,7 16,7 27,14 34,18 34,18 34,31 14,11 9,10 1,1-7,-1-28,-3-6,-21-27,-11-20,-25-31,-10-21,-18-26,-14-17,-7-24</inkml:trace>
          <inkml:trace contextRef="#ctx0" brushRef="#br0" timeOffset="-102098.96">11574 329,'0'0,"0"0,0 0,0 0,0 0,0 0,0 23,0 8,7 26,10 31,4 31,8 27,-1 40,21 20,8 8,17-4,0-10,4-18,3-16,4-44,-15-24,11-40,-7-27,-3-31,3-31,-3-27,-15-26,-13-11,-12-10,-17 14,-14-8,-14 18,-10 17,-5 20,-13 20,-7 14,-8 20,-3 27,4 14,-4 24,10 30</inkml:trace>
          <inkml:trace contextRef="#ctx0" brushRef="#br0" timeOffset="-101757.75">13374 1185,'0'0,"0"0,0 0,0 0,0 0,0 0,0 0,0 0,0 14,7 6,0 4,7 6,-4 1,-10-11,0 4,-10-11,-11-6,0-7,-8-7,8-20</inkml:trace>
          <inkml:trace contextRef="#ctx0" brushRef="#br0" timeOffset="-101421.88">13712-362,'0'0,"0"0,0 0,0 0,0 0,0 0,0 0,8 13,13 8,18 23,17 27,18 20,25 31,3 7,1 20,-5 0,-2-4,-12-2,-9-25,-26-16</inkml:trace>
          <inkml:trace contextRef="#ctx0" brushRef="#br0" timeOffset="-101030.75">14690-1419,'0'0,"0"0,0 0,0 0,0 0,0 17,7 13,7 21,7 44,8 41,10 43,3 24,14 11,-6-11,-8-17,4-30,3-34,11-44,-3-51,17-34,25-44,3-34,8-23,-1-24,-17-14</inkml:trace>
          <inkml:trace contextRef="#ctx0" brushRef="#br0" timeOffset="-100731.89">15262-731,'0'0,"0"0,0 0,0 0,0 0,0 0,0 16,14 12,21 16,29 23,31 38,22 24,27 27,12 13,-1 0,-3-6,-4-14,-25-27,-13-24,-36-27</inkml:trace>
          <inkml:trace contextRef="#ctx0" brushRef="#br0" timeOffset="-100413.08">15541-1592,'0'0,"0"0,0 0,0 0,0 0,0 0,14 24,18 10,17 23,32 42,32 23,25 27,21 10,14 7,-15-11,-2-22,-22-25,-32-27,-24-27</inkml:trace>
          <inkml:trace contextRef="#ctx0" brushRef="#br0" timeOffset="-99637.84">16561-1477,'0'0,"0"0,0 0,0 0,0 0,0 0,0 0,-14 14,0 16,6 25,8 16,0 30,15 21,13 0,18 7,3-11,15-23,-1-17,-3-24,-3-37,-4-51,-11-37,-7-40,-3-28,-18-10,-7 3,-14 11,0 26,0 21,7 27,0 41,7 33,14 31,0 21,8 13,6 0,-7 3,0-13,-6-18,-8-12,-14-25,-14-26,-15-25,-13-26,-7-21,6 1,8-15,10 11,25 11,32 5,10 28,29 17,21 14,10 13,8 7,-8-1,-10 1,-18-14,-18-16,-17-11,-39-24,-32-27,-17-13,-25-30,-18-15,-10-2,3 2,-11 15</inkml:trace>
          <inkml:trace contextRef="#ctx0" brushRef="#br0" timeOffset="26852.23">4645 4697,'0'0,"0"0,0 0,0 0,0 0,0 14,0-1,7 18,21 16,15 11,31 23,32 14,17 0,15 3,7-10,-1-17,-20-17,-22-23,-31-31,-22-31,-42-43,-28-34,-35-48,-18-44,-11-30,-3-11,6-3,19 24,-1 34,22 44,10 40,18 38,14 23,14 28,18 19,10 18,22 0,-8-11,4 4,-3-3,3-1,-11 11,11-4,-3 11,13 13,15 24,17 20,15 6,14 18,-8 7,-6-11,-8-10,-17-20,-8-3,-31-31</inkml:trace>
          <inkml:trace contextRef="#ctx0" brushRef="#br0" timeOffset="27360.74">5700 3370,'0'0,"0"0,0 0,0 0,0 0,0 0,15-14,13-16,28-14,22-10,31 20,8 10,6 41,-10 44,-17 40,-22 32,-32 19,-21 4,-3-1,-11-22,0-22,21-40,22-33,34-38,33-27,21-17,27-7,1 7,-3 10,-15 27,-32 34,-42 14,-45 40,-43 31,-46 27,-36 10,-31 0,-10-14,-1-13</inkml:trace>
          <inkml:trace contextRef="#ctx0" brushRef="#br0" timeOffset="27673.12">8588 2780,'0'0,"0"0,0 0,0 0,0 0,21-16,25-12,24-36,40-31,34-27,1-3,0 3,-15 17</inkml:trace>
          <inkml:trace contextRef="#ctx0" brushRef="#br0" timeOffset="27907.36">8806 3664,'0'0,"0"0,0 0,0 0,0 0,0 0,22-23,24-18,38-47,47-54,28-51,28-34,0-24</inkml:trace>
        </inkml:traceGroup>
      </inkml:traceGroup>
    </inkml:traceGroup>
  </inkml:traceGroup>
</inkml:ink>
</file>

<file path=ppt/ink/ink34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1:12.43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2313FEA-72E9-4486-84AB-EAF202E18CC9}" emma:medium="tactile" emma:mode="ink">
          <msink:context xmlns:msink="http://schemas.microsoft.com/ink/2010/main" type="inkDrawing" rotatedBoundingBox="12765,16147 16930,12173 17375,12640 13210,16613" hotPoints="16235,12785 17225,12539 13299,16462 12825,16191" semanticType="enclosure" shapeName="Trapezoid"/>
        </emma:interpretation>
      </emma:emma>
    </inkml:annotationXML>
    <inkml:trace contextRef="#ctx0" brushRef="#br0">0 3529,'0'0,"0"0,0 0,0 0,0 0,14-13,21-31,54-48,66-60,71-75,77-71,64-47,39-38,21-17,-21 11,-32 37,-49 47,-57 61,-66 68,-54 67</inkml:trace>
    <inkml:trace contextRef="#ctx0" brushRef="#br0" timeOffset="744.33">519 3868,'0'0,"0"0,0 0,0 0,0 0,0 0,32-24,24-27,57-50,56-68,75-69,52-66,57-45,32-58,10-13,-10 7,-35 27,-43 51,-53 54,-60 54,-46 54,-49 55,-50 53,-27 28,-22 37,-22 14,-6 9,7-2,0-4,7-4,14-13,0 0,0 0,0 0,0 0,0 0,0 0,0 0,0 0,0 0,0 0,0 0,0 0,7 14,0-1,-7-13,7 17,-7-17,14 17,-14-17,0 0,0 0,7 14,-7-14,0 0,0 0</inkml:trace>
  </inkml:traceGroup>
</inkml:ink>
</file>

<file path=ppt/ink/ink34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1:15.04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21503F5-BAD6-402D-9690-F4A8A89E8624}" emma:medium="tactile" emma:mode="ink">
          <msink:context xmlns:msink="http://schemas.microsoft.com/ink/2010/main" type="writingRegion" rotatedBoundingBox="35580,14503 35595,14503 35595,14518 35580,14518"/>
        </emma:interpretation>
      </emma:emma>
    </inkml:annotationXML>
    <inkml:traceGroup>
      <inkml:annotationXML>
        <emma:emma xmlns:emma="http://www.w3.org/2003/04/emma" version="1.0">
          <emma:interpretation id="{E2C5F5B7-8E9C-4ECE-9A96-7D4805FA4564}" emma:medium="tactile" emma:mode="ink">
            <msink:context xmlns:msink="http://schemas.microsoft.com/ink/2010/main" type="paragraph" rotatedBoundingBox="35580,14503 35595,14503 35595,14518 35580,14518" alignmentLevel="1"/>
          </emma:interpretation>
        </emma:emma>
      </inkml:annotationXML>
      <inkml:traceGroup>
        <inkml:annotationXML>
          <emma:emma xmlns:emma="http://www.w3.org/2003/04/emma" version="1.0">
            <emma:interpretation id="{1C7E3CF0-24D2-4E39-9FA7-655B476C02F8}" emma:medium="tactile" emma:mode="ink">
              <msink:context xmlns:msink="http://schemas.microsoft.com/ink/2010/main" type="line" rotatedBoundingBox="35580,14503 35595,14503 35595,14518 35580,14518"/>
            </emma:interpretation>
          </emma:emma>
        </inkml:annotationXML>
        <inkml:traceGroup>
          <inkml:annotationXML>
            <emma:emma xmlns:emma="http://www.w3.org/2003/04/emma" version="1.0">
              <emma:interpretation id="{36A8D5DC-C283-4721-8D4A-DBA6C73A0834}" emma:medium="tactile" emma:mode="ink">
                <msink:context xmlns:msink="http://schemas.microsoft.com/ink/2010/main" type="inkWord" rotatedBoundingBox="35580,14503 35595,14503 35595,14518 35580,14518"/>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l</emma:literal>
                </emma:interpretation>
                <emma:interpretation id="interp4" emma:lang="en-IN" emma:confidence="0">
                  <emma:literal>,</emma:literal>
                </emma:interpretation>
              </emma:one-of>
            </emma:emma>
          </inkml:annotationXML>
          <inkml:trace contextRef="#ctx0" brushRef="#br0">0 0,'0'0,"0"0,0 0,0 0,0 0,0 0,0 0,0 0,0 0,0 0</inkml:trace>
        </inkml:traceGroup>
      </inkml:traceGroup>
    </inkml:traceGroup>
  </inkml:traceGroup>
</inkml:ink>
</file>

<file path=ppt/ink/ink34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1:53.75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194774D-2C49-4115-A204-088DEC7D60B4}" emma:medium="tactile" emma:mode="ink">
          <msink:context xmlns:msink="http://schemas.microsoft.com/ink/2010/main" type="inkDrawing" rotatedBoundingBox="20004,13801 25340,7163 25926,7633 20589,14272" hotPoints="25449,7198 25574,7942 20655,14061 20109,13843" semanticType="enclosure" shapeName="Trapezoid"/>
        </emma:interpretation>
      </emma:emma>
    </inkml:annotationXML>
    <inkml:trace contextRef="#ctx0" brushRef="#br0">0 6543,'0'0,"0"0,0 0,0 0,0 0,0 0,21-14,25-30,49-54,61-61,62-68,61-84,64-86,55-77,51-57,20-38,22-31,6-6,-20 20,-43 48,-63 67,-68 88,-88 95,-77 119,-82 91</inkml:trace>
    <inkml:trace contextRef="#ctx0" brushRef="#br0" timeOffset="408.78">730 6834,'0'0,"0"0,0 0,0 0,0 0,8-20,20-14,28-47,54-61,66-85,75-88,59-92,61-87,56-75,42-34,8-13,-8 16,-35 58,-52 68,-65 92,-70 87,-60 88,-63 82</inkml:trace>
  </inkml:traceGroup>
</inkml:ink>
</file>

<file path=ppt/ink/ink34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2:50.50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1EBEF39-A6BF-4B91-A860-3BE942880AE9}" emma:medium="tactile" emma:mode="ink">
          <msink:context xmlns:msink="http://schemas.microsoft.com/ink/2010/main" type="inkDrawing" rotatedBoundingBox="4046,10936 22484,10550 22539,13138 4100,13525" semanticType="underline" shapeName="Other">
            <msink:sourceLink direction="with" ref="{DFEA19BF-4119-4FE8-83BD-1422BA6F3124}"/>
          </msink:context>
        </emma:interpretation>
      </emma:emma>
    </inkml:annotationXML>
    <inkml:trace contextRef="#ctx0" brushRef="#br0">0 1090,'0'0,"0"0,0 0,0 0,0 0,18 0,21 0,31 0,40 0,48-6,37-1,41 0,36 0,21 0,24 7,12 0,24 0,14-10,17 4,5-1,16 0,1-7,21 8,4-11,17 10,8 0,-1 0,0 1,-7-1,8-3,-15 3,-3 0,3-6,0-1,7-6,-7 13,15-7,-1 1,0-4,1 3,6-6,7-10,1-8,-8-12,1-18,-8 10,-7-6,-14-7,-21 6,-25 8,-35-1,-38 4,-51 3,-45 14,-46 0,-56 10,-47 0,-24 20,-32 7,-14 0,-14 0,0 0,0 0,14 0,0 0,0 0,0 0,0 0,0 0,0 0,0 0,0 0,0 0,-18 7,4 13,0 0,-21 17,-8 28,-24 33,-21 17,-11 41,-10 30,-8 21,8 13,-4 0,10-7,5-16,9-4,8-17,4-27,34-30,15-25,14-26,14-34,7-10</inkml:trace>
  </inkml:traceGroup>
</inkml:ink>
</file>

<file path=ppt/ink/ink34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3:17.42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0 961,'0'0,"0"0,0 0,0 0,0 0,0 0,0 0,0 0,-7-13,0-11,7-13,7-14,7-17,8-9,6-15,18-3,17 14,26 6,16 11,19 7,7 19,20 15,1 23,0 17,0 3,-15 17,-6 7,-15 20,-3 21,-24 0,-19 13,-3-10,-17-17,-12 0,-16-20,-8-17,-7-10,-7-11,0-13,0 0,0 0,0-13,0-25,0-19,7-28,14 1,21-15,15-2,31 6,21 3,15 21,17 4,14 33,4 10,14 24,-7 24,7 20,-21 7,-7 20,-8 20,-17 4,-24 7,-22-8,-25-6,-10-10,-18-13,-7-15,-7-22,-14-11,7-17,-7-24,0-10,0-27,7-20,7-14,7-17,14 4,22-4,6 10,18 14,29 14,13 23,18 17,11 17,17 27,8 11,6 16,-3 14,-7 13,-14 17,-14 11,-25 13,-18-10,-21 3,-18-17,-10-10,-17-10,-15-24,-7-16,-7-21,0 0,0-34,0-17,7-27,7-6,7-21,28-7,15 7,17 13,22 4,6 24,18 20,11 20,10 24,7 24,-10 10,-7 10,-1 13,-20 11,-8-4,-24 4,-18 0,-18-10,-6-1,-15-9,-14-21,-14-27,0-21,0-16,7-24,7-10,18-17,10-10,25 10,11 17,10 6,18 21,11 20,-1 18,8 12,10 25,-4 6,-13 4,-8 27,-10 16</inkml:trace>
</inkml:ink>
</file>

<file path=ppt/ink/ink3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4:22.75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89CE938-DBA7-4E05-9FDA-6244A2F493A4}" emma:medium="tactile" emma:mode="ink">
          <msink:context xmlns:msink="http://schemas.microsoft.com/ink/2010/main" type="inkDrawing" rotatedBoundingBox="23781,5125 24157,6264 23696,6416 23320,5276" semanticType="callout" shapeName="Other">
            <msink:sourceLink direction="with" ref="{A3B950B6-3AE3-473C-9C80-58F3006296EF}"/>
          </msink:context>
        </emma:interpretation>
      </emma:emma>
    </inkml:annotationXML>
    <inkml:trace contextRef="#ctx0" brushRef="#br0">6800 2304,'0'0,"0"0,0 0,0 0,0 0,0 0,0 0,0 12,10 14,10 7,12 19,12 23,20 3,8 10,-1 11,-5-2,-11 2,-6-7,-20-4,-11-6,-26-11,-11-7,-16-21,-19-15,-8-19,-9-13,-5-18,2-18,0-23</inkml:trace>
  </inkml:traceGroup>
</inkml:ink>
</file>

<file path=ppt/ink/ink35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2:39.61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EF1B09B-A1E8-4DCE-81CA-DC2D53CC2409}" emma:medium="tactile" emma:mode="ink">
          <msink:context xmlns:msink="http://schemas.microsoft.com/ink/2010/main" type="writingRegion" rotatedBoundingBox="958,717 16273,-5529 20153,3981 4838,10229"/>
        </emma:interpretation>
      </emma:emma>
    </inkml:annotationXML>
    <inkml:traceGroup>
      <inkml:annotationXML>
        <emma:emma xmlns:emma="http://www.w3.org/2003/04/emma" version="1.0">
          <emma:interpretation id="{93CF7470-1220-486D-9AFE-9C9F964F410F}" emma:medium="tactile" emma:mode="ink">
            <msink:context xmlns:msink="http://schemas.microsoft.com/ink/2010/main" type="paragraph" rotatedBoundingBox="1665,-275 5021,-275 5021,3514 1665,3514" alignmentLevel="1"/>
          </emma:interpretation>
        </emma:emma>
      </inkml:annotationXML>
      <inkml:traceGroup>
        <inkml:annotationXML>
          <emma:emma xmlns:emma="http://www.w3.org/2003/04/emma" version="1.0">
            <emma:interpretation id="{51AE9521-E1FE-4807-9F62-4A6689F1060E}" emma:medium="tactile" emma:mode="ink">
              <msink:context xmlns:msink="http://schemas.microsoft.com/ink/2010/main" type="inkBullet" rotatedBoundingBox="780,2192 3406,-1057 5663,765 3037,4016"/>
            </emma:interpretation>
            <emma:one-of disjunction-type="recognition" id="oneOf0">
              <emma:interpretation id="interp0" emma:lang="en-IN" emma:confidence="0">
                <emma:literal>20</emma:literal>
              </emma:interpretation>
              <emma:interpretation id="interp1" emma:lang="en-IN" emma:confidence="0">
                <emma:literal>Q</emma:literal>
              </emma:interpretation>
              <emma:interpretation id="interp2" emma:lang="en-IN" emma:confidence="0">
                <emma:literal>0</emma:literal>
              </emma:interpretation>
              <emma:interpretation id="interp3" emma:lang="en-IN" emma:confidence="0">
                <emma:literal>00</emma:literal>
              </emma:interpretation>
              <emma:interpretation id="interp4" emma:lang="en-IN" emma:confidence="0">
                <emma:literal>o</emma:literal>
              </emma:interpretation>
            </emma:one-of>
          </emma:emma>
        </inkml:annotationXML>
        <inkml:trace contextRef="#ctx0" brushRef="#br0">-438-9215,'0'0,"0"0,0 0,0 0,0 0,0 0,0 0,0 0,0-17,4-17,17-24,28-26,1-8,24-13,11 7,10 27,0 34,-3 37,-18 54,-10 30,-18 45,-18 30,-14 17,-21 14,-7-4,0-13,-4-38,14-16,4-38,4-33,21-42,10-46,32-38,18-41,28-33,3-21,8-20,3 10,-18 14,-21 34,-20 26</inkml:trace>
        <inkml:trace contextRef="#ctx0" brushRef="#br0" timeOffset="687.4">-956-9910,'0'0,"0"0,0 0,0 0,-15 14,-6 10,-7 23,-7 28,-11 36,11 55,-4 41,18 33,21 35,21 12,32 1,28-17,42-34,40-40,27-48,33-61,31-75,25-77,14-72,3-50,-3-75,-7-54,-28-40,-40-11,-48 4,-57 6,-71 28,-63 23,-74 44,-78 55,-46 53,-46 59,-42 53,-18 44,-14 55,22 57,-1 51,22 64,35 51,38 44</inkml:trace>
      </inkml:traceGroup>
    </inkml:traceGroup>
    <inkml:traceGroup>
      <inkml:annotationXML>
        <emma:emma xmlns:emma="http://www.w3.org/2003/04/emma" version="1.0">
          <emma:interpretation id="{E8919436-8DEE-4AAF-8312-C17DA7FE7D36}" emma:medium="tactile" emma:mode="ink">
            <msink:context xmlns:msink="http://schemas.microsoft.com/ink/2010/main" type="paragraph" rotatedBoundingBox="3305,5004 18107,-1033 20153,3981 5351,10019" alignmentLevel="1"/>
          </emma:interpretation>
        </emma:emma>
      </inkml:annotationXML>
      <inkml:traceGroup>
        <inkml:annotationXML>
          <emma:emma xmlns:emma="http://www.w3.org/2003/04/emma" version="1.0">
            <emma:interpretation id="{C40F6C1C-89AB-4DD4-A0FD-E98C3016C976}" emma:medium="tactile" emma:mode="ink">
              <msink:context xmlns:msink="http://schemas.microsoft.com/ink/2010/main" type="line" rotatedBoundingBox="3305,5004 18107,-1033 20153,3981 5351,10019"/>
            </emma:interpretation>
          </emma:emma>
        </inkml:annotationXML>
        <inkml:traceGroup>
          <inkml:annotationXML>
            <emma:emma xmlns:emma="http://www.w3.org/2003/04/emma" version="1.0">
              <emma:interpretation id="{CFD6AD4B-8095-4F7D-BFBF-56CAAADF4BB7}" emma:medium="tactile" emma:mode="ink">
                <msink:context xmlns:msink="http://schemas.microsoft.com/ink/2010/main" type="inkWord" rotatedBoundingBox="3428,5304 10045,2604 11969,7320 5351,10019"/>
              </emma:interpretation>
              <emma:one-of disjunction-type="recognition" id="oneOf1">
                <emma:interpretation id="interp5" emma:lang="en-IN" emma:confidence="0">
                  <emma:literal>roof</emma:literal>
                </emma:interpretation>
                <emma:interpretation id="interp6" emma:lang="en-IN" emma:confidence="0">
                  <emma:literal>roofers</emma:literal>
                </emma:interpretation>
                <emma:interpretation id="interp7" emma:lang="en-IN" emma:confidence="0">
                  <emma:literal>roof*</emma:literal>
                </emma:interpretation>
                <emma:interpretation id="interp8" emma:lang="en-IN" emma:confidence="0">
                  <emma:literal>toffy</emma:literal>
                </emma:interpretation>
                <emma:interpretation id="interp9" emma:lang="en-IN" emma:confidence="0">
                  <emma:literal>roofer</emma:literal>
                </emma:interpretation>
              </emma:one-of>
            </emma:emma>
          </inkml:annotationXML>
          <inkml:trace contextRef="#ctx0" brushRef="#br0" timeOffset="43888.41">2594-5206,'0'0,"0"0,0 0,0 0,0 0,0 0,0 0,7 17,21 7,15 10,24 16,32 8,10 23,15 7,6 10,4-9,-17-12,-8 5,-20-28,-5-10</inkml:trace>
          <inkml:trace contextRef="#ctx0" brushRef="#br0" timeOffset="44412.92">3886-6029,'0'0,"0"0,0 0,0 0,-7 14,0 6,0 17,7 21,0 33,0 18,7 23,7 10,7-10,7-3,11-24,4-21,10-40,3-30,15-28,-15-36,-3-22,-18-5,-14-22,-21 5,-28-1,-25 3,-24 21,-29 7,-11 16,-13 25,3 23,0 23,28 25,10 6,37 7,30 3</inkml:trace>
          <inkml:trace contextRef="#ctx0" brushRef="#br0" timeOffset="46074.09">5852-5592,'0'0,"0"0,0 0,0 0,0 0,0 0,0 0,0 0,0 0,7-34,14-27,25-27,28-30,21-18,22-30,-1 4,1 9,-8 11,-20 30</inkml:trace>
          <inkml:trace contextRef="#ctx0" brushRef="#br0" timeOffset="44808.81">4299-6953,'0'0,"0"0,0 0,0 0,0 0,0 17,0 6,7 4,7 17,14 21,22 13,24 0,14-1,11 5,3-15,-10 1,-11-3,-7-18,-17-3</inkml:trace>
          <inkml:trace contextRef="#ctx0" brushRef="#br0" timeOffset="46747.31">6579-5324,'0'0,"0"0,0 0,0 0,0 0,0 0,14 6,7 8,15 3,9-4,5 8,3-4,-11-4,-7-6,-13-7,-8-14,-28-9,0-11,-8-10,1-4,0-16,7 6,7-2,14 12,14 1,21 16,22 11,14 10,17 20,0 3,-7 1,-10 0,-21 6,-8-7,-17-6,-32-7,-14-7,-18-6,-3-28,-8-16,-13-14,20-14,8 4,11 3,27-7,18 21,22 10,34 6,19 14,13 27,22 14,17 27</inkml:trace>
          <inkml:trace contextRef="#ctx0" brushRef="#br0" timeOffset="45150.71">5090-7099,'0'0,"0"0,0 0,0 0,0 0,0 0,0 0,-18 7,4 13,-7 11,-1 13,-6 17,-4 17,11 16,7 5,7 2,7-6,14-27,14-11,11-16,18-28,27-19,12-25,6-13</inkml:trace>
          <inkml:trace contextRef="#ctx0" brushRef="#br0" timeOffset="45725.18">5721-7112,'0'0,"0"0,0 0,0 0,0 0,-7 20,0 7,7 10,0 14,0 20,0-7,0 1,0-11,0-13,0-18,0-23,-14-13,-7-21,-11-17,-3-6,0-8,-8 8,22 2,14 11,14 7,14 17,29 13,13 14,18 6,15 1,6 3,4-10,-21-7,-11 0,-14-7,-18-10,-21-3,-21-14,-14-27,-14-14,-18-3,4-10,-8 11,4 16,11 6,14 22,21 33</inkml:trace>
          <inkml:trace contextRef="#ctx0" brushRef="#br0" timeOffset="42094">2492-716,'0'0,"0"0,0 0,0 0,0 0,0 0,-7-13,7-24,0-31,14-41,14-46,7-45,11-34,11-20,17-20,11 3,-15 10,-3 24,-10 31,-4 40,-4 34,-3 34,-4 16</inkml:trace>
          <inkml:trace contextRef="#ctx0" brushRef="#br0" timeOffset="93270.22">3981-6164,'0'0,"0"0,0 0,0 0,0 0,0 0,0 0,0 0,0 0,-14 7,0 6,-11 1,4 9,-7 18,0 0,-11 9,-3 1,-4 20,7 0,4 4,6-7,5-4,17 0,14-3,17 4,5-11,13 3,21-6,8 0,17-10,8-8,-1 5,4-1,3-10,-10 0,-4-3,-14-21,-10-6,-8-11,-28-23,-6 3,-15-23,-7-11,-7-13,-15-1,-6-6,-18 7,0 0,-3 3,-11-7,-4 14,4 3,4 7,-4 11,0 16,0 13,11 15,-4 6,10 0,4 6,4 5,7 19,7 7,3 7,11 24,0 10,7 10,0 10,0 4,7 10,11-4,-4 4,7-18,7 1,7-27,11-17,4-21,17-16,-4-28,22-16,3-4,-7-17,-3-20,-11 7,-17-1,-8-16,-21-7,-14 3,-21-9,-14-1,-22 7,8 6,-25 18,3 7,-10 2,7 32,4 23,-1 13,8 11,3 6,3 18,8-8,3 18,11 20,14 7,14 3,7 23</inkml:trace>
          <inkml:trace contextRef="#ctx0" brushRef="#br1" timeOffset="121517.33">3851-3499,'0'0,"0"0,0 0,0 0,0 0,14-7,21-13,39-24,43-34,59-44,43-41,56-30,15-20,13 3,-10 3,-21 18,-36 23,-45 41,-46 37,-43 37</inkml:trace>
          <inkml:trace contextRef="#ctx0" brushRef="#br1" timeOffset="121865.22">4465-3401,'0'0,"0"0,0 0,0 0,0 0,0 0,0 0,14-7,21-10,39-34,39-23,32-24,46-31,24-13,18-4,10 1,-10 9,-10 21,-33 27</inkml:trace>
        </inkml:traceGroup>
        <inkml:traceGroup>
          <inkml:annotationXML>
            <emma:emma xmlns:emma="http://www.w3.org/2003/04/emma" version="1.0">
              <emma:interpretation id="{7AEA8FB4-2FDF-4D46-90EC-D3024A739D7C}" emma:medium="tactile" emma:mode="ink">
                <msink:context xmlns:msink="http://schemas.microsoft.com/ink/2010/main" type="inkWord" rotatedBoundingBox="11590,1624 18107,-1033 19532,2461 13016,5119">
                  <msink:destinationLink direction="with" ref="{7B55225F-6507-4A23-B13F-5C933C691B1F}"/>
                  <msink:destinationLink direction="with" ref="{658A9B62-1C6C-4785-8DA6-8EFD1DF1DFAE}"/>
                </msink:context>
              </emma:interpretation>
              <emma:one-of disjunction-type="recognition" id="oneOf2">
                <emma:interpretation id="interp10" emma:lang="en-IN" emma:confidence="0">
                  <emma:literal>ALB</emma:literal>
                </emma:interpretation>
                <emma:interpretation id="interp11" emma:lang="en-IN" emma:confidence="0">
                  <emma:literal>&amp; A B</emma:literal>
                </emma:interpretation>
                <emma:interpretation id="interp12" emma:lang="en-IN" emma:confidence="0">
                  <emma:literal>A &amp; B</emma:literal>
                </emma:interpretation>
                <emma:interpretation id="interp13" emma:lang="en-IN" emma:confidence="0">
                  <emma:literal>A a</emma:literal>
                </emma:interpretation>
                <emma:interpretation id="interp14" emma:lang="en-IN" emma:confidence="0">
                  <emma:literal>ATB</emma:literal>
                </emma:interpretation>
              </emma:one-of>
            </emma:emma>
          </inkml:annotationXML>
          <inkml:trace contextRef="#ctx0" brushRef="#br0" timeOffset="74882.39">13334-8098,'0'0,"0"0,0 0,0 0,0 0,0 0,0 0,0 0,-14 0,-7-7,-28-6,-8-18,-24-3,-21-13,-8-34,-10-14,-3-24,13-9,22-21,18 3,20-13,43-10,21 13,29 27,13 24,4 34,-4 41,-3 53,-17 48,-22 48,-28 44,-22 19,-17 18,-3-3,-11-11,10-24,8-30,35-30,28-55,43-33,45-41,50-54,49-41,39-24,32-30,14-24,-15-6</inkml:trace>
          <inkml:trace contextRef="#ctx0" brushRef="#br0" timeOffset="75142.25">14559-9910,'0'0,"0"0,0 0,0 0,0 14,0 10,7 16,7 11,22 34,20 37,8 13,17 28,7 20,7-11,-17-2,0-15,-29-23,-10-30,-18-24</inkml:trace>
          <inkml:trace contextRef="#ctx0" brushRef="#br0" timeOffset="75641.92">15022-9530,'0'0,"0"0,0 0,0 0,0 0,0 0,0 0,14-24,21-6,43-14,31-7,29 10,13 11,8 23,-14 27,-36 28,-24 29,-57 22,-35 6,-35 10,-22-10,-3 3,4-30,10-10,32-31,35-20,32-17,24-17,26-7,17 11,-4 6,-7 7,-21 20,-38 34,-36 31,-57 37,-59 30,-46 24,-50 14,-35 3,-28-3</inkml:trace>
          <inkml:trace contextRef="#ctx0" brushRef="#br0" timeOffset="73924.89">9537-9202,'0'0,"0"0,0 0,0 0,-7 21,-4 19,4 35,0 43,0 55,0 47,0 24,0 10,7-27,0-28,0-39,0-28,0-71,7-48,0-53,0-55,0-47,7-52,4-26,-4-17,7-6,7-5,0 18,8 37,-15 24,0 43,0 45,11 34,-4 40,8 31,24 37,10 37,18 24,18 37,4 17,-1 14,1 9,-5 5,-9-5,-19-12,-10-25,-17-20,-11-33,-18-31</inkml:trace>
          <inkml:trace contextRef="#ctx0" brushRef="#br0" timeOffset="74238.8">9572-8071,'0'0,"0"0,0 0,0 0,0 0,0 0,14 0,14-10,36-7,45-10,50-17,49-3,39-35,36-2,-1-11,1 3,-19 35</inkml:trace>
        </inkml:traceGroup>
      </inkml:traceGroup>
    </inkml:traceGroup>
  </inkml:traceGroup>
</inkml:ink>
</file>

<file path=ppt/ink/ink35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4:40.2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3BC31E0-35BB-433E-A309-DC73954887F0}" emma:medium="tactile" emma:mode="ink">
          <msink:context xmlns:msink="http://schemas.microsoft.com/ink/2010/main" type="inkDrawing" rotatedBoundingBox="3969,10976 21624,10437 21658,11534 4003,12073" semanticType="scratchOut" shapeName="Other">
            <msink:sourceLink direction="with" ref="{DFEA19BF-4119-4FE8-83BD-1422BA6F3124}"/>
          </msink:context>
        </emma:interpretation>
      </emma:emma>
    </inkml:annotationXML>
    <inkml:trace contextRef="#ctx0" brushRef="#br0">0 740,'0'0,"0"0,0 0,0 0,0 0,0 0,0 0,0 0,0 0,0 0,0 0,0 0,0 0,18-17,10 3,8-13,17-10,17-14,18-10,18-7,11 11,13 6,8 14,7 6,-15 18,1 33,-11 17,-11 17,1 11,-15 16,-17 0,-1 1,-3-4,-10-1,-4-12,-11-1,-3-10,-10-3,-15-14,-7-13,0-10,-14-14,0 0,0 0,7-24,4-10,6-24,12-19,6-11,25-17,17-4,12 8,20 12,18 22,-3 23,10 23,0 35,-11 30,-6 7,-8 23,-3 14,-21 7,3 3,-7-10,-7-10,-17 0,-1-20,-20-21,-15-17,-7-6,0-14,-14 0,7-27,11-17,10-31,14-20,33-23,20-7,32 9,18 1,13 31,12 13,-4 37,10 40,4 38,-14 31,-14 13,0 17,-29 3,-20 4,-19-3,-13-11,-29-24,-10-16,-11-24,-14-11,-7-23,0-23,7-11,7-34,22-10,24-27,21-3,18-14,17 14,15 19,13 15,19 37,-1 30,-3 37,7 21,-21 20,-8 14,-3 3,-24-3,-15 6,-7-20,-10-3,-15-14,-10-20,-17-17,-8-24,0-23,11-14,10-17,11-27,18-17,28 3,10 7,19 14,13 17,4 26,3 32,7 26,-3 24,-11 14,-7 19,-17-5,-15-8,-20-6,-19-11,-6-10,-22-16,4-21,-4-21,1-9,10-11,10-30,18 0,11-4,18 1,6 16,15 21,17 30,7 21,-10 16,-4 14,-10 0,-4 10,-7-13,-11-4,-24-6,-11-18,-18-13,-3-20,-3-17,13-21,11-13,4 0,10 0,8 7,17 23,3 4,8 23,6 14,4 14,7 6,-3 17,-4 7,-3-3,-1-7,1 3,7-23,-15-21,-6-14,-4-16,-4-7,-7-17,4-3,18-11,-8 14,1 11,13 12,4 18,4 20,0 14,21 9,-15 4,-6 11,-15 2,-10-6,-24-3,-15-1,-25-16,-14-1,-3-13,-4-7,1-6,6-11</inkml:trace>
  </inkml:traceGroup>
</inkml:ink>
</file>

<file path=ppt/ink/ink35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7:39.2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31CEF74-9271-479C-8FCC-247B8404AD49}" emma:medium="tactile" emma:mode="ink">
          <msink:context xmlns:msink="http://schemas.microsoft.com/ink/2010/main" type="inkDrawing" rotatedBoundingBox="6861,14268 20451,13740 20466,14114 6876,14642" semanticType="underline" shapeName="Other">
            <msink:sourceLink direction="with" ref="{BB6506EC-73FD-4A61-A9F0-FC1C86EEB3D5}"/>
            <msink:sourceLink direction="with" ref="{C21B162A-F34C-41C4-8CDA-29C153B5332C}"/>
            <msink:sourceLink direction="with" ref="{E46A760B-F937-478D-AB6A-CA6A5BEEEECA}"/>
          </msink:context>
        </emma:interpretation>
      </emma:emma>
    </inkml:annotationXML>
    <inkml:trace contextRef="#ctx0" brushRef="#br0">0 583,'0'0,"0"0,0 0,0 0,0 0,0 0,0 0,-14-7,14 7,14-7,14-3,39 3,39 7,46 7,45 3,47 4,45 10,50 3,39-4,28-2,42-8,28-3,25-10,11 0,32-10,17 4,4-8,-8-6,1-4,-11 4,-21-4,-11 0,-10 1,-21 2,-4 8,-25-11,-17 10,-18-6,-22-17,-31-7,-31-10,-36-4,-39 0,-49 8,-53 2,-46 11,-39 10,-32 3,-28 17,-14 7,-14 0,-7 0,7 0,0 0,-4 0,18 0,0 0,0 0,0 0,0 0,0 0,0 0,0 0,0 0,0 0,0 0,0 0,0 0,0 0,0 0,0 0,0 0,0 0</inkml:trace>
  </inkml:traceGroup>
</inkml:ink>
</file>

<file path=ppt/ink/ink35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3:36.9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7166733-D464-45BF-9A22-9E900B115ED4}" emma:medium="tactile" emma:mode="ink">
          <msink:context xmlns:msink="http://schemas.microsoft.com/ink/2010/main" type="writingRegion" rotatedBoundingBox="3807,14466 5138,14466 5138,16074 3807,16074"/>
        </emma:interpretation>
      </emma:emma>
    </inkml:annotationXML>
    <inkml:traceGroup>
      <inkml:annotationXML>
        <emma:emma xmlns:emma="http://www.w3.org/2003/04/emma" version="1.0">
          <emma:interpretation id="{BA2FDB3C-7C08-4152-A0A8-6F137F32EAA1}" emma:medium="tactile" emma:mode="ink">
            <msink:context xmlns:msink="http://schemas.microsoft.com/ink/2010/main" type="paragraph" rotatedBoundingBox="3807,14466 5138,14466 5138,16074 3807,16074" alignmentLevel="1"/>
          </emma:interpretation>
        </emma:emma>
      </inkml:annotationXML>
      <inkml:traceGroup>
        <inkml:annotationXML>
          <emma:emma xmlns:emma="http://www.w3.org/2003/04/emma" version="1.0">
            <emma:interpretation id="{058F9C0B-38EA-4264-AAAA-17900783FF9F}" emma:medium="tactile" emma:mode="ink">
              <msink:context xmlns:msink="http://schemas.microsoft.com/ink/2010/main" type="line" rotatedBoundingBox="3807,14466 5138,14466 5138,16074 3807,16074"/>
            </emma:interpretation>
          </emma:emma>
        </inkml:annotationXML>
        <inkml:traceGroup>
          <inkml:annotationXML>
            <emma:emma xmlns:emma="http://www.w3.org/2003/04/emma" version="1.0">
              <emma:interpretation id="{5226DB5A-9DB8-40FC-B51C-040C591D151B}" emma:medium="tactile" emma:mode="ink">
                <msink:context xmlns:msink="http://schemas.microsoft.com/ink/2010/main" type="inkWord" rotatedBoundingBox="3766,16058 3827,14463 5157,14514 5097,16109"/>
              </emma:interpretation>
              <emma:one-of disjunction-type="recognition" id="oneOf0">
                <emma:interpretation id="interp0" emma:lang="en-IN" emma:confidence="0">
                  <emma:literal>A</emma:literal>
                </emma:interpretation>
                <emma:interpretation id="interp1" emma:lang="en-IN" emma:confidence="0">
                  <emma:literal>F</emma:literal>
                </emma:interpretation>
                <emma:interpretation id="interp2" emma:lang="en-IN" emma:confidence="0">
                  <emma:literal>f</emma:literal>
                </emma:interpretation>
                <emma:interpretation id="interp3" emma:lang="en-IN" emma:confidence="0">
                  <emma:literal>t</emma:literal>
                </emma:interpretation>
                <emma:interpretation id="interp4" emma:lang="en-IN" emma:confidence="0">
                  <emma:literal>a</emma:literal>
                </emma:interpretation>
              </emma:one-of>
            </emma:emma>
          </inkml:annotationXML>
          <inkml:trace contextRef="#ctx0" brushRef="#br0">-254 4822,'0'0,"0"0,0 0,0 0,0 0,0 0,0 14,7 16,7 14,7 14,11 23,14 11,-4 3,11-14,-10-7,3-16,-11-14,-14-14,-21-30,-7-23,-14-21,-7-21,-11-33,3-20,-9-28,2-27,1-6,-1-1,15 18,14 13,14 40,7 21,14 34,29 34,13 27,26 30,13 31,14 20,11 17,4 3,-7 11,-8-1,-3-6,-11-17,-21-17</inkml:trace>
          <inkml:trace contextRef="#ctx0" brushRef="#br0" timeOffset="347.41">50 5124,'0'0,"0"0,0 0,0 0,0 0,0 0,0 0,0 0,0 0,0 0,28-14,14-6,25-14,21-10,32-20,11-18,7-12,10-8,-10 4,-11 10</inkml:trace>
        </inkml:traceGroup>
      </inkml:traceGroup>
    </inkml:traceGroup>
  </inkml:traceGroup>
</inkml:ink>
</file>

<file path=ppt/ink/ink35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7:44.4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8BBBC9D-0832-424A-B41F-CD42E317A2DD}" emma:medium="tactile" emma:mode="ink">
          <msink:context xmlns:msink="http://schemas.microsoft.com/ink/2010/main" type="inkDrawing" rotatedBoundingBox="7815,16221 21270,16912 21241,17466 7787,16775" semanticType="underline" shapeName="Other">
            <msink:sourceLink direction="with" ref="{DD541BEE-3567-434D-8397-8DB53F3D9FC3}"/>
            <msink:sourceLink direction="with" ref="{4AA02D7C-E3F4-490C-B706-CB52F062C74F}"/>
            <msink:sourceLink direction="with" ref="{9ACB2B8F-CDE0-416D-A20E-65B6192E6ED5}"/>
          </msink:context>
        </emma:interpretation>
      </emma:emma>
    </inkml:annotationXML>
    <inkml:trace contextRef="#ctx0" brushRef="#br0">0 155,'0'0,"0"0,0 0,0 0,0 0,0 0,0 0,22-7,23-6,40-18,42 4,43-10,38 17,25 3,21 17,0 23,-10 11,-19 27,-23 14,-33 6,-31 4,-32-7,-43-14,-17-13,-18-31,0-27,-6-20,9-24,12-16,17-1,17 4,29 6,11 21,13 23,22 21,0 20,7 17,7 14,-8 9,-2 1,-1-10,-3-14,-4-7,-7-17,-3-27,0-23,-1-11,1-9,7-11,-1 6,15 15,-7 3,0 13,6 17,-6 31,-7 3,7 17,-22 10,-6 4,-11-8,-18 1,-7-14,4-13,10-14,18-27,4-20,24-7,15-13,20-4,11 17,7 6,4 32,3 26,-10 34,-7 21,-8 2,-3 15,7-4,-10-24,-15-16,7-28,4-27,14-33,1-18,6-13,-4-4,-10 14,0 34,-7 27,-7 21,-28 23,-22 17,-13 3,-5 4,-16-7,-5-17,4-17,8-14,9-13,-6-6,4-8,-1 7,-7 0,-10 7,-8 7</inkml:trace>
  </inkml:traceGroup>
</inkml:ink>
</file>

<file path=ppt/ink/ink35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7:42.52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54D49F7-E46F-4592-979C-AEEC8F74B08F}" emma:medium="tactile" emma:mode="ink">
          <msink:context xmlns:msink="http://schemas.microsoft.com/ink/2010/main" type="inkDrawing" rotatedBoundingBox="7859,15921 20590,17361 20465,18460 7735,17020" semanticType="underline" shapeName="Other">
            <msink:sourceLink direction="with" ref="{DD541BEE-3567-434D-8397-8DB53F3D9FC3}"/>
            <msink:sourceLink direction="with" ref="{4AA02D7C-E3F4-490C-B706-CB52F062C74F}"/>
            <msink:sourceLink direction="with" ref="{9ACB2B8F-CDE0-416D-A20E-65B6192E6ED5}"/>
          </msink:context>
        </emma:interpretation>
      </emma:emma>
    </inkml:annotationXML>
    <inkml:trace contextRef="#ctx0" brushRef="#br0">0 0,'0'0,"0"0,0 0,0 0,22 7,31-1,45 1,75 7,99 3,109-4,92 1,81-1,61 4,45 3,31 11,-2 3,2 20,-9 21,-12 13,-17 6,-10 8,-29 3,-21-17,-25-10,-32-14,-31-13,-43-14,-56-16,-67-15,-71-6,-66 0,-65 0,-49 0,-52 0,-36 0,-14 0,-8 7,-13-7,-4 0,4 0,0 7,-11 3,-4 7,-6 10,7 24,-1 23,4 25,11 16,7 10,3 0,11-6,7-17,7-18,0-26,0-31</inkml:trace>
  </inkml:traceGroup>
</inkml:ink>
</file>

<file path=ppt/ink/ink35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3:01.695"/>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823C489-C776-4F2D-85CF-100601D3E274}" emma:medium="tactile" emma:mode="ink">
          <msink:context xmlns:msink="http://schemas.microsoft.com/ink/2010/main" type="writingRegion" rotatedBoundingBox="2119,8727 24199,7313 24856,17584 2777,18997"/>
        </emma:interpretation>
      </emma:emma>
    </inkml:annotationXML>
    <inkml:traceGroup>
      <inkml:annotationXML>
        <emma:emma xmlns:emma="http://www.w3.org/2003/04/emma" version="1.0">
          <emma:interpretation id="{111E5A1F-B88A-49FE-B598-E8214666A1E9}" emma:medium="tactile" emma:mode="ink">
            <msink:context xmlns:msink="http://schemas.microsoft.com/ink/2010/main" type="paragraph" rotatedBoundingBox="3642,8630 23853,7336 24136,11759 3925,13053" alignmentLevel="1"/>
          </emma:interpretation>
        </emma:emma>
      </inkml:annotationXML>
      <inkml:traceGroup>
        <inkml:annotationXML>
          <emma:emma xmlns:emma="http://www.w3.org/2003/04/emma" version="1.0">
            <emma:interpretation id="{492E862B-3D6C-4B75-8892-0546C7AD0352}" emma:medium="tactile" emma:mode="ink">
              <msink:context xmlns:msink="http://schemas.microsoft.com/ink/2010/main" type="line" rotatedBoundingBox="3642,8630 23853,7336 24136,11759 3925,13053"/>
            </emma:interpretation>
          </emma:emma>
        </inkml:annotationXML>
        <inkml:traceGroup>
          <inkml:annotationXML>
            <emma:emma xmlns:emma="http://www.w3.org/2003/04/emma" version="1.0">
              <emma:interpretation id="{DFEA19BF-4119-4FE8-83BD-1422BA6F3124}" emma:medium="tactile" emma:mode="ink">
                <msink:context xmlns:msink="http://schemas.microsoft.com/ink/2010/main" type="inkWord" rotatedBoundingBox="3642,8630 22261,7437 22514,11391 3895,12583">
                  <msink:destinationLink direction="with" ref="{73BC31E0-35BB-433E-A309-DC73954887F0}"/>
                  <msink:destinationLink direction="with" ref="{91EBEF39-A6BF-4B91-A860-3BE942880AE9}"/>
                </msink:context>
              </emma:interpretation>
              <emma:one-of disjunction-type="recognition" id="oneOf0">
                <emma:interpretation id="interp0" emma:lang="en-IN" emma:confidence="0">
                  <emma:literal>minimum</emma:literal>
                </emma:interpretation>
                <emma:interpretation id="interp1" emma:lang="en-IN" emma:confidence="0">
                  <emma:literal>minim</emma:literal>
                </emma:interpretation>
                <emma:interpretation id="interp2" emma:lang="en-IN" emma:confidence="0">
                  <emma:literal>mum</emma:literal>
                </emma:interpretation>
                <emma:interpretation id="interp3" emma:lang="en-IN" emma:confidence="0">
                  <emma:literal>mmm</emma:literal>
                </emma:interpretation>
                <emma:interpretation id="interp4" emma:lang="en-IN" emma:confidence="0">
                  <emma:literal>mim</emma:literal>
                </emma:interpretation>
              </emma:one-of>
            </emma:emma>
          </inkml:annotationXML>
          <inkml:trace contextRef="#ctx0" brushRef="#br0">-78 1012,'0'0,"0"0,0 0,0 0,0 0,0 0,0 0,0 0,0 0,0 0,-7-16,-7-5,0 1,0-11,-7-2,7 5,-4-2,-7-4,11-10,0-7,0-3,7-4,0 8,7-1,0 3,0 4,7 7,0 0,7 10,7-4,1 4,13-13,7 9,18-3,4 4,3 3,10-4,19-3,3 14,6 7,-6 6,11 14,10 6,-11 7,0 21,1 3,3 20,-4 28,1 16,-8 11,11 6,-11 7,-10-13,-4-8,-14-23,-17-20,-8-17,-20-24,-15-17,-14-10,-7-23,0-15,0-16,-1-10,8-14,0-27,8-14,13-6,14-7,18 7,10 16,19 11,-1 34,11 26,-1 25,5 20,-1 27,0 16,4 18,-4 13,1 14,-5 10,-2 10,-5 0,-2-6,-19-4,-3-10,-18-17,-13-17,-8-24,-4-17,-2-10,-1-20,0-10,7-17,0-24,14-27,1-24,6-10,25-14,14 8,29-1,17 21,3 16,8 35,0 29,-8 28,4 28,-17 16,3 13,-4 28,-6 10,-8 10,-10-4,-14 4,-18-10,-11-10,-14-1,-10-19,-11-14,0-11,0-26,0-14,1-24,-1-20,17-30,5-18,6-30,22-3,17-7,11 6,10 18,14 10,4 23,-3 35,-1 16,1 24,3 24,0 10,-14 10,-4 13,-3 14,-18 7,-7 10,-24 17,-8-10,-10-7,-11-7,-7-16,0-4,-7-24,-7-13,0-24,0 0,14-31,0-20,15-23,-1-14,7-17,11-4,18 4,17 11,14 12,4 15,10 23,1 23,6 21,-3 14,-7 16,4 4,6 14,-7 9,-3 18,-10 6,-8 0,-14-3,-18 0,-6-7,-22-13,-7-7,-7-4,-7-17,-7-16,0-14,0 0,7-20,15-24,9-34,12-14,31-30,21 0,32-13,18 6,28 7,14 31,-4 13,-3 34,-7 24,-21 26,-7 25,-14 20,-22 16,-24 5,-11 9,-18 0,-6 7,-22-7,-7-6,-7-17,4-8,3-6,0-10,0-20,1-14,2-21,-3-19,8-18,13-16,11-14,18-7,20 7,19 3,13 21,8 13,6 24,-6 7,0 26,-4 21,-11 1,-13 16,-8 0,-10 13,-15 21,4-7,-10 10,-11-6,-11-11,-14-13,-3-3,-11-18,-14-30,0 0,7-30,7-25,8-16,20-17,14-17,18 4,29-4,13 17,18 6,11 18,7 20,7 20,-8 24,1 17,0 10,-21 4,-22 3,-21 10,-17 10,-8-10,-27 0,-8-7,-10-10,-11 0,-7-13,0-14,0 0,0 0,0-14,7-13,14-7,14-27,25-3,18 3,24 3,18 8,14 6,-3 6,10 15,-3 16,-8 14,1 16,-1 8,-13-4,-18 10,-4 0,-17 1</inkml:trace>
          <inkml:trace contextRef="#ctx0" brushRef="#br0" timeOffset="12377.34">7829 179,'0'0,"0"0,0 0,0 0,0 0,0 0,0 0,0 0,0 0,0 0,0 0,0 0,0 0,-15-10,1-3,0-1,-3-16,2-4,-6-10,-7-27,0-7,10-21,11-9,7-10,14-1,18 0,17 4,18 14,29-1,17 4,10 10,15 17,7 17,3 23,7 24,-10 21,3 16,-7 18,-3 3,-11 6,-4 7,-6 14,-8-7,-17 11,-21 9,-11 11,-25 3,-10-10,-18 3,-7-10,-18-14,4-16,0-14,0-20,0-18,7-19,0-24,14-28,14-33,14-20,32-14,35-18,40-2,20 0,32 3,36 27,10 17,21 30,-4 24,-10 31,-10 34,-25 30,-25 27,-35 27,-29 10,-35 21,-31 10,-22 13,-35 4,-28-14,-7-13,-1-27,-3-28,11-23,0-34,7-48,7-33,14-27,21-18,28-26,32-4,32-7,39 1,39 2,24 22,18 16,18 37,3 41,7 34,-11 37,-17 30,-17 21,-36 6,-25 18,-14 13,-24 7,-29-7,-39-7,-27-13,-22-34,-22-14,-6-30,0-34,-4-44,11-30,7-28,21-23,21-14,25-10,21 3,25 7,21 28,21 40,11 27,10 44,1 37,-12 27,1 24,-28 17,-22 4,-24 6,-8 0,-27 7,-15-21,-18-19,-10-25,-17-33,-11-38,-8-30,-13-23,7-21,6-14,4-10,18 0,21-3,18 7,10 10,36 27,7 27,24 20,0 34,8 17,3 31,-11 16,-14 24,-17 18</inkml:trace>
          <inkml:trace contextRef="#ctx0" brushRef="#br1" timeOffset="36872.75">7892 98,'0'0,"0"0,0 0,0 0,0 0,-7 14,0 9,0 21,0 31,0 33,0 28,0 9,0 11,7 7,0-11,0-20,0-20,0-31,0-30,0-21</inkml:trace>
          <inkml:trace contextRef="#ctx0" brushRef="#br0" timeOffset="63675.43">-70 931,'0'0,"0"0,0 0,0 0,0 0,0 0,0 0,0 0,0 0,0 0,0 0,0 0,0 0,-15-7,8-6,0-7,0 6,7-6,7-11,14-6,18-21,11-9,24 2,14 8,25-4,11 7,6 20,1 3,10 18,-7 26,-14 31,0 10,-11 18,-3 22,-28 18,-4 7,-10-1,-8-16,-21-4,-6-20,-5-10,-10-14,1-27,-8-10,-7-17,0-24,0-3,0-20,0-11,7-23,14-11,7-9,18-11,18 10,17-3,25 17,10 17,22 10,10 24,7 23,11 28,7 16,-14 25,-11 2,0 14,-17 14,-15-7,-20 3,-22 4,-21-21,-18 1,-3-11,-18-17,-14-17,0-20,0 0,-7-13,7-18,14-13,7-17,29-17,24-20,28 3,18 1,25 5,17 22,4 33,3 24,-3 40,0 28,-14 23,-7 17,-11 4,-18 10,-13-11,-22-13,-11-13,-20-24,-15-14,-10-24,-11-26,-7-24,0-14,0-14,14-33,8-3,23-11,12 0,24 24,18 14,4 23,6 30,8 35,10 30,7 14,-11 19,5 8,-12 3,-6 4,-8-21,-10-14,-22-9,-17-18,-17-16,-11-14,-11-14,0-16,0-11,18-10,10-6,15-1,6-3,19 10,13 14,15 10,10 10,10 27,1 11,0 9,-8 4,1 10,-8 10,-3-3,-17-7,-8-7,-24-10,-11-10,-4-17,8-17,-8-3,11-17,0-21,11-13,10-20,11 3,10 6,15 8,13 16,15 14,0 20,-7 31,14 24,-15 20,-6 9,-11 5,-18-4,-20-10,-26-7,-10-17,-18-4,-13-16,-1-7,-7-13,0-18,7-13,7-13,18-11,11-7,10 18,21 6,25 14,3 20,8 24,-8 26,4 11,-10 7,-8 7,-17-7,-4-4,-17-10,-15-10,-14-13,4-14,-4-7,8-20,10-17,10-17,18-7,18 4,18 13,20-3,29 17,7 16,4 8,-1 6,8 14,-18 6,-8 1,-27-7,-22-7,-17 0,-21-7,-11-13,-4-11,4-3,4-20,17-7,11 4,3 6,7 17,8 0,10 21,-4 13,-6 13,-19 7,-2 7,-12-6,-20 2,-18-9,-11 0,-14-8,-14-6,0 0</inkml:trace>
          <inkml:trace contextRef="#ctx0" brushRef="#br0" timeOffset="66620.86">8241 305,'0'0,"0"0,0 0,0 0,0 0,0 0,0 0,0 0,0 0,0 0,-17-7,3-7,0-16,-8-18,1-9,0-8,-4-19,11-11,0-7,14-9,7 2,14-2,18 9,11-3,31 10,14 14,18 10,11 13,13 11,15 26,14 11,-7 27,14 14,-15 6,-6 14,0 13,-21 11,-15 19,-7 8,-10 3,-21-14,-11 1,-18-11,-10-17,-11-3,-6-17,-15-13,-7-18,0-13,0 0,0 0,0 0,0 0,7-23,-7-11,7-10,10-24,5-13,13-7,21-10,15-4,31 7,22 7,21 14,21 9,-1 14,15 24,-7 10,4 11,-15 12,-7 11,-17 4,-18 9,-18 11,-13 20,-19 10,-10 17,-17 17,-1 3,-14 4,-7-10,-6-11,-1-13,0-20,-7-21,3-10,-10-27,0 0,0 0,0-27,-10-10,3-28,7-13,0-13,17-11,5-3,13 10,25 4,10 13,19 10,17 18,3 23,8 13,6 14,11 20,-3 11,-8 9,-6 21,-4 17,-11 20,-21 11,-14 3,-17-11,-15-9,-7-21,-14-20,0-21,-6-16,-8-14,0-27,0-24,0-24,7-6,0-14,14-10,18 4,10 12,18 8,25 13,17 24,18 24,22 13,2 14,15 24,0 2,-7 11,-7 21,-22 13,-13 0,-25 6,-29-19,-17-8,-18-6,-14-14,-14-10,0-27,-7-34,7-10,7-20,15-17,9-7,12-7,20-3,18 10,18 23,11 15,-1 26,0 24,4 17,-3 10,-8 17,-14 13,-10 18,-14 6,-22 7,-14 0</inkml:trace>
          <inkml:trace contextRef="#ctx0" brushRef="#br1" timeOffset="-136538.12">11898 254,'0'0,"0"0,0 0,0 0</inkml:trace>
          <inkml:trace contextRef="#ctx0" brushRef="#br1" timeOffset="-136338.25">14962-1040,'0'0,"0"0,0 0,0 0</inkml:trace>
          <inkml:trace contextRef="#ctx0" brushRef="#br0" timeOffset="26100.08">14528-830,'0'0,"0"0,0 0,0 0,0 0,0 0,-15 7,-2 0,-4-7,-1 6,1-6,7 0,0 0,0 0,14 0,0 0,0 0,7-27,14-10,14-27,25-31,25-41,32-26,27-28,22-13,11-14,-1 4,1 13,-12 24,-13 20,-28 41,-32 30,-18 28,-25 26,-28 18,-21 13,0 0,0 0,0 0,0 0,-7 13,7-13,0 17,0-17,0 0,0 0,0 0,0 0,0 0,0 0,0 14,0-14,0 0</inkml:trace>
        </inkml:traceGroup>
        <inkml:traceGroup>
          <inkml:annotationXML>
            <emma:emma xmlns:emma="http://www.w3.org/2003/04/emma" version="1.0">
              <emma:interpretation id="{DEFA8DE2-D60C-44A6-97EC-4AD4E407A961}" emma:medium="tactile" emma:mode="ink">
                <msink:context xmlns:msink="http://schemas.microsoft.com/ink/2010/main" type="inkWord" rotatedBoundingBox="22819,10282 24036,10204 24136,11759 22919,11837"/>
              </emma:interpretation>
              <emma:one-of disjunction-type="recognition" id="oneOf1">
                <emma:interpretation id="interp5" emma:lang="en-IN" emma:confidence="0">
                  <emma:literal>6</emma:literal>
                </emma:interpretation>
                <emma:interpretation id="interp6" emma:lang="en-IN" emma:confidence="0">
                  <emma:literal>7</emma:literal>
                </emma:interpretation>
                <emma:interpretation id="interp7" emma:lang="en-IN" emma:confidence="0">
                  <emma:literal>1</emma:literal>
                </emma:interpretation>
                <emma:interpretation id="interp8" emma:lang="en-IN" emma:confidence="0">
                  <emma:literal>y</emma:literal>
                </emma:interpretation>
                <emma:interpretation id="interp9" emma:lang="en-IN" emma:confidence="0">
                  <emma:literal>z</emma:literal>
                </emma:interpretation>
              </emma:one-of>
            </emma:emma>
          </inkml:annotationXML>
          <inkml:trace contextRef="#ctx0" brushRef="#br1" timeOffset="40054.71">18784 129,'0'0,"0"0,0 0,0 0,0 0,0 0,7-17,14-4,18-16,11-24,27-10,11-10,15 13,-4 17,10 21,-3 23,-11 20,-7 18,-13 13,-19 10,-28 10,-21 8,-14 5,-21-5,-7-5,-4 1,4-17,6-7,8-10,-3-4,9-16,15-14,0 0,25-7,10-7,15 1,3-4,3 10,8 0,-15 7,-3 7,-18 24,-7 13,-21 23,-28 21,-18 17,-24 4,-29 3,-25-11,-13-6,-15-14,7-13</inkml:trace>
          <inkml:trace contextRef="#ctx0" brushRef="#br1" timeOffset="39373.47">19356-115,'0'0,"0"0,0 0,0 0,0 0,0 0,0 13,7 18,7 3,14 30,-7 14,8 17,-1 16,11 5,-11-1,0-14,-7-19,4-18,-4-13,-7-21,-7-16</inkml:trace>
        </inkml:traceGroup>
      </inkml:traceGroup>
    </inkml:traceGroup>
    <inkml:traceGroup>
      <inkml:annotationXML>
        <emma:emma xmlns:emma="http://www.w3.org/2003/04/emma" version="1.0">
          <emma:interpretation id="{E2C5720A-83E5-4E5F-8B28-977668BD8F96}" emma:medium="tactile" emma:mode="ink">
            <msink:context xmlns:msink="http://schemas.microsoft.com/ink/2010/main" type="paragraph" rotatedBoundingBox="1912,12007 22288,5642 25473,15840 5098,22205" alignmentLevel="1"/>
          </emma:interpretation>
        </emma:emma>
      </inkml:annotationXML>
      <inkml:traceGroup>
        <inkml:annotationXML>
          <emma:emma xmlns:emma="http://www.w3.org/2003/04/emma" version="1.0">
            <emma:interpretation id="{287ED184-7D9F-4BE3-B7DE-BFA252045803}" emma:medium="tactile" emma:mode="ink">
              <msink:context xmlns:msink="http://schemas.microsoft.com/ink/2010/main" type="inkBullet" rotatedBoundingBox="2313,11482 4905,11337 5072,14313 2479,14458"/>
            </emma:interpretation>
            <emma:one-of disjunction-type="recognition" id="oneOf2">
              <emma:interpretation id="interp10" emma:lang="en-IN" emma:confidence="0">
                <emma:literal>ID</emma:literal>
              </emma:interpretation>
              <emma:interpretation id="interp11" emma:lang="en-IN" emma:confidence="0">
                <emma:literal>IP</emma:literal>
              </emma:interpretation>
              <emma:interpretation id="interp12" emma:lang="en-IN" emma:confidence="0">
                <emma:literal>"P</emma:literal>
              </emma:interpretation>
              <emma:interpretation id="interp13" emma:lang="en-IN" emma:confidence="0">
                <emma:literal>"D</emma:literal>
              </emma:interpretation>
              <emma:interpretation id="interp14" emma:lang="en-IN" emma:confidence="0">
                <emma:literal>11)</emma:literal>
              </emma:interpretation>
            </emma:one-of>
          </emma:emma>
        </inkml:annotationXML>
        <inkml:trace contextRef="#ctx0" brushRef="#br0" timeOffset="-15536.25">18 833,'0'0,"0"0,0 0,0 0,0 0,0 0,0 0,0 0,0 0,0 17,0 3,7 14,7 0,11 17,3 6,7 28,11 10,11 6,13 18,1-1,13 8,-6-8,0-3,3 7,-3-6,-22-5,-3-9,-18-11,-14-20,-10-13,-29-21,1-13,-22-14,-21-3,-11-7,-28 7,-17-1,-25 1,-14 10,-18 3,-18 1,-17 9,-4 8,-3-5,21 8,6-4,37 1,27-5,29-2,31-11,29 4,28-11</inkml:trace>
        <inkml:trace contextRef="#ctx0" brushRef="#br0" timeOffset="-16298.27">-445 924,'0'0,"0"0,0 0,0 0,-7 14,-7 10,-7 10,-18 40,-10 38,-29 33,-14 38,-17 24,-18 16,0-2,17-22,19-23,9-33,15-35,25-33,14-31</inkml:trace>
        <inkml:trace contextRef="#ctx0" brushRef="#br0" timeOffset="-15154.11">-963 2794,'0'0,"0"0,0 0,0 0,0 0,0 0,0 0,-8 17,-9 3,-4 17,-15 24,-20 17,3 20,-18 4,-6 0,3 3,14-17,10-14</inkml:trace>
        <inkml:trace contextRef="#ctx0" brushRef="#br0" timeOffset="-14809.9">-162 2875,'0'0,"0"0,0 0,0 0,0 0,-18 17,-7 7,-3 10,-14 23,-25 24,-21 31,-8 17,-3-7,1 3,16-6,12-21,17-20</inkml:trace>
        <inkml:trace contextRef="#ctx0" brushRef="#br0" timeOffset="-14496.68">611 2824,'0'0,"0"0,0 0,0 0,0 0,-14 14,-1 16,-6 18,0 16,0 24,-7 24,-4 10,11 7</inkml:trace>
      </inkml:traceGroup>
      <inkml:traceGroup>
        <inkml:annotationXML>
          <emma:emma xmlns:emma="http://www.w3.org/2003/04/emma" version="1.0">
            <emma:interpretation id="{D6C9C4D8-C311-4FB4-B743-954AAC8BBE67}" emma:medium="tactile" emma:mode="ink">
              <msink:context xmlns:msink="http://schemas.microsoft.com/ink/2010/main" type="line" rotatedBoundingBox="7101,11276 21859,10450 22038,13637 7279,14463"/>
            </emma:interpretation>
          </emma:emma>
        </inkml:annotationXML>
        <inkml:traceGroup>
          <inkml:annotationXML>
            <emma:emma xmlns:emma="http://www.w3.org/2003/04/emma" version="1.0">
              <emma:interpretation id="{BB6506EC-73FD-4A61-A9F0-FC1C86EEB3D5}" emma:medium="tactile" emma:mode="ink">
                <msink:context xmlns:msink="http://schemas.microsoft.com/ink/2010/main" type="inkWord" rotatedBoundingBox="7168,12410 10478,12233 10569,13940 7259,14117">
                  <msink:destinationLink direction="with" ref="{F31CEF74-9271-479C-8FCC-247B8404AD49}"/>
                </msink:context>
              </emma:interpretation>
              <emma:one-of disjunction-type="recognition" id="oneOf3">
                <emma:interpretation id="interp15" emma:lang="en-IN" emma:confidence="0">
                  <emma:literal>I'm</emma:literal>
                </emma:interpretation>
                <emma:interpretation id="interp16" emma:lang="en-IN" emma:confidence="0">
                  <emma:literal>t m</emma:literal>
                </emma:interpretation>
                <emma:interpretation id="interp17" emma:lang="en-IN" emma:confidence="0">
                  <emma:literal>tm</emma:literal>
                </emma:interpretation>
                <emma:interpretation id="interp18" emma:lang="en-IN" emma:confidence="0">
                  <emma:literal>*m</emma:literal>
                </emma:interpretation>
                <emma:interpretation id="interp19" emma:lang="en-IN" emma:confidence="0">
                  <emma:literal>em</emma:literal>
                </emma:interpretation>
              </emma:one-of>
            </emma:emma>
          </inkml:annotationXML>
          <inkml:trace contextRef="#ctx0" brushRef="#br1" timeOffset="-151565.43">3184 3288,'0'0,"0"0</inkml:trace>
          <inkml:trace contextRef="#ctx0" brushRef="#br1" timeOffset="42714.51">3328 2638,'0'0,"0"0,0 0,0 0,0 0,0 0,15-14,23-16,26-11,28-33,17-24,22-11,10-9,0-8,-10 1,-15 17</inkml:trace>
          <inkml:trace contextRef="#ctx0" brushRef="#br1" timeOffset="43519.61">4754 2404,'0'0,"0"0,0 0,0 0,0 0,7 14,8 20,6 6,10 28,5 10,-1 20,0-3,4-10,-11-14,1-14,-5-13,-17-20,-7-24,0-17,-17-10,3-10,0-14,6-6,1-4,7 10,15 0,6 14,18 6,17 11,18 20,11 13,-8 18,5 3,-15 10,-11 0,-3-7,-25-6,-14-1,-6-16,-8-14,-15 0,1-14,0-16,-3-25,9-16,8-17,18-10,10 13,15 1,20 19,1 15,10 19,0 24,-3 21,3 23,3 7,-13 7,-4 10,-4 3,-3-3,-10 0</inkml:trace>
          <inkml:trace contextRef="#ctx0" brushRef="#br1" timeOffset="42380.12">3417 2286,'0'0,"0"0,0 0,0 0,0 17,0 3,7 17,7 14,21 30,0 21,1 13,3-6,-4-11,-7-20,0-21,-3-20,3-20,8-17,-1-10,4-3,10-1,8 4,-8 3,-3 14,-4 10,-7 13,-3 21,-11 17,-6 3,-8 14,-14-14,-8-7</inkml:trace>
        </inkml:traceGroup>
        <inkml:traceGroup>
          <inkml:annotationXML>
            <emma:emma xmlns:emma="http://www.w3.org/2003/04/emma" version="1.0">
              <emma:interpretation id="{C21B162A-F34C-41C4-8CDA-29C153B5332C}" emma:medium="tactile" emma:mode="ink">
                <msink:context xmlns:msink="http://schemas.microsoft.com/ink/2010/main" type="inkWord" rotatedBoundingBox="11968,11003 12834,10955 13009,14088 12144,14136">
                  <msink:destinationLink direction="with" ref="{F31CEF74-9271-479C-8FCC-247B8404AD49}"/>
                  <msink:destinationLink direction="with" ref="{4AD0D829-5CF1-42CE-95C2-FC7A61C3876E}"/>
                </msink:context>
              </emma:interpretation>
              <emma:one-of disjunction-type="recognition" id="oneOf4">
                <emma:interpretation id="interp20" emma:lang="en-IN" emma:confidence="0">
                  <emma:literal>¢</emma:literal>
                </emma:interpretation>
                <emma:interpretation id="interp21" emma:lang="en-IN" emma:confidence="0">
                  <emma:literal>D</emma:literal>
                </emma:interpretation>
                <emma:interpretation id="interp22" emma:lang="en-IN" emma:confidence="0">
                  <emma:literal>&amp;</emma:literal>
                </emma:interpretation>
                <emma:interpretation id="interp23" emma:lang="en-IN" emma:confidence="0">
                  <emma:literal>+</emma:literal>
                </emma:interpretation>
                <emma:interpretation id="interp24" emma:lang="en-IN" emma:confidence="0">
                  <emma:literal>d</emma:literal>
                </emma:interpretation>
              </emma:one-of>
            </emma:emma>
          </inkml:annotationXML>
          <inkml:trace contextRef="#ctx0" brushRef="#br1" timeOffset="37529.83">8492 1781,'0'0,"0"0,0 0,0 0,0 0,0 0,0 0,-14 7,-14 7,-1 16,-6 4,-11 23,-3 35,-11 16,3 21,4 0,11 6,14-13,14 0,21-31,21-6,7-34,25-21,22-16,2-21,19-23,2-8,-9-2,-8-8,-17 4,-4 7,-25 10</inkml:trace>
          <inkml:trace contextRef="#ctx0" brushRef="#br1" timeOffset="-131494.13">7959 450,'0'0,"0"0,0 0,0 0,0 0,0 24,0 13,0 34,7 51,7 44,7 41,15 37,-1 30,7 14,4 3,4 0,-4-20,-11-27,-7-37,0-38,-3-44,-11-37</inkml:trace>
        </inkml:traceGroup>
        <inkml:traceGroup>
          <inkml:annotationXML>
            <emma:emma xmlns:emma="http://www.w3.org/2003/04/emma" version="1.0">
              <emma:interpretation id="{E46A760B-F937-478D-AB6A-CA6A5BEEEECA}" emma:medium="tactile" emma:mode="ink">
                <msink:context xmlns:msink="http://schemas.microsoft.com/ink/2010/main" type="inkWord" rotatedBoundingBox="14220,11626 21901,11196 22038,13637 14356,14067">
                  <msink:destinationLink direction="with" ref="{F31CEF74-9271-479C-8FCC-247B8404AD49}"/>
                  <msink:destinationLink direction="with" ref="{4AD0D829-5CF1-42CE-95C2-FC7A61C3876E}"/>
                </msink:context>
              </emma:interpretation>
              <emma:one-of disjunction-type="recognition" id="oneOf5">
                <emma:interpretation id="interp25" emma:lang="en-IN" emma:confidence="0">
                  <emma:literal>"Bitter</emma:literal>
                </emma:interpretation>
                <emma:interpretation id="interp26" emma:lang="en-IN" emma:confidence="0">
                  <emma:literal>"Bit*</emma:literal>
                </emma:interpretation>
                <emma:interpretation id="interp27" emma:lang="en-IN" emma:confidence="0">
                  <emma:literal>"Bit</emma:literal>
                </emma:interpretation>
                <emma:interpretation id="interp28" emma:lang="en-IN" emma:confidence="0">
                  <emma:literal>"Bite*</emma:literal>
                </emma:interpretation>
                <emma:interpretation id="interp29" emma:lang="en-IN" emma:confidence="0">
                  <emma:literal>"Brit*</emma:literal>
                </emma:interpretation>
              </emma:one-of>
            </emma:emma>
          </inkml:annotationXML>
          <inkml:trace contextRef="#ctx0" brushRef="#br1" timeOffset="-120984.23">10193 1683,'0'0,"0"0,0 0,0 0,0 0,0 0,14 20,15 11,13 23,29 24,10 23,7 21</inkml:trace>
          <inkml:trace contextRef="#ctx0" brushRef="#br1" timeOffset="-120822.5">11273 1923,'0'0,"0"0,0 0,0 0,0 0,0 0,0 0</inkml:trace>
          <inkml:trace contextRef="#ctx0" brushRef="#br1" timeOffset="-120437.24">11302 1717,'0'0,"0"0,0 0,0 0,0 0,24-7,12-13,45-24,49-38,61-36</inkml:trace>
          <inkml:trace contextRef="#ctx0" brushRef="#br1" timeOffset="45350.53">11700 2205,'0'0,"0"0,0 0,0 0,0 0,0 0,0 0,0 0,0 0,22-14,13-10,25-3,21-3,21-1,-3 4,7 14,-11 19,-20 28,-40 27,-28 27,-28 14,-29 10,-10-1,4-9,-4-14,17-13,1-31,14-14,14-23,14-7,14-14,21-3,15 0,6 4,18-1,0 8,-3 6,-4 6,-11 8,-6 10,-22 6,-28 7,-21 7,-36 14,-13 16,-25 8,-15-11,-6 0,-4-14,10-23,15-23</inkml:trace>
          <inkml:trace contextRef="#ctx0" brushRef="#br1" timeOffset="-120636.6">11990 1625,'0'0,"0"0,0 0,0 0,0 0,0 0,10 14,5 6,6 4</inkml:trace>
          <inkml:trace contextRef="#ctx0" brushRef="#br1" timeOffset="46155.64">13190 2330,'0'0,"0"0,0 0,0 0,0 0,0 0,0 0,7 24,7 3,7 3,11 11,-4-1,-7-2,1-1,-1-10,-4-3,-17-24,0 0,0 0,-24-31,2-3,1-10,7-6,7-11,14 0,14 20,22 4,24 13,25 17,10 14,14 24,1 6,3 7,-18 7,-24-7,-11 0,-25-7,-17-7,-25-30,-18-17,-10-10,-7-17,7-17,-4-13,11-4,21-7,14 14,18 3,17 7,25 11,25 23,7 10,21 17,3 23,5 4,-5 17,-13 11,-15 26,-3 14,-18 10</inkml:trace>
          <inkml:trace contextRef="#ctx0" brushRef="#br1" timeOffset="-122683.75">14136 884,'0'0,"0"0,0 0,0 0,0 0,0 0,-7 20,-7 7,-1 17,1 14,0 23,7 17,14 4,7 3,22-14,17 1,24-28,26-20,24-13,21-25</inkml:trace>
          <inkml:trace contextRef="#ctx0" brushRef="#br1" timeOffset="-123033.32">17584 877,'0'0,"0"0,0 0,0 0,0 0,0 0,0 0,0 0,-21-7,-7 0,-22 7,-38 0,-36 7,-27 7,-43 13,-18-7,-25 11,-10 3,-3 10,-4-7,21 10,17-10,43-3,29-3,27-4,32-3</inkml:trace>
          <inkml:trace contextRef="#ctx0" brushRef="#br1" timeOffset="-122330.64">15611 1754,'0'0,"0"0,0 0,0 0,0 0,0 14,0 13,0 0,7 17,7 13,11 28,3 3,0 7,1 0,6-7,-7-10</inkml:trace>
          <inkml:trace contextRef="#ctx0" brushRef="#br1" timeOffset="-122145.56">16017 2066,'0'0,"0"0,0 0,0 0,0 0,0 0,0 0</inkml:trace>
          <inkml:trace contextRef="#ctx0" brushRef="#br1" timeOffset="-121608.81">16261 1883,'0'0,"0"0,0 0,0 0,0 0,0 0,0 0,7-17,14-10,25-24,24-27,33-17,20-16,18-5,0-2,-10 16</inkml:trace>
          <inkml:trace contextRef="#ctx0" brushRef="#br1" timeOffset="-121867.13">16405 1676,'0'0,"0"0,0 0,0 0,0 0,0 0,0 0,0 0,14 14,18 6,10 11,8 9,10-6,-11 10,8 0,-22 0,-7 0,-10 10,-18-3</inkml:trace>
          <inkml:trace contextRef="#ctx0" brushRef="#br1" timeOffset="-130626.88">16921 697,'0'0,"0"0,0 0,0 0,0 0,0 0,21 7,14 0,32 0,32 6,10 4,22 4,-1-1,5 10,-33 8,-28 16,-39 10,-42 31,-53 17</inkml:trace>
        </inkml:traceGroup>
      </inkml:traceGroup>
      <inkml:traceGroup>
        <inkml:annotationXML>
          <emma:emma xmlns:emma="http://www.w3.org/2003/04/emma" version="1.0">
            <emma:interpretation id="{A8C24C89-9610-4023-B745-FE0F950DFD2D}" emma:medium="tactile" emma:mode="ink">
              <msink:context xmlns:msink="http://schemas.microsoft.com/ink/2010/main" type="line" rotatedBoundingBox="6102,15782 23735,10274 25473,15840 7841,21348"/>
            </emma:interpretation>
          </emma:emma>
        </inkml:annotationXML>
        <inkml:traceGroup>
          <inkml:annotationXML>
            <emma:emma xmlns:emma="http://www.w3.org/2003/04/emma" version="1.0">
              <emma:interpretation id="{DD541BEE-3567-434D-8397-8DB53F3D9FC3}" emma:medium="tactile" emma:mode="ink">
                <msink:context xmlns:msink="http://schemas.microsoft.com/ink/2010/main" type="inkWord" rotatedBoundingBox="6611,16184 12366,17214 12107,18661 6352,17631">
                  <msink:destinationLink direction="with" ref="{F8BBBC9D-0832-424A-B41F-CD42E317A2DD}"/>
                  <msink:destinationLink direction="with" ref="{D54D49F7-E46F-4592-979C-AEEC8F74B08F}"/>
                </msink:context>
              </emma:interpretation>
              <emma:one-of disjunction-type="recognition" id="oneOf6">
                <emma:interpretation id="interp30" emma:lang="en-IN" emma:confidence="0">
                  <emma:literal>"a</emma:literal>
                </emma:interpretation>
                <emma:interpretation id="interp31" emma:lang="en-IN" emma:confidence="0">
                  <emma:literal>"a,</emma:literal>
                </emma:interpretation>
                <emma:interpretation id="interp32" emma:lang="en-IN" emma:confidence="0">
                  <emma:literal>+ 4</emma:literal>
                </emma:interpretation>
                <emma:interpretation id="interp33" emma:lang="en-IN" emma:confidence="0">
                  <emma:literal>"i,</emma:literal>
                </emma:interpretation>
                <emma:interpretation id="interp34" emma:lang="en-IN" emma:confidence="0">
                  <emma:literal>"a.</emma:literal>
                </emma:interpretation>
              </emma:one-of>
            </emma:emma>
          </inkml:annotationXML>
          <inkml:trace contextRef="#ctx0" brushRef="#br1" timeOffset="-149940.49">3032 5720,'0'0,"0"0,0 0,0 0,0 13,0 21,0 17,7 37,0 44,7 48,0 26,0 14,1 1,-1-22,-4-33</inkml:trace>
          <inkml:trace contextRef="#ctx0" brushRef="#br1" timeOffset="-149524.82">2411 6414,'0'0,"0"0,0 0,0 0,0 0,0 0,7-17,7-10,25-17,10-13,29-18,17 1,7 16,8 7,3 14,-14 20,3 27,-7 24,1 27,9 24</inkml:trace>
          <inkml:trace contextRef="#ctx0" brushRef="#br1" timeOffset="-139565.81">7077 6489,'0'0,"0"0,0 0,0 0,0 0,0 0,-7 13,0 18,0 13,0 17,-1 17,1 16,0 5,0-5,0-2,7-21,7-20,14-21,8-30,20-23,22-21,17-7,14-14,1-2</inkml:trace>
          <inkml:trace contextRef="#ctx0" brushRef="#br1" timeOffset="-139278.44">7461 6688,'0'0,"0"0,0 0,0 0,0 0,0 0,0 0,8 14,6 17,14 9,21 31,8 14,17 17,11 19,3-5,0 2,4-9,3-11</inkml:trace>
        </inkml:traceGroup>
        <inkml:traceGroup>
          <inkml:annotationXML>
            <emma:emma xmlns:emma="http://www.w3.org/2003/04/emma" version="1.0">
              <emma:interpretation id="{4AA02D7C-E3F4-490C-B706-CB52F062C74F}" emma:medium="tactile" emma:mode="ink">
                <msink:context xmlns:msink="http://schemas.microsoft.com/ink/2010/main" type="inkWord" rotatedBoundingBox="16635,14443 16824,18111 14125,18250 13936,14582">
                  <msink:destinationLink direction="with" ref="{D54D49F7-E46F-4592-979C-AEEC8F74B08F}"/>
                  <msink:destinationLink direction="with" ref="{F8BBBC9D-0832-424A-B41F-CD42E317A2DD}"/>
                </msink:context>
              </emma:interpretation>
              <emma:one-of disjunction-type="recognition" id="oneOf7">
                <emma:interpretation id="interp35" emma:lang="en-IN" emma:confidence="0">
                  <emma:literal>too</emma:literal>
                </emma:interpretation>
                <emma:interpretation id="interp36" emma:lang="en-IN" emma:confidence="0">
                  <emma:literal>"so</emma:literal>
                </emma:interpretation>
                <emma:interpretation id="interp37" emma:lang="en-IN" emma:confidence="0">
                  <emma:literal>test</emma:literal>
                </emma:interpretation>
                <emma:interpretation id="interp38" emma:lang="en-IN" emma:confidence="0">
                  <emma:literal>tin"</emma:literal>
                </emma:interpretation>
                <emma:interpretation id="interp39" emma:lang="en-IN" emma:confidence="0">
                  <emma:literal>tiso"</emma:literal>
                </emma:interpretation>
              </emma:one-of>
            </emma:emma>
          </inkml:annotationXML>
          <inkml:trace contextRef="#ctx0" brushRef="#br1" timeOffset="-145412.72">9943 5347,'0'0,"0"0,0 0,0 0,0 0,10 14,4 6,8 17,6 14,7 17,25 13,7 7,-3-6,6-8,-13-16,10-21,-4-27,11-37,15-24,17-33,10-32</inkml:trace>
          <inkml:trace contextRef="#ctx0" brushRef="#br1" timeOffset="-145731.29">10560 3999,'0'0,"0"0,0 0,0 0,0 0,0 0,-14 0,0 0,-11 0,4 7,0 0,0 7,0 23,7 20,-4 35,4 23,7 20,0 18,0 16,7 7,0-13,0-18,0-9,0-34,0-21,0-20,0-27,-7-17</inkml:trace>
          <inkml:trace contextRef="#ctx0" brushRef="#br1" timeOffset="-138653.6">12135 7359,'0'0,"0"0,0 0,0 0,0 0,0 14,0 6,0 10,7 21</inkml:trace>
          <inkml:trace contextRef="#ctx0" brushRef="#br1" timeOffset="-138830.54">11983 6929,'0'0,"0"0,0 0,0 0,0 0,0 0,0 0,-14 17,-8 10,-6 17,-18 17,4 20,-7 7,-4 7,10-14,1-9,21-8,21-23,21-25,28-16,15-23,31-4,15-4,6-9,4 6,-18 3</inkml:trace>
          <inkml:trace contextRef="#ctx0" brushRef="#br1" timeOffset="-144252.18">11700 4027,'0'0,"0"0,0 0,0 0,0 0,0 0,0 0,-14 0,-7 0,-14 0,0 6,-15 11,-3 17,-3 10,3 14,10 20,12-7,17 3,28-6,10-10,19-8,17-12,10-8,19-6,2-11,-13 1,-4 3,-14 3,-25 11,-13 3,-30 3,-13 10,-14-3,-11 0,11-10,0-10,-4-17,10-31,15-10,14-34,14-27,22-23,24-7,3-1,11 1,-7 23,-10 28,-8 30,-13 44,-15 34,-7 37,-7 7,0 10,7 10,18-20,3-17,15-24,3-30,3-21,-3-33,-11-11,1-13,-22-7,-21 7,-28-3,-22 13,-6 10,-18 7,-15 24,-13 33</inkml:trace>
        </inkml:traceGroup>
        <inkml:traceGroup>
          <inkml:annotationXML>
            <emma:emma xmlns:emma="http://www.w3.org/2003/04/emma" version="1.0">
              <emma:interpretation id="{9ACB2B8F-CDE0-416D-A20E-65B6192E6ED5}" emma:medium="tactile" emma:mode="ink">
                <msink:context xmlns:msink="http://schemas.microsoft.com/ink/2010/main" type="inkWord" rotatedBoundingBox="17849,12112 23735,10274 25473,15840 19588,17678">
                  <msink:destinationLink direction="with" ref="{D54D49F7-E46F-4592-979C-AEEC8F74B08F}"/>
                  <msink:destinationLink direction="with" ref="{F8BBBC9D-0832-424A-B41F-CD42E317A2DD}"/>
                </msink:context>
              </emma:interpretation>
              <emma:one-of disjunction-type="recognition" id="oneOf8">
                <emma:interpretation id="interp40" emma:lang="en-IN" emma:confidence="0">
                  <emma:literal>torn</emma:literal>
                </emma:interpretation>
                <emma:interpretation id="interp41" emma:lang="en-IN" emma:confidence="0">
                  <emma:literal>tore</emma:literal>
                </emma:interpretation>
                <emma:interpretation id="interp42" emma:lang="en-IN" emma:confidence="0">
                  <emma:literal>torr</emma:literal>
                </emma:interpretation>
                <emma:interpretation id="interp43" emma:lang="en-IN" emma:confidence="0">
                  <emma:literal>"'to,</emma:literal>
                </emma:interpretation>
                <emma:interpretation id="interp44" emma:lang="en-IN" emma:confidence="0">
                  <emma:literal>"'too,</emma:literal>
                </emma:interpretation>
              </emma:one-of>
            </emma:emma>
          </inkml:annotationXML>
          <inkml:trace contextRef="#ctx0" brushRef="#br1" timeOffset="-148365.97">15445 6865,'0'0,"0"0,0 0,0 0,0 0,0 0,0 0,21-21,15-13,24-10,21-6,18-1,14 17,3 7,-6 27,-15 40,-18 11,-20 27,-18 20</inkml:trace>
          <inkml:trace contextRef="#ctx0" brushRef="#br0" timeOffset="-5316.63">16472 4091,'0'0,"0"0,0 0,0 0,-7 17,-7 3,-11 17,-10 31,-14 27,-25 40,-25 18,-4 16,-6 1,7-8</inkml:trace>
          <inkml:trace contextRef="#ctx0" brushRef="#br0" timeOffset="-5599.38">18198 3471,'0'0,"0"0,0 0,0 0,0 0,-14 17,-7 10,-18 21,-10 26,-22 28,-14 30,-10 10,-7 4,13-7,5-21,20-13,11-27</inkml:trace>
          <inkml:trace contextRef="#ctx0" brushRef="#br0" timeOffset="-10323.9">18170 193,'0'0,"0"0,0 0,0 0,0 0,0 0,0 0,0 0,0 0,0 0,0 0,7 13,14 28,7 10,18 13,4 24,17 17,18 10,20 14,-2-4,6 7,-6 1,-12-8,-17-13,-10-11,-18-3,-18-13,-14-14,-7-20,-7-17,0-10,0-11,0-13,0 0,0 0,0 0,0 0,0 0,-14 7,0 0,-7-1,-25 5,-35 2,-32 7,-46 14,-32 4,-38 2,-11 28,-25 20,-3 7,7-7,24 3,40-20,38-13,32-11,46-23,31-17,29-7</inkml:trace>
          <inkml:trace contextRef="#ctx0" brushRef="#br0" timeOffset="-6820.18">17093 2665,'0'0,"0"0,0 0,0 0,0 0,0 0,0 0,0 0,0 0,-14 7,-7 6,-7 11,-4 10,-3 10,0 14,-1 20,-3 6,11 14,7 4,7-7,14-4,7-20,14-13,14-17,18-18,11-33,3-10,4-28,-1-9,-10-14,-10-21,-8-3,-10-3,-18 10,-14 10,-14 0,-11 14,-3 13,0 14,-1 10,-2 0,16 13,1-13,14-10,21-7,25 0,18-10,17 10,21 0,11 17,-3 3,-1 34,-14 24,-24 23,-14 21,-29 10,-14 14,-14 3,0-3,-7-8,7-12,7-15,14-16,11-14,10-23,18-14,11-14,10-6,-3-17,-15-11,-3-9,-17-18,-15-13,-14-6,-21-8,-21 10,-8 4,-10 14,4 10,-7 13,-1 14,15 16,7 4,3-6,25-1,25 4,17-11,15 4,27-4,12 11,6 7,0 2,-3 28,-14 10,-11 11,-7 6,-18 13,-13 18,-5-7,5-11,-1-3,7-10,-6-23,-1-21,4-21,-4-16,-7-17,-7-4,-13-6,-8 3,-15 0,-6 10,-21 7,-25 10,-4 4,-28 16,-10 21</inkml:trace>
          <inkml:trace contextRef="#ctx0" brushRef="#br0" timeOffset="-5875.41">20005 2631,'0'0,"0"0,0 0,0 0,0 0,0 0,0 0,0 0,-21 24,-18 13,-10 21,-29 30,-17 30,-14 21,-8 17,-10 7,11-1,6-9,15-18,17-33,8-18,20-33,18-24,11-20</inkml:trace>
          <inkml:trace contextRef="#ctx0" brushRef="#br0" timeOffset="-6275.73">15424 4240,'0'0,"0"0,0 0,0 0,0 0,21 0,29-7,52-13,71-21,67-23,60-38,63-26,43-21,36-11,6-9,0 0,-14-4,-31 14,-51 10,-55 17,-64 30,-60 28,-57 19,-45 22</inkml:trace>
        </inkml:traceGroup>
      </inkml:traceGroup>
    </inkml:traceGroup>
  </inkml:traceGroup>
</inkml:ink>
</file>

<file path=ppt/ink/ink35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8:05.58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5412BC8B-982C-46A2-8976-6474D7B98C27}" emma:medium="tactile" emma:mode="ink">
          <msink:context xmlns:msink="http://schemas.microsoft.com/ink/2010/main" type="writingRegion" rotatedBoundingBox="15574,5818 24579,2140 26005,5632 17001,9309"/>
        </emma:interpretation>
      </emma:emma>
    </inkml:annotationXML>
    <inkml:traceGroup>
      <inkml:annotationXML>
        <emma:emma xmlns:emma="http://www.w3.org/2003/04/emma" version="1.0">
          <emma:interpretation id="{92160868-7493-4E9B-850D-0C5D27B42D49}" emma:medium="tactile" emma:mode="ink">
            <msink:context xmlns:msink="http://schemas.microsoft.com/ink/2010/main" type="paragraph" rotatedBoundingBox="15574,5818 24579,2140 26005,5632 17001,9309" alignmentLevel="1"/>
          </emma:interpretation>
        </emma:emma>
      </inkml:annotationXML>
      <inkml:traceGroup>
        <inkml:annotationXML>
          <emma:emma xmlns:emma="http://www.w3.org/2003/04/emma" version="1.0">
            <emma:interpretation id="{52349885-57FB-4039-ABA7-EE2E0AB7F4C9}" emma:medium="tactile" emma:mode="ink">
              <msink:context xmlns:msink="http://schemas.microsoft.com/ink/2010/main" type="line" rotatedBoundingBox="15574,5818 24579,2140 26005,5632 17001,9309"/>
            </emma:interpretation>
          </emma:emma>
        </inkml:annotationXML>
        <inkml:traceGroup>
          <inkml:annotationXML>
            <emma:emma xmlns:emma="http://www.w3.org/2003/04/emma" version="1.0">
              <emma:interpretation id="{DAC007EF-606B-409D-8F51-8EED1B02EAF9}" emma:medium="tactile" emma:mode="ink">
                <msink:context xmlns:msink="http://schemas.microsoft.com/ink/2010/main" type="inkWord" rotatedBoundingBox="17189,6105 17569,9141 16789,9238 16409,6202"/>
              </emma:interpretation>
              <emma:one-of disjunction-type="recognition" id="oneOf0">
                <emma:interpretation id="interp0" emma:lang="en-IN" emma:confidence="0">
                  <emma:literal>!</emma:literal>
                </emma:interpretation>
                <emma:interpretation id="interp1" emma:lang="en-IN" emma:confidence="0">
                  <emma:literal>f</emma:literal>
                </emma:interpretation>
                <emma:interpretation id="interp2" emma:lang="en-IN" emma:confidence="0">
                  <emma:literal>]</emma:literal>
                </emma:interpretation>
                <emma:interpretation id="interp3" emma:lang="en-IN" emma:confidence="0">
                  <emma:literal>1</emma:literal>
                </emma:interpretation>
                <emma:interpretation id="interp4" emma:lang="en-IN" emma:confidence="0">
                  <emma:literal>{</emma:literal>
                </emma:interpretation>
              </emma:one-of>
            </emma:emma>
          </inkml:annotationXML>
          <inkml:trace contextRef="#ctx0" brushRef="#br0">12646-1985,'0'0,"0"0,0 0,0 0,0 0,0 0,0 14,7 13,15 7,9 17,12 13,17 27,-4 4,18-7,11-13,0-24,3-31,0-27,14-44,4-47</inkml:trace>
          <inkml:trace contextRef="#ctx0" brushRef="#br0" timeOffset="-347.8">12675-4389,'0'0,"0"0,0 0,0 0,0 0,0 0,0 0,0 0,-15 6,8 11,0 17,7 7,0 16,7 35,7 16,11 28,3 13,1 24,-1 3,4 10,-4 0,0 0,-7 1,-7-11,-3-7,-4-6,0-24,-7-11,0-26,0-21,0-23,0-21,0-17</inkml:trace>
        </inkml:traceGroup>
        <inkml:traceGroup>
          <inkml:annotationXML>
            <emma:emma xmlns:emma="http://www.w3.org/2003/04/emma" version="1.0">
              <emma:interpretation id="{2CCE7052-E0ED-460E-94AD-E26E1C242F50}" emma:medium="tactile" emma:mode="ink">
                <msink:context xmlns:msink="http://schemas.microsoft.com/ink/2010/main" type="inkWord" rotatedBoundingBox="17064,5679 18235,4453 19063,5244 17892,6470"/>
              </emma:interpretation>
              <emma:one-of disjunction-type="recognition" id="oneOf1">
                <emma:interpretation id="interp5" emma:lang="en-IN" emma:confidence="0">
                  <emma:literal>60</emma:literal>
                </emma:interpretation>
                <emma:interpretation id="interp6" emma:lang="en-IN" emma:confidence="0">
                  <emma:literal>600</emma:literal>
                </emma:interpretation>
                <emma:interpretation id="interp7" emma:lang="en-IN" emma:confidence="0">
                  <emma:literal>6%</emma:literal>
                </emma:interpretation>
                <emma:interpretation id="interp8" emma:lang="en-IN" emma:confidence="0">
                  <emma:literal>to</emma:literal>
                </emma:interpretation>
                <emma:interpretation id="interp9" emma:lang="en-IN" emma:confidence="0">
                  <emma:literal>60%</emma:literal>
                </emma:interpretation>
              </emma:one-of>
            </emma:emma>
          </inkml:annotationXML>
          <inkml:trace contextRef="#ctx0" brushRef="#br0" timeOffset="588.29">13740-5642,'0'0,"0"0,0 0,0 0,0 0,0 0,-7 13,0 4,-7 27,-3 37,2 31,1 30,0 11,7 9,7 1,7-17,7-21,8-24,9-23,-2-27,6-31,4-26,-11-32,0-6,-14-17,-14-10,-14-3,-14 10,-18 9,-10 18,-12 24,5 19,3 25,10 3,1 13,21 11,21-8</inkml:trace>
          <inkml:trace contextRef="#ctx0" brushRef="#br0" timeOffset="1025.83">14333-5476,'0'0,"0"0,0 0,0 0,-7 13,0 14,0 4,7 20,0 23,7 14,7 7,8 6,20-29,0-22,15-36,17-28,-7-36,-4-22,-10-22,-10 2,-15-13,-21 17,-28 7,-14 13,-25 24,-25 31,-17 26,-22 45,-14 43</inkml:trace>
        </inkml:traceGroup>
        <inkml:traceGroup>
          <inkml:annotationXML>
            <emma:emma xmlns:emma="http://www.w3.org/2003/04/emma" version="1.0">
              <emma:interpretation id="{DEEBC1D1-546B-415F-847E-63ADF0CF6C6A}" emma:medium="tactile" emma:mode="ink">
                <msink:context xmlns:msink="http://schemas.microsoft.com/ink/2010/main" type="inkWord" rotatedBoundingBox="19712,4694 24777,2626 25748,5004 20683,7073"/>
              </emma:interpretation>
              <emma:one-of disjunction-type="recognition" id="oneOf2">
                <emma:interpretation id="interp10" emma:lang="en-IN" emma:confidence="0">
                  <emma:literal>mounter</emma:literal>
                </emma:interpretation>
                <emma:interpretation id="interp11" emma:lang="en-IN" emma:confidence="0">
                  <emma:literal>moaner</emma:literal>
                </emma:interpretation>
                <emma:interpretation id="interp12" emma:lang="en-IN" emma:confidence="0">
                  <emma:literal>sooner</emma:literal>
                </emma:interpretation>
                <emma:interpretation id="interp13" emma:lang="en-IN" emma:confidence="0">
                  <emma:literal>mounter.</emma:literal>
                </emma:interpretation>
                <emma:interpretation id="interp14" emma:lang="en-IN" emma:confidence="0">
                  <emma:literal>moaner.</emma:literal>
                </emma:interpretation>
              </emma:one-of>
            </emma:emma>
          </inkml:annotationXML>
          <inkml:trace contextRef="#ctx0" brushRef="#br1" timeOffset="153404.72">16253-4383,'0'0,"0"0,0 0,0 0,0 0,0 0,0 0,0 0,15-20,20-17,18-7,10 0,19 13,13-2,11 16,-4 17,-7 23,-17 28,-11 24,-32 19,-28 18,-28 17,-14-11,-11 4,4-20,6-11,-2-26,16-21,8-24,14-20,36-20,17-24,17-31,25-23,18-7,-3-24,6 1</inkml:trace>
          <inkml:trace contextRef="#ctx0" brushRef="#br1" timeOffset="153867.96">17577-5168,'0'0,"0"0,0 0,0 0,0 0,0 13,0 11,7 10,7 17,7 27,8 6,16 8,5-11,10-17,3-3,4-20,-10-31,-1-20,-20-24,-8-13,-28-24,-21-14,-22-17,-27 11,-18-1,-15 28,-6 13,-4 38,14 33,-10 38,6 23,15 14</inkml:trace>
          <inkml:trace contextRef="#ctx0" brushRef="#br1" timeOffset="193507.18">18046-4891,'0'0,"0"0,0 0,0 0,0 0,0 0,0 0,0 0,-14-13,-7-7,0-11,0-3,0-3,-8-4,-2 11,2 3,1 3,0 11,-4-1,4 7,0-3,6 10,-2 0,3 0,-1 0,8 17,0 3,-7 11,-7 3,7 10,-1 6,1-2,7 3,-4 0,4 3,7-4,0 1,7 7,7-4,7-3,11 0,10-7,1-7,20-7,15-2,10-22,7-6,-7-13,-10-14,0-4,-15 1,-3-14,-25-7,-7-7,-14-3,-14 4,-7 3,0-1,0 8,-7 10,-18 16,-10 15,-15 19</inkml:trace>
          <inkml:trace contextRef="#ctx0" brushRef="#br0" timeOffset="-2014.86">18212-4389,'0'0,"0"0</inkml:trace>
          <inkml:trace contextRef="#ctx0" brushRef="#br1" timeOffset="154263.97">17866-5896,'0'0,"0"0,0 0,0 0,0 0,0 0,7 13,15 11,24 3,17 17,29 7,10 17,15 13,6 3,11 15,-17-4,-8-1,-13-19,-12-1</inkml:trace>
          <inkml:trace contextRef="#ctx0" brushRef="#br1" timeOffset="154664.94">18784-6286,'0'0,"0"0,0 0,0 0,0 0,-7 10,-7 14,0 13,-14 21,-4 27,-3 6,-8 24,4-10,4 3,14-16,7-1,14-26,14-8,14-19,22-25,31-20,14-20,14-17,18-17,-3-40</inkml:trace>
          <inkml:trace contextRef="#ctx0" brushRef="#br1" timeOffset="155205.68">19426-6381,'0'0,"0"0,0 0,0 0,0 0,0 0,-7 17,-7 7,7 10,-7 6,14 11,14 7,-7 3,0-10,0-1,0-12,1-11,-8 0,0-27,0 0,-15-27,1-10,-7 3,7-4,7-2,0-1,7 11,7-1,14 18,21 6,1 7,24 7,11-1,10 8,0-4,-3-3,-22-7,-3 0,-17-7,-15-10,-18-10,-20-17,-4-10,-22-21,-6-3,-11-10</inkml:trace>
          <inkml:trace contextRef="#ctx0" brushRef="#br1" timeOffset="155563.54">19970-7620,'0'0,"0"0,0 0,0 0,0 0,0 17,0 3,7 21,7 37,0 44,7 27,8 27,2 27,-2 3,6 1,0-7,4-24,-4-17,1-44,-1-27,-14-20,0-34</inkml:trace>
          <inkml:trace contextRef="#ctx0" brushRef="#br1" timeOffset="156269.5">20496-6472,'0'0,"0"0,0 0,0 0,0 0,0 0,0 13,7 1,7 10,18 3,3 3,8 8,-5-5,-2-6,-8-6,-7-8,-21-13,0 0,-14-6,-7-15,0-6,-1-13,1-4,-3-1,9 8,15 0,15 13,16 4,12 13,20 27,8-6,3 3,-4 7,-10-11,-17 1,-4-7,-18-7,-21 0,-14-14,-18-6,-10-14,-15-20,-10-1,0-2,11 9,-1 1,22 10,21 6,28 8,21 9,29 7,17 14,3 7,19 16,-1 11</inkml:trace>
        </inkml:traceGroup>
      </inkml:traceGroup>
    </inkml:traceGroup>
  </inkml:traceGroup>
</inkml:ink>
</file>

<file path=ppt/ink/ink35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8:00.2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AD0D829-5CF1-42CE-95C2-FC7A61C3876E}" emma:medium="tactile" emma:mode="ink">
          <msink:context xmlns:msink="http://schemas.microsoft.com/ink/2010/main" type="inkDrawing" rotatedBoundingBox="12574,12440 21308,11630 21325,11813 12590,12624" semanticType="strikethrough" shapeName="Other">
            <msink:sourceLink direction="with" ref="{C21B162A-F34C-41C4-8CDA-29C153B5332C}"/>
            <msink:sourceLink direction="with" ref="{E46A760B-F937-478D-AB6A-CA6A5BEEEECA}"/>
          </msink:context>
        </emma:interpretation>
      </emma:emma>
    </inkml:annotationXML>
    <inkml:trace contextRef="#ctx0" brushRef="#br0">0 759,'0'0,"0"0,0 0,0 0,0 0,0 0,0 0,21 6,15 1,38 0,35 0,36-1,49-6,46 0,57-6,41-8,44-6,38-11,21 1,28-11,29-23,10 0,4-1,-4-3,-10 7,-15 11,-20-1,-43 14,-46-1,-42 8,-46 3,-57 3,-56 11,-50-1,-31 0,-42-2,-26 2</inkml:trace>
  </inkml:traceGroup>
</inkml:ink>
</file>

<file path=ppt/ink/ink35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3:55.72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B55225F-6507-4A23-B13F-5C933C691B1F}" emma:medium="tactile" emma:mode="ink">
          <msink:context xmlns:msink="http://schemas.microsoft.com/ink/2010/main" type="inkDrawing" rotatedBoundingBox="12335,5230 20278,2458 20307,2541 12364,5313" semanticType="underline" shapeName="Other">
            <msink:sourceLink direction="with" ref="{7AEA8FB4-2FDF-4D46-90EC-D3024A739D7C}"/>
          </msink:context>
        </emma:interpretation>
      </emma:emma>
    </inkml:annotationXML>
    <inkml:trace contextRef="#ctx0" brushRef="#br0">9491-5457,'0'0,"0"0,0 0,0 0,0 0,21-7,32-10,53-17,81-40,109-38,103-34,113-40,88-37,81-21,39-14,18 4,-22 10,-38 7,-71 31,-77 36,-96 35,-110 20,-98 57,-99 41</inkml:trace>
  </inkml:traceGroup>
</inkml:ink>
</file>

<file path=ppt/ink/ink3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4:24.52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BE48D44-4655-43F5-8C97-F047C5DFF361}" emma:medium="tactile" emma:mode="ink">
          <msink:context xmlns:msink="http://schemas.microsoft.com/ink/2010/main" type="inkDrawing" rotatedBoundingBox="23561,6579 24985,5297 25007,5321 23583,6603" semanticType="callout" shapeName="Other">
            <msink:sourceLink direction="with" ref="{A3B950B6-3AE3-473C-9C80-58F3006296EF}"/>
          </msink:context>
        </emma:interpretation>
      </emma:emma>
    </inkml:annotationXML>
    <inkml:trace contextRef="#ctx0" brushRef="#br0">6800 3696,'0'0,"0"0,0 0,0 0,0 0,0 0,10-12,15-12,31-21,38-23,34-43,32-29,22-25,20-12,-5-15,-5 6,-22 16</inkml:trace>
  </inkml:traceGroup>
</inkml:ink>
</file>

<file path=ppt/ink/ink36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3:56.20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58A9B62-1C6C-4785-8DA6-8EFD1DF1DFAE}" emma:medium="tactile" emma:mode="ink">
          <msink:context xmlns:msink="http://schemas.microsoft.com/ink/2010/main" type="inkDrawing" rotatedBoundingBox="13855,5102 20297,2535 20350,2667 13907,5233" semanticType="underline" shapeName="Other">
            <msink:sourceLink direction="with" ref="{7AEA8FB4-2FDF-4D46-90EC-D3024A739D7C}"/>
          </msink:context>
        </emma:interpretation>
      </emma:emma>
    </inkml:annotationXML>
    <inkml:trace contextRef="#ctx0" brushRef="#br0">10994-5633,'0'0,"0"0,0 0,0 0,0 0,0 0,22 0,20-6,60-28,71-17,88-27,78-34,67-23,71-48,49-13,24-11,8-16,-15 2,-31 8,-50 7,-56 19,-67 35,-74 27,-67 30,-68 27,-45 31,-43 23,-28 14,-14 0</inkml:trace>
  </inkml:traceGroup>
</inkml:ink>
</file>

<file path=ppt/ink/ink36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5:08.56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6716FDA-6E29-4384-8CC5-3B82AAA1809E}" emma:medium="tactile" emma:mode="ink">
          <msink:context xmlns:msink="http://schemas.microsoft.com/ink/2010/main" type="writingRegion" rotatedBoundingBox="1884,6150 9136,10625 7910,12612 658,8138">
            <msink:destinationLink direction="with" ref="{107CC2D5-34C4-4519-98CB-E8B317D76AF5}"/>
          </msink:context>
        </emma:interpretation>
      </emma:emma>
    </inkml:annotationXML>
    <inkml:traceGroup>
      <inkml:annotationXML>
        <emma:emma xmlns:emma="http://www.w3.org/2003/04/emma" version="1.0">
          <emma:interpretation id="{D9132D64-0B08-4452-94C0-7E88908AF4EF}" emma:medium="tactile" emma:mode="ink">
            <msink:context xmlns:msink="http://schemas.microsoft.com/ink/2010/main" type="paragraph" rotatedBoundingBox="1884,6150 9136,10625 7910,12612 658,8138" alignmentLevel="1"/>
          </emma:interpretation>
        </emma:emma>
      </inkml:annotationXML>
      <inkml:traceGroup>
        <inkml:annotationXML>
          <emma:emma xmlns:emma="http://www.w3.org/2003/04/emma" version="1.0">
            <emma:interpretation id="{BDAA739A-9DEC-46B9-A22E-528FC5FE3FBA}" emma:medium="tactile" emma:mode="ink">
              <msink:context xmlns:msink="http://schemas.microsoft.com/ink/2010/main" type="line" rotatedBoundingBox="1884,6150 9136,10625 7910,12612 658,8138"/>
            </emma:interpretation>
          </emma:emma>
        </inkml:annotationXML>
        <inkml:traceGroup>
          <inkml:annotationXML>
            <emma:emma xmlns:emma="http://www.w3.org/2003/04/emma" version="1.0">
              <emma:interpretation id="{12AE3A5F-2EB6-4957-BD37-A4F7863F5AE0}" emma:medium="tactile" emma:mode="ink">
                <msink:context xmlns:msink="http://schemas.microsoft.com/ink/2010/main" type="inkWord" rotatedBoundingBox="1884,6150 9136,10625 7910,12612 658,8138">
                  <msink:destinationLink direction="with" ref="{21DD0FAA-7594-454B-A0A0-E9D55A76F85F}"/>
                  <msink:destinationLink direction="with" ref="{7BAEB818-818F-4E3B-A397-653EBF6EAB80}"/>
                </msink:context>
              </emma:interpretation>
              <emma:one-of disjunction-type="recognition" id="oneOf0">
                <emma:interpretation id="interp0" emma:lang="en-IN" emma:confidence="0">
                  <emma:literal>*5174euro</emma:literal>
                </emma:interpretation>
                <emma:interpretation id="interp1" emma:lang="en-IN" emma:confidence="0">
                  <emma:literal>*5.14euro</emma:literal>
                </emma:interpretation>
                <emma:interpretation id="interp2" emma:lang="en-IN" emma:confidence="0">
                  <emma:literal>*5.74euro</emma:literal>
                </emma:interpretation>
                <emma:interpretation id="interp3" emma:lang="en-IN" emma:confidence="0">
                  <emma:literal>*-174euro</emma:literal>
                </emma:interpretation>
                <emma:interpretation id="interp4" emma:lang="en-IN" emma:confidence="0">
                  <emma:literal>air-tur.</emma:literal>
                </emma:interpretation>
              </emma:one-of>
            </emma:emma>
          </inkml:annotationXML>
          <inkml:trace contextRef="#ctx0" brushRef="#br0">0 0,'0'0,"0"0,0 0,0 0,0 0,0 0,0 0,0 0,0 0,21 14,8-1,16 4,30-3,23 6,19-3,28-10,6 6,19 8,10 2,-4-2,-10-4,-18 0,-28 0,-17-7,-26 0,-27-3,-11-7</inkml:trace>
          <inkml:trace contextRef="#ctx0" brushRef="#br0" timeOffset="382.65">1504-247,'0'0,"0"0,0 0,0 0,0 0,0 0,0 0,0 0,17 7,5 10,13 3,14-3,11 7,14 3,-7 3,-7 4,-17 10,-15 17,-21 7,-28 3,-28 7,-26 0,-23 3,-12-13,-6-11,6-6,11-7</inkml:trace>
          <inkml:trace contextRef="#ctx0" brushRef="#br0" timeOffset="2724.05">-2050-1039,'0'0,"0"0,0 0,0 0,0 0,0 0,0 13,7 14,7 24,7 37,7 10,-3 28,3 19,0 4,8 7,-8-17,4-14,-15-23,8-18,-11-33</inkml:trace>
          <inkml:trace contextRef="#ctx0" brushRef="#br0" timeOffset="3034.56">-1616-1246,'0'0,"0"0,0 0,0 0,0 0,0 0,0 13,7 15,7 22,7 32,7 16,4 27,10 7,4 0,7 0,-3-13,-4-24,-11-17,-3-28</inkml:trace>
          <inkml:trace contextRef="#ctx0" brushRef="#br0" timeOffset="3339.02">-1803-355,'0'0,"0"0,0 0,0 0,0 0,0 0,0 0,0 0,17 0,22-7,10-10,26-3,23-18,12-16,-1-10,8-17</inkml:trace>
          <inkml:trace contextRef="#ctx0" brushRef="#br0" timeOffset="3848.74">-790-535,'0'0,"0"0,0 0,0 0,0 0,3 17,11 3,7 11,18 10,4-1,13 4,-10 0,-11-7,1-16,-15-14,-21-7,-7-28,-15-29,-13-24,-4-31,-7-13,-6-8,9-9,8 20,3 11,18 22,14 29,11 9,6 44,22 31,10 26,26 22,20 26,7 10,11 7,-7-6,3-8,-10-3,-18-20,-17-17</inkml:trace>
          <inkml:trace contextRef="#ctx0" brushRef="#br0" timeOffset="4062.7">-413-592,'0'0,"0"0,0 0,0 0,0 0,0 0,18 0,10-7,22-7,45-13</inkml:trace>
          <inkml:trace contextRef="#ctx0" brushRef="#br0" timeOffset="-1974.12">2171 1318,'0'0,"0"0,0 0,0 0,0 0,0 0,0 0,0 0,7-24,14-20,21-20,8-24,24-24,7-7,4-6,-4 6,-10 25,-15 22,-3 25,-18 30,-10 48,-14 30,-4 13,0 21,17 17,5 6,6-3,25-3,3-4,22-3,3-3,-10-7</inkml:trace>
          <inkml:trace contextRef="#ctx0" brushRef="#br0" timeOffset="-2535.46">2633 705,'0'0,"0"0,0 0,0 0,0 0,0 0,-14-7,0-7,0 1,0-4,14 17,-7 17,7 17,7 27,0 30,7 31,0 17,0 23,0 14,-7-3,0 7,0-4,4-24,-11-10,0-33,0-18,0-33,0-14,0-24,0-20</inkml:trace>
          <inkml:trace contextRef="#ctx0" brushRef="#br0" timeOffset="1223.01">3678 2550,'0'0,"0"0,0 0,0 0,0 0,0 0,0 17,0 4,7 19,11 11,3 20,7 27,7 4,11 6,-3-3,-1-10,-3-10,-11-21,0-20,-3-23,-7-28,-4-24,-7-19,-7-28,0-27,0-11,0-19,0 0,0 13,0 3,0 31</inkml:trace>
          <inkml:trace contextRef="#ctx0" brushRef="#br0" timeOffset="1790.74">4712 2855,'0'0,"0"0,0 0,0 0,0 0,0 14,11 9,-4 15,7 12,0 15,7 9,0 1,0-11,-3-10,-4-16,-7-11,-7-27,0-21,-14-29,-3-28,-5-24,-6-23,0-14,7 0,-4-3,11 10,7 20,7 17,0 27,7 31,14 24,11 26,3 31,25 24,4 13,6 17,1 11,10 16,7 0,-17-13,-4-10,-4-11</inkml:trace>
          <inkml:trace contextRef="#ctx0" brushRef="#br0" timeOffset="2086.9">4730 3221,'0'0,"0"0,0 0,0 0,0 0,0 0,0 0,14-14,14-16,14-4,33-17,23-10,12-13,6 3,1 0,-4 13,-18 7</inkml:trace>
        </inkml:traceGroup>
      </inkml:traceGroup>
    </inkml:traceGroup>
  </inkml:traceGroup>
</inkml:ink>
</file>

<file path=ppt/ink/ink36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5:15.56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42ED1ED-2B29-45FB-9AE2-880970B9EBF2}" emma:medium="tactile" emma:mode="ink">
          <msink:context xmlns:msink="http://schemas.microsoft.com/ink/2010/main" type="inkDrawing" rotatedBoundingBox="5249,7091 20893,7742 20756,11042 5112,10390" semanticType="underline" shapeName="Other">
            <msink:sourceLink direction="with" ref="{9972F479-5E9B-4B6E-9EEE-2F5D47DC8B5B}"/>
            <msink:destinationLink direction="from" ref="{F557C9BC-3644-4DB7-9B47-B469013C8DC2}"/>
          </msink:context>
        </emma:interpretation>
      </emma:emma>
    </inkml:annotationXML>
    <inkml:trace contextRef="#ctx0" brushRef="#br0">0 372,'0'0,"0"0,0 0,0 0,0 0,0 0,0 0,0 0,7 17,14-3,22-1,6-6,32 6,36-6,20 3,36-6,29-4,38 0,21 0,32 0,31 0,19 0,34 0,19 0,24 0,17-4,19-6,6 10,15-7,-1-6,8 13,-4 0,-4 0,1-7,-8 0,0 1,1-8,-1-3,1-3,-29-1,7-2,-7-4,-14 3,-14 7,-24-13,-22 9,-21 8,-32-4,-32 3,-38-6,-33 3,-31 3,-24-6,-29 3,-28 4,-25-1,-18 7,-21 1,-13-5,-8 5,-14 6,0 0,0 0,0 0,0 0,0 0,0 0,0 0,0 0,0 0,0 0,-14 0,14 0,0 0,0 0,0 0,0 0,0 0,0 0,0 0,0 0,0 0,0 0,0 0,0 0,0 0,0 0,0 0,0 0,0 0,0 0,0 0,0 0,0 0,0 0,0 0,0 0,0 0,0 0,0 0,0 0,0 0,0 0,0 0,0 0,0 0,0 0,0 0,0 0,0 0,0 0,0 0,0 0,0 0,0 0,0 0,0 0,0 0,0 0,0 0,0 0,0 0,0 0,0 0,0 0,0 0,0 0,0 0,0 0,0 0,0 0,0 0,0 0,0 0,0 0,0 0,0 0,0 0,0 0,0 0,0 0,0 0,0 0,0 0,0 0,0 0,0 0,0 0,0 0,0 0,0 0,0 0,0 0,0 0,0 0,0 0,0 0,0 0,0 0,0 0,0 0,-7 17,7-17,0 13,0 1,0 16,0-3,7 17,0 21,0 26,0 17,0 28,7 13,11 24,-4 20,7 13,0 14,11 17,4 4,-1 3,-3 0,-4-24,-7-21,0-39,-13-35,-8-37,-7-34,0-30</inkml:trace>
  </inkml:traceGroup>
</inkml:ink>
</file>

<file path=ppt/ink/ink36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5:22.8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4B43A2E-6D5E-4E9B-8FFF-163E1415686F}" emma:medium="tactile" emma:mode="ink">
          <msink:context xmlns:msink="http://schemas.microsoft.com/ink/2010/main" type="inkDrawing" rotatedBoundingBox="5522,16773 19909,17408 19899,17624 5513,16989" semanticType="strikethrough" shapeName="Other"/>
        </emma:interpretation>
      </emma:emma>
    </inkml:annotationXML>
    <inkml:trace contextRef="#ctx0" brushRef="#br0">0 0,'0'0,"0"0,0 0,0 0,0 0,21 10,14-10,39 0,39 0,39 7,39 0,31-7,18 7,18-1,17 1,-7-7,15 7,-8 3,7-3,-10 6,-4 4,-3 0,-4 4,4-1,17 4,-6-4,13 4,0-4,22 11,-7-4,-1 6,8-5,-1 2,-6 1,13-11,-6 0,14-3,-4-3,11-8,3 1,21 0,1-7,10 0,0 0,18 0,-4 0,4 0,6 10,-16 0,-8-3,-14-7,-32 7,-32-7,-38 0,-54 0,-52 0,-39 0,-49 0</inkml:trace>
  </inkml:traceGroup>
</inkml:ink>
</file>

<file path=ppt/ink/ink36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5:24.9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76DDE42-F8F3-4A64-A0B2-CD9028D88CC7}" emma:medium="tactile" emma:mode="ink">
          <msink:context xmlns:msink="http://schemas.microsoft.com/ink/2010/main" type="inkDrawing" rotatedBoundingBox="5756,16259 19915,16816 19882,17655 5723,17099" semanticType="strikethrough" shapeName="Other">
            <msink:destinationLink direction="to" ref="{F557C9BC-3644-4DB7-9B47-B469013C8DC2}"/>
          </msink:context>
        </emma:interpretation>
      </emma:emma>
    </inkml:annotationXML>
    <inkml:trace contextRef="#ctx0" brushRef="#br0">0 548,'0'0,"0"0,0 0,0 0,0 0,0 0,0 0,0-21,7-9,14-7,22-24,24 3,28-13,22-7,24 14,10 6,19 14,6 24,8 20,3 20,-7 17,-4 21,-13 13,-15 20,-24-2,-19-1,-34-14,-11-10,-18-13,-20-17,-8-20,-14-14,0-21,0-19,17-11,4-13,22-4,24-7,32 11,10 3,22 17,13 20,15 17,11 21,-4 33,7 18,-29 16,-13 11,-18-8,-32-3,-14-6,-18-14,-13-27,-12-17,-2-17,-8-24,7-13,14-21,15-16,6-1,25 11,22 6,20 11,18 33,8 28,16 33,5 11,6 16,-3 4,-14 14,-14-14,-15-1,-17-19,-24-7,-15-14,-18-17,-10-20,3-20,8-17,-1 0,19-14,13-10,11 10,31 7,8 10,14 10,14 24,-1 14,-6 16,0 14,-7 1,-7 9,-8-4,-20-5,-15-12,-10-9,-4-17,4-14,-4-17,14-9,8-28,17-7,18-10,6 3,29 14,0 24,4 30,-4 21,-7 23,0 17,-21 11,-22 9,-6 1,-11-7,-25-18,-7-16,-17-27,3-21,-4-23,8-14,3-13,4-10,3-8,14 11,4 17,10 23,1 25,-1 12,4 25,-11 6,-10 7,-11 0,-14 0,-17-6,-1-11,-21-7,-6-20,-1-20,14-1,11-16,10 0,26-4,6 4,18 13,3 17,-7 24,-10 10,-11 17,-3 21,-29 19</inkml:trace>
  </inkml:traceGroup>
</inkml:ink>
</file>

<file path=ppt/ink/ink36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6:03.3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622D40-6793-4F24-BBE2-50892E6707FF}" emma:medium="tactile" emma:mode="ink">
          <msink:context xmlns:msink="http://schemas.microsoft.com/ink/2010/main" type="inkDrawing" rotatedBoundingBox="8768,17117 19746,17352 19742,17563 8764,17329" semanticType="underline" shapeName="Other"/>
        </emma:interpretation>
      </emma:emma>
    </inkml:annotationXML>
    <inkml:trace contextRef="#ctx0" brushRef="#br0">0 0,'0'0,"0"0,0 0,18 10,10-3,46-1,57 1,88 7,88 6,78 0,45 11,36-4,4 10,-8 0,-14-3,-17 0,-11-20,-28-1,-22-13,-10 0,0-7,0 1,4-1,-15 0,4 0,0-3,-7 10,-18 0,-10 0,-25 0,-14 0,-29 0,-24 0,-18 10,-28-3,-7 0,-35 0,-15-1,-13 1,-11-7,-11 0,-17-7,-4 1,-18-1,-10 0,-11 0,-14-3,-14 10,0 0,0 0,0 0,0 0,0 0,0 0,0 0,0 0,0 0,0 0,0 0,0 0,0 0,0 0,0 0,0 0,0 0,0 0,0 0,0 0,0 0,0 0,0 0,0 0,0 0,0 0,0 0,0 0,0 0,0 0,0 0,0 0,0 0</inkml:trace>
  </inkml:traceGroup>
</inkml:ink>
</file>

<file path=ppt/ink/ink36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7:32.2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3374D04-FCFE-41E9-89C2-AAF85E265E09}" emma:medium="tactile" emma:mode="ink">
          <msink:context xmlns:msink="http://schemas.microsoft.com/ink/2010/main" type="inkDrawing" rotatedBoundingBox="5788,16433 13938,16531 13929,17204 5780,17106" semanticType="strikethrough" shapeName="Other"/>
        </emma:interpretation>
      </emma:emma>
    </inkml:annotationXML>
    <inkml:trace contextRef="#ctx0" brushRef="#br0">0 436,'0'0,"0"0,0 0,0 0,0 0,0 0,8-20,13-11,18-13,17-13,25-11,22 11,17 12,17 15,19 16,6 28,4 23,3 14,1 13,-1 21,-10-4,0-10,-15-3,-20-17,-18-14,-25-6,-18-24,-10-14,-17-10,-8-17,-7-27,-3-14,10-13,7-6,15 12,-1 8,32 16,15 11,13 26,8 15,13 19,8 21,14 10,-1 14,-6-1,-7 11,-4-10,-11-8,-13-6,-15-6,-10-8,-11-20,3-37,12 0,6-17,4-7,3-6,1 3,-5 16,5 15,10 33,3 17,1 20,-8 18,-3 9,-11-10,-7-3,-6-10,-12-14,15-16,-4-21,4-14,10-30,7-13,4-18,4-6,6 0,1 13,3 17,-4 24,8 34,-8 20,4 24,-10 20,-8-7,-7-6,4-1</inkml:trace>
  </inkml:traceGroup>
</inkml:ink>
</file>

<file path=ppt/ink/ink36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9:21.54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1DD0FAA-7594-454B-A0A0-E9D55A76F85F}" emma:medium="tactile" emma:mode="ink">
          <msink:context xmlns:msink="http://schemas.microsoft.com/ink/2010/main" type="inkDrawing" rotatedBoundingBox="455,8803 1713,5302 4520,6310 3262,9811" semanticType="enclosure" shapeName="Other">
            <msink:sourceLink direction="with" ref="{12AE3A5F-2EB6-4957-BD37-A4F7863F5AE0}"/>
          </msink:context>
        </emma:interpretation>
      </emma:emma>
    </inkml:annotationXML>
    <inkml:trace contextRef="#ctx0" brushRef="#br0">1775 81,'0'0,"0"0,0 0,0 0,-14 0,-7 0,-7 0,-29 0,-13 7,-33 10,-13 13,-29 21,-7 37,1 34,-12 20,1 45,17 26,8 21,20 9,32 1,18 4,32-15,35-6,35-20,39-14,29-10,49-21,10-20,36-33,35-21,14-44,17-37,1-41,-4-51,-10-23,-25-48,-25-37,-32-27,-31-38,-32-19,-43-35,-31-13,-39 0,-46 17,-46 30,-31 44,-36 38,-35 64,-32 74,-25 65,-21 71</inkml:trace>
  </inkml:traceGroup>
</inkml:ink>
</file>

<file path=ppt/ink/ink36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2:14.08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557C9BC-3644-4DB7-9B47-B469013C8DC2}" emma:medium="tactile" emma:mode="ink">
          <msink:context xmlns:msink="http://schemas.microsoft.com/ink/2010/main" type="inkDrawing" rotatedBoundingBox="5417,13878 12090,8197 13319,9640 6646,15322" semanticType="callout" shapeName="Other">
            <msink:sourceLink direction="to" ref="{176DDE42-F8F3-4A64-A0B2-CD9028D88CC7}"/>
            <msink:sourceLink direction="from" ref="{F42ED1ED-2B29-45FB-9AE2-880970B9EBF2}"/>
          </msink:context>
        </emma:interpretation>
      </emma:emma>
    </inkml:annotationXML>
    <inkml:trace contextRef="#ctx0" brushRef="#br0">4642 0,'0'0,"0"0,0 0,0 0,0 0,0 0,0 0,-14 17,-8 3,15 11,0 13,7 13,0 25,0 13,0 23,-7 21,-7 23,-7 18,-14 20,-18 13,-21 17,-18 28,-25 16,-20 14,-22 0,-35 3,-18 7,-24-10,-19-17,-9-7,-15-10,0-34,-10-30,13-28,8-33,10-44,22-28,31-23,29-27,24-24,32-13,35 9,22-2,27 2,22 8,14 13,0 0,14 0</inkml:trace>
    <inkml:trace contextRef="#ctx0" brushRef="#br0" timeOffset="461.97">106 4088,'0'0,"0"0,0 0,0 0,-14 13,-14 8,-7 19,-29 25,-38 46,-32 28,-29 41,-27 20,-22 6,0-9,15-15,17-19,28-28,35-33,40-27,48-38,58-44,69-30,58-24,45-3,74 3,57 6,42 22</inkml:trace>
  </inkml:traceGroup>
</inkml:ink>
</file>

<file path=ppt/ink/ink36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6:38.374"/>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90BB650-F526-4F58-A615-8DEA0CB1EA7D}" emma:medium="tactile" emma:mode="ink">
          <msink:context xmlns:msink="http://schemas.microsoft.com/ink/2010/main" type="writingRegion" rotatedBoundingBox="18887,3785 18481,16121 16615,16059 17021,3723"/>
        </emma:interpretation>
      </emma:emma>
    </inkml:annotationXML>
    <inkml:traceGroup>
      <inkml:annotationXML>
        <emma:emma xmlns:emma="http://www.w3.org/2003/04/emma" version="1.0">
          <emma:interpretation id="{465C4E04-CCA8-4B54-8528-54CD89F2EF3F}" emma:medium="tactile" emma:mode="ink">
            <msink:context xmlns:msink="http://schemas.microsoft.com/ink/2010/main" type="paragraph" rotatedBoundingBox="18887,3785 18481,16121 16615,16059 17021,3723" alignmentLevel="1"/>
          </emma:interpretation>
        </emma:emma>
      </inkml:annotationXML>
      <inkml:traceGroup>
        <inkml:annotationXML>
          <emma:emma xmlns:emma="http://www.w3.org/2003/04/emma" version="1.0">
            <emma:interpretation id="{8F2B6C7E-0624-4649-8F5C-AD2B745EDF55}" emma:medium="tactile" emma:mode="ink">
              <msink:context xmlns:msink="http://schemas.microsoft.com/ink/2010/main" type="line" rotatedBoundingBox="18887,3785 18481,16121 16615,16059 17021,3723"/>
            </emma:interpretation>
          </emma:emma>
        </inkml:annotationXML>
        <inkml:traceGroup>
          <inkml:annotationXML>
            <emma:emma xmlns:emma="http://www.w3.org/2003/04/emma" version="1.0">
              <emma:interpretation id="{DEA31951-7995-4D29-AA25-9C6E0D313361}" emma:medium="tactile" emma:mode="ink">
                <msink:context xmlns:msink="http://schemas.microsoft.com/ink/2010/main" type="inkWord" rotatedBoundingBox="16615,16059 17021,3723 18887,3785 18481,16121"/>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emma:literal>
                </emma:interpretation>
              </emma:one-of>
            </emma:emma>
          </inkml:annotationXML>
          <inkml:trace contextRef="#ctx0" brushRef="#br0">8115-12247,'0'0,"0"0,0 0,0 0,0 0,0 0,0 0,0 0,-7 14,7-1,0 15,0-8,0 27,7 14,7 31,10 16,5 34,6 24,4 27,-11 14,7 6,-6 18,-5-5,-10-5,1-15,-8-20,0-23,0-24,-7-27,0-41,0-20,0-18,0-19,0-14</inkml:trace>
          <inkml:trace contextRef="#ctx0" brushRef="#br0" timeOffset="1883.47">9382-13374,'0'0,"0"0,0 0,0 0,0 0,-7 13,-7 4,-1 10,1 14,7 13,7 14,14 16,8 4,20-10,0-17,15-13,10-28,-7-20,-4-20,-3-11,-17-16,-8-4,-14-7,-21-9,-21-1,-15 4,-10-4,-10 14,-18 20,-15 17,-3 27,11 17</inkml:trace>
          <inkml:trace contextRef="#ctx0" brushRef="#br0" timeOffset="1380.55">8153-13537,'0'0,"0"0,0 0,0 0,0 0,0 0,-7 14,-3 13,3 10,7 10,0 28,17 33,5 4,13 13,7 1,25-15,7-9,11-7,14-27,-4-24,-6-24,-8-7,-18-26,1-7,-22-24,-21-14,-21-13,-14-14,-14 14,-14 3,-22 14,-3 10,-4 24,-3 13,11 27,3 24,3 17,8 7,14 3,13-6,22 9</inkml:trace>
          <inkml:trace contextRef="#ctx0" brushRef="#br0" timeOffset="535.01">8115-10103,'0'0,"0"0,0 0,0 0,0 0,0 17,7-3,7 16,11 11,3 30,7 14,4 20,-11-4,0-3,1-16,-5-18,-3-13,1-14,-1-34,7-26,21-21,8-31,17-20,7-23,22-18</inkml:trace>
          <inkml:trace contextRef="#ctx0" brushRef="#br0" timeOffset="4056.18">8372-6218,'0'0,"0"0,0 0,0 0,-10 13,-4 18,-1 9,1 42,14 36,7 31,15 10,16 4,12-14,20-24,1-20,-4-40,-10-28,-4-37,-18-31,-7-13,-17-13,-36-4,-3 10,-8 7,-9 17,-12 10,4 24,11 30,6 7,15 20,7 14</inkml:trace>
          <inkml:trace contextRef="#ctx0" brushRef="#br0" timeOffset="3399.88">7822-1910,'0'0,"0"0,0 0,0 0,0 0,0 16,7 5,14 13,14 16,18 22,11 19,20 11,-2-1,-12-13,-3-13,-10-24,-4-21,-4-37,15-30,-8-31,11-27,0-23,4-11,-4-20</inkml:trace>
          <inkml:trace contextRef="#ctx0" brushRef="#br0" timeOffset="2980.78">8129-4894,'0'0,"0"0,0 0,0 0,0 0,0 0,0 0,0 17,0 10,0 30,0 42,17 26,5 31,6 33,7 35,4 10,-4 16,1 14,2 1,-9 5,-8-12,-7-18,0-9,-7-25,0-36,7-32,-14-26,0-41,0-27</inkml:trace>
          <inkml:trace contextRef="#ctx0" brushRef="#br0" timeOffset="4440.69">9396-5917,'0'0,"0"0,0 0,0 0,0 0,-14 14,7 6,0 10,7 18,7 3,0 13,14 0,0-3,0-17,8-20,-8-24,3-30,-9-14,-15-11,-15-2,-9-1,-19 1,-13 9,-22 18,-10 23,-14 31,-15 30</inkml:trace>
          <inkml:trace contextRef="#ctx0" brushRef="#br1" timeOffset="-48254.8">7801-8200,'0'0,"0"0,0 0,0 0,0 0,-11 17,11 4,0 16,0 21,0 23,0 20,11 21,-4 0,7 10,0-3,-7-7,7-20,0-14,-7-21,0-16</inkml:trace>
        </inkml:traceGroup>
      </inkml:traceGroup>
    </inkml:traceGroup>
  </inkml:traceGroup>
</inkml:ink>
</file>

<file path=ppt/ink/ink3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4:24.20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7F7AB8F-EEC4-46D3-9983-055FC2F3B500}" emma:medium="tactile" emma:mode="ink">
          <msink:context xmlns:msink="http://schemas.microsoft.com/ink/2010/main" type="inkDrawing" rotatedBoundingBox="23738,6451 25209,4999 25222,5012 23751,6464" semanticType="callout" shapeName="Other">
            <msink:sourceLink direction="with" ref="{A3B950B6-3AE3-473C-9C80-58F3006296EF}"/>
          </msink:context>
        </emma:interpretation>
      </emma:emma>
    </inkml:annotationXML>
    <inkml:trace contextRef="#ctx0" brushRef="#br0">6970 3561,'0'0,"0"0,0 0,0 0,0 0,0 0,15-9,17-20,22-23,32-28,35-36,27-28,22-19,7-14,3-5,-18 16,-21 27,-33 28,-32 26</inkml:trace>
  </inkml:traceGroup>
</inkml:ink>
</file>

<file path=ppt/ink/ink37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2:24.8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7B4255E-50EE-471A-912E-3F4B867E6ABB}" emma:medium="tactile" emma:mode="ink">
          <msink:context xmlns:msink="http://schemas.microsoft.com/ink/2010/main" type="inkDrawing" rotatedBoundingBox="7857,10169 20656,9899 20662,10186 7863,10456" semanticType="underline" shapeName="Other">
            <msink:sourceLink direction="with" ref="{0561493F-F6A2-4535-A11E-2A0A18E9079A}"/>
          </msink:context>
        </emma:interpretation>
      </emma:emma>
    </inkml:annotationXML>
    <inkml:trace contextRef="#ctx0" brushRef="#br0">0 317,'0'0,"0"0,0 0,17 7,33 0,63-1,92-6,126 0,142-6,148-8,117 1,70-4,54 10,-1 14,0 10,-32 3,-27 0,-44-10,-62-10,-54-17,-49-3,-60-10,-53-4,-63-7,-65 4,-66 0,-70 3,-72-4,-62 8,-54 10,-49 6,-46 4,-36 10,-6 10,-11 4,3 6,8 4,14-4</inkml:trace>
  </inkml:traceGroup>
</inkml:ink>
</file>

<file path=ppt/ink/ink37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6:00.2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C0B8403-1B9C-46E5-ACDA-34B123B6B017}" emma:medium="tactile" emma:mode="ink">
          <msink:context xmlns:msink="http://schemas.microsoft.com/ink/2010/main" type="inkDrawing" rotatedBoundingBox="18213,16882 21412,15319 21593,15689 18394,17253" semanticType="underline" shapeName="Other">
            <msink:sourceLink direction="with" ref="{E2516AD8-3944-4F43-89C9-937C3CEA0E80}"/>
          </msink:context>
        </emma:interpretation>
      </emma:emma>
    </inkml:annotationXML>
    <inkml:trace contextRef="#ctx0" brushRef="#br0">9339-14,'0'0,"0"0,0 0,0 0,0 0,0 0,0 0,0 0,0 0,0 0,0 0,7-14,8-16,6-17,21-25,15-22,31-18,21-13,22-1,35 1,28 6,21 14,4 21,3 9,-3 8,4 9,-12 0,-10-3,-21 0,-24 4,-22 6,-25 7,-24 10,-25 0,-25 14,-14 3,-10 4,-11 13,0 0,-18 0,18 0,0 0,0 0</inkml:trace>
  </inkml:traceGroup>
</inkml:ink>
</file>

<file path=ppt/ink/ink37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2:29.043"/>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972F479-5E9B-4B6E-9EEE-2F5D47DC8B5B}" emma:medium="tactile" emma:mode="ink">
          <msink:context xmlns:msink="http://schemas.microsoft.com/ink/2010/main" type="writingRegion" rotatedBoundingBox="22434,7607 13058,17239 9863,14129 19240,4497">
            <msink:destinationLink direction="with" ref="{F42ED1ED-2B29-45FB-9AE2-880970B9EBF2}"/>
            <msink:destinationLink direction="with" ref="{8E389569-472B-4A1E-9242-EB0CF2267267}"/>
          </msink:context>
        </emma:interpretation>
      </emma:emma>
    </inkml:annotationXML>
    <inkml:traceGroup>
      <inkml:annotationXML>
        <emma:emma xmlns:emma="http://www.w3.org/2003/04/emma" version="1.0">
          <emma:interpretation id="{4A5F13D1-A2DE-40A3-A50E-061EB0C7C86B}" emma:medium="tactile" emma:mode="ink">
            <msink:context xmlns:msink="http://schemas.microsoft.com/ink/2010/main" type="paragraph" rotatedBoundingBox="22434,7607 13058,17239 9863,14129 19240,4497" alignmentLevel="1"/>
          </emma:interpretation>
        </emma:emma>
      </inkml:annotationXML>
      <inkml:traceGroup>
        <inkml:annotationXML>
          <emma:emma xmlns:emma="http://www.w3.org/2003/04/emma" version="1.0">
            <emma:interpretation id="{1CCF33BF-FCE9-490B-98DA-3E1A7460BEDE}" emma:medium="tactile" emma:mode="ink">
              <msink:context xmlns:msink="http://schemas.microsoft.com/ink/2010/main" type="line" rotatedBoundingBox="22434,7607 13058,17239 9863,14129 19240,4497"/>
            </emma:interpretation>
          </emma:emma>
        </inkml:annotationXML>
        <inkml:traceGroup>
          <inkml:annotationXML>
            <emma:emma xmlns:emma="http://www.w3.org/2003/04/emma" version="1.0">
              <emma:interpretation id="{9849FD2B-6AB3-45EE-8100-991C405FD77C}" emma:medium="tactile" emma:mode="ink">
                <msink:context xmlns:msink="http://schemas.microsoft.com/ink/2010/main" type="inkWord" rotatedBoundingBox="9861,14125 19240,4497 22436,7611 13058,17239"/>
              </emma:interpretation>
              <emma:one-of disjunction-type="recognition" id="oneOf0">
                <emma:interpretation id="interp0" emma:lang="en-IN" emma:confidence="0">
                  <emma:literal>lion-of</emma:literal>
                </emma:interpretation>
                <emma:interpretation id="interp1" emma:lang="en-IN" emma:confidence="0">
                  <emma:literal>'so-roof</emma:literal>
                </emma:interpretation>
                <emma:interpretation id="interp2" emma:lang="en-IN" emma:confidence="0">
                  <emma:literal>'jo-roof</emma:literal>
                </emma:interpretation>
                <emma:interpretation id="interp3" emma:lang="en-IN" emma:confidence="0">
                  <emma:literal>Hyeon-of</emma:literal>
                </emma:interpretation>
                <emma:interpretation id="interp4" emma:lang="en-IN" emma:confidence="0">
                  <emma:literal>'so-sox</emma:literal>
                </emma:interpretation>
              </emma:one-of>
            </emma:emma>
          </inkml:annotationXML>
          <inkml:trace contextRef="#ctx0" brushRef="#br0">816-670,'0'0,"0"0,0 0,0 0,0 0,0 0,0 0,0 0,0 0,0 0,-15 6,1 11,0 10,-7 17,-4 24,-3 13,0 24,0 11,3 12,11-13,7-10,7-17,14-16,11-18,10-34,7-27,18-20,4-27,-11-27,-11-17,-21-11,-21-9,-21 2,-14 1,-11 24,-11 20,-24 27,-14 37,3 44,0 17,11 28,18 13,3 6,24 14,22-6,14-8,21-26,22-11,17-20,17-17,12-34,17-33,-4-25,-7-23,-7-23,-17-4,-7-14,-29 4,-14 13,-21 20,-14 14,-14 28,-8 23,-13 27,7 33,3 25,4 23,6 4,8 6,7 14,14-3,14-11,7-16,8-24,6-24,11-10,-4-34,7-10,-13-17,-8-24,-14-13,-14-7,-14 10,-14 0,-15 13,-20 28,-11 30,3 21,-3 30,-7 20,10 21,15 3,21 10,20-13,30-4,13-13,21-17,15-21,17-23,0-31,4-16,-4-31,-10-7,-15-17,-10-10,-25 3,-14 4,-14 17,-14 20,-11 17,4 30,-7 28,-8 33,8 21,0 10,3 13,11 4,7-3,14-15,7-12,14-14,4-21,10-30,0-30,7-14,-13-14,-8-13,-7-14,-14 0,-21 14,-7 0,-22 27,-6 37,-18 21,10 37,-3 17,7 20,18 6,6-2,15-14,21 3,7-34,14-19,1-22,6-19,11-24,-11-14,0-17,-7 10,-14 1,-7 3,-7 16,-7 11,-7 10,0 24,0 10,-4 3,11 4,0-4,7 8,0-15,7 1,0-14,0 0,0 0,0 0,0 0,0 0,0 0,0 0,0 0,0 0,0 0,0 0,0 0,0 0,0 0,7 13,-7-13,14 17,0-10,11 0,-4-1,0-6,0 0,0 0,4 0,-4 0,0 0,-7 0,1 0,-15 0,0 0,0 0,0 0,0 0,0 0,0 0,0 0,0 0,0 0,0 0</inkml:trace>
          <inkml:trace contextRef="#ctx0" brushRef="#br0" timeOffset="-9140.92">1663-535,'0'0,"0"0,0 0,0 0,0 0,0 0,0 0,-18-27,-10-17,-8-34,-16-40,-19-31,-35-34,-10-10,-22 3,-21 4,0 10,-3 20,0 10,17 38,14 23,22 28,10 23,25 13,24 11,12 10,9 10,15 4,7-4,14 14</inkml:trace>
          <inkml:trace contextRef="#ctx0" brushRef="#br0" timeOffset="-18364.33">830-596,'0'0,"0"0,0 0,0 0,0 0,0 0,0-17,0-3,0-4,0 4,7 0,0 3,-7 17,0 0,0 0,7 17,-7-4,0 14,0 10,0 14,0 27,0 7,0 23</inkml:trace>
          <inkml:trace contextRef="#ctx0" brushRef="#br0" timeOffset="-8662.02">-448-1690,'0'0,"0"0,0 0,0 0,0 0,-14 0,-7 0,-11-7,4-13,-8-31,1-30,-4-31,11-30,0-7,-4-17,4 17,7 24,-1 10,8 27,7 30,7 17,21 35,22 19,31 28,35-1,43-16,49 7,32-4</inkml:trace>
          <inkml:trace contextRef="#ctx0" brushRef="#br0" timeOffset="20715.95">1038-562,'0'0,"0"0,0 0,0 0,0 0,-7 20,0 4,0 3,0 0,0 4,0-11,0 4,-8 3,-6 13,7 4,-7 7,0 14,-7 19,-4 1,4 3</inkml:trace>
          <inkml:trace contextRef="#ctx0" brushRef="#br1" timeOffset="112496.02">-1274-833,'0'0,"0"0,0 0,0 0,0 0,0 0,0 0,-7 14,0 16,-21 28,-8 9,-13 35,-18 20,-28 13,-15 1,-24-4,-3-14,-1-6,7-10,8-11,31-20</inkml:trace>
          <inkml:trace contextRef="#ctx0" brushRef="#br0" timeOffset="-12398.02">-1923 302,'0'0,"0"0,0 0,0 0,0 0,-7 13,0 14,7 7,7 17,7 30,7 38,11 30,-4 34,0 30,-7 31,-14 17,-21 6,-21 28,-32 6,-25 1,-28-8,-28-3,-18-33,-3-38,-8-37,-6-58,10-54,7-44,21-60,29-32</inkml:trace>
          <inkml:trace contextRef="#ctx0" brushRef="#br0" timeOffset="-12021.27">-3550 3028,'0'0,"0"0,0 0,0 0,-7 13,-1 18,8 20,0 37,8 44,13 44,7 31,7 9,11-9,4-24,10-31,21-40,10-55,37-46,34-62,32-51</inkml:trace>
          <inkml:trace contextRef="#ctx0" brushRef="#br0" timeOffset="45083.3">-6716 6550,'0'0,"0"0,0 0,0 0,0 0,0 0,0 0,0 0,0 14,0 16,0 21,0 40,7 31,0 48,-7 36,0 24,0 21,7 13,-7 0,0-3,0-24,0-30,0-48,0-27,0-44,0-27,0-31,0-30</inkml:trace>
          <inkml:trace contextRef="#ctx0" brushRef="#br0" timeOffset="46606.07">-4930 4000,'0'0,"0"0,0 0,0 0,0 0,0 0,-15-7,-13-17,-7-3,-15-3,-31-1,-21 11,-29 13,-35 7,-6 21,-23 23,5 20,3 34,0 21,28 19,21 42,25 16,32 18,35 6,39 7,39-4,31-16,40-31,45-34,36-40,38-34,25-55,28-40,-6-41,-5-27,-17-26,-24-15,-40-37,-42-3,-52-10,-54 3,-49-7,-43-3,-38 17,-39 14,-21 13,-18 40,-21 28,-4 34,-7 40,0 44,11 31</inkml:trace>
          <inkml:trace contextRef="#ctx0" brushRef="#br0" timeOffset="15139.37">-6738 5981,'0'0,"0"0,0 0,0 0,0 0,0 0,0 0,-7 14,0 9,0 18,7 10,0 20,0 41,0 26,0 32,0 23,0 20,0 14,0 10,-7-10,-7-3,0-11,7-20,0-24,0-23,0-21,0-23,7-17,0-28,0-13,0-17</inkml:trace>
          <inkml:trace contextRef="#ctx0" brushRef="#br0" timeOffset="16840.43">-6070 4562,'0'0,"0"0,0 0,0 0,0 0,-15 7,-2 0,-4 6,-1 11,-6 10,-4 10,11 17,7 13,14 4,7 0,14-7,11-13,10-8,18-2,11-18,10-9,4 2,-14-2,-4-1,-11 10,-3 1,-18 6,-21 0,-21 8,-21-1,-14 0,-18-7,3-7,-3-9,4-4,-1-28,22-9,3-17,32-31,25-27,17-23,36-28,24-3,22 0,14 3,3 8,-11 29,-13 25,-22 33,-24 20,-36 31,-21 31,-28 13,-14 20,-1 14,-6 0,14-4,7-6,14-10,7-7,7-14,7-24,15-19,-1-18,7-10,4-24,-11-9,-13-1,-8-3,-14 10,-22 7,-6 20,-32 17,-32 34</inkml:trace>
          <inkml:trace contextRef="#ctx0" brushRef="#br0" timeOffset="6667.27">-3685 4691,'0'0,"0"0</inkml:trace>
        </inkml:traceGroup>
      </inkml:traceGroup>
    </inkml:traceGroup>
  </inkml:traceGroup>
</inkml:ink>
</file>

<file path=ppt/ink/ink37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7:02.693"/>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brush xml:id="br2">
      <inkml:brushProperty name="width" value="0.06667" units="cm"/>
      <inkml:brushProperty name="height" value="0.06667" units="cm"/>
      <inkml:brushProperty name="fitToCurve" value="1"/>
    </inkml:brush>
  </inkml:definitions>
  <inkml:traceGroup>
    <inkml:annotationXML>
      <emma:emma xmlns:emma="http://www.w3.org/2003/04/emma" version="1.0">
        <emma:interpretation id="{0561493F-F6A2-4535-A11E-2A0A18E9079A}" emma:medium="tactile" emma:mode="ink">
          <msink:context xmlns:msink="http://schemas.microsoft.com/ink/2010/main" type="writingRegion" rotatedBoundingBox="11567,7824 23478,7394 23588,10442 11677,10872">
            <msink:destinationLink direction="with" ref="{B7B4255E-50EE-471A-912E-3F4B867E6ABB}"/>
          </msink:context>
        </emma:interpretation>
      </emma:emma>
    </inkml:annotationXML>
    <inkml:traceGroup>
      <inkml:annotationXML>
        <emma:emma xmlns:emma="http://www.w3.org/2003/04/emma" version="1.0">
          <emma:interpretation id="{5ACD7096-C8B8-414B-9F2F-E39BE254FCD5}" emma:medium="tactile" emma:mode="ink">
            <msink:context xmlns:msink="http://schemas.microsoft.com/ink/2010/main" type="paragraph" rotatedBoundingBox="11567,7824 23478,7394 23588,10442 11677,10872" alignmentLevel="1"/>
          </emma:interpretation>
        </emma:emma>
      </inkml:annotationXML>
      <inkml:traceGroup>
        <inkml:annotationXML>
          <emma:emma xmlns:emma="http://www.w3.org/2003/04/emma" version="1.0">
            <emma:interpretation id="{0420CC85-6EFF-4D2D-A363-CED314A49040}" emma:medium="tactile" emma:mode="ink">
              <msink:context xmlns:msink="http://schemas.microsoft.com/ink/2010/main" type="line" rotatedBoundingBox="11567,7824 23478,7394 23588,10442 11677,10872"/>
            </emma:interpretation>
          </emma:emma>
        </inkml:annotationXML>
        <inkml:traceGroup>
          <inkml:annotationXML>
            <emma:emma xmlns:emma="http://www.w3.org/2003/04/emma" version="1.0">
              <emma:interpretation id="{63BD3007-AD6E-48DE-B0C4-78FA70AAC655}" emma:medium="tactile" emma:mode="ink">
                <msink:context xmlns:msink="http://schemas.microsoft.com/ink/2010/main" type="inkWord" rotatedBoundingBox="11567,7824 23478,7395 23588,10443 11677,10872"/>
              </emma:interpretation>
              <emma:one-of disjunction-type="recognition" id="oneOf0">
                <emma:interpretation id="interp0" emma:lang="en-IN" emma:confidence="0">
                  <emma:literal>Kaitlin's</emma:literal>
                </emma:interpretation>
                <emma:interpretation id="interp1" emma:lang="en-IN" emma:confidence="0">
                  <emma:literal>Kaitlin B</emma:literal>
                </emma:interpretation>
                <emma:interpretation id="interp2" emma:lang="en-IN" emma:confidence="0">
                  <emma:literal>Knitters</emma:literal>
                </emma:interpretation>
                <emma:interpretation id="interp3" emma:lang="en-IN" emma:confidence="0">
                  <emma:literal>Kaitlin. B</emma:literal>
                </emma:interpretation>
                <emma:interpretation id="interp4" emma:lang="en-IN" emma:confidence="0">
                  <emma:literal>Knits. its</emma:literal>
                </emma:interpretation>
              </emma:one-of>
            </emma:emma>
          </inkml:annotationXML>
          <inkml:trace contextRef="#ctx0" brushRef="#br0">-5523 884,'0'0,"0"0,0 0,0 0,0 0,0 0,0 0,0 0,17-13,11-1,15-3,13 4,1 6,10 14,-11 6,-3 18,-17 6,-22 14,-28 16,-15 15,-17 2,-3 1,0-14,-4-3,17-14,8-13,28-18,21-16,29-20,24-18,28-6,22-24</inkml:trace>
          <inkml:trace contextRef="#ctx0" brushRef="#br0" timeOffset="277.83">-4729 1186,'0'0,"0"0,0 0,0 0,0 0,0 0,0 0,0 0,0 0,17 6,-3-6,1 0,-15 0,14 0,-14 0,0 0,14-6</inkml:trace>
          <inkml:trace contextRef="#ctx0" brushRef="#br0" timeOffset="583.03">-4112 1026,'0'0,"0"0,0 0,0 0,0 0,0 0,0 0,0 14,7 10,8-4,6 10,14 14,-7 7,1 3,-8-13,0 3,-14 0,-7 4</inkml:trace>
          <inkml:trace contextRef="#ctx0" brushRef="#br0" timeOffset="847.48">-3928 820,'0'0,"0"0,0 0,0 0,0 0,0 0,0 0,0 0,25-7,17-7,32-9,21-18,25 0</inkml:trace>
          <inkml:trace contextRef="#ctx0" brushRef="#br1" timeOffset="-72872.42">-3137 752,'0'0,"0"0,0 0,0 0,0 0,-8 14,1 9,-7 15,-14 19,-7 31,-18 24,-4 27,-10-7,-7 10,11-17,-1-13,22-27,6-17,5-24,24-24,21-13,32-14,17-13,36-11,17 1,22-4,14-10,0 0,-8 0,-13 17,-32-7</inkml:trace>
          <inkml:trace contextRef="#ctx0" brushRef="#br0" timeOffset="-590.12">-7158 1798,'0'0,"0"0,0 0,0 0,0 0,0 0,0 0,0 0,0 0,0 0,0 0,-14 21,-7 9,0 1,-7 3,7 3,13 0,8 7,22-10,27 7,29-4,49-10,39-3,42-17</inkml:trace>
          <inkml:trace contextRef="#ctx0" brushRef="#br0" timeOffset="8663.68">-6865-44,'0'0,"0"0,0 0,0 0,0 0,0 0,0 0,-24 7,-12 10,-13 10,-25 10,-21 14,-18 24,-4 13,-6 17,-1-4,4 1,11-11,6-13,15-7,17-13,29-21</inkml:trace>
          <inkml:trace contextRef="#ctx0" brushRef="#br0" timeOffset="-3284.21">-7599 972,'0'0,"0"0,0 0,0 0,0 0,0 0,0 0,0 0,0 0,0 0,0 0,0 0,0 0,-7 14,7 13,0 0,7 10,0 14,7 13,4 21,-4 10,0 17,0 9,1 15,6 3,-7-4,3 7,-9-9,-1-8,0-7,0-16,-7-14,0-20,0-11,0-19,0-8,0-10,0 4,0 0,-7-11,7-13,0 17,0-17,0 0,7 14</inkml:trace>
          <inkml:trace contextRef="#ctx0" brushRef="#br0" timeOffset="-1722.96">-7069 1812,'0'0,"0"0,0 0,0 0,0 0,0 0,0 0,0 0,0 0,14 0,7-7,7 0,11 1,10-1,11 7,11-7,7-3,3 3,-3 0,3 1,7 6,11 0,-11-7,4 7,3-7,14 0,4-3,4 10,6-7,8 1,14-1,-8 0,15-6,7 2,0 5,0-11,7 10,-1 0,8 0,0-3,-3 3,-1 1,-7 6,-3 0,7 0,-7 0,-7 0,0-7,-15 0,-13 0,-11 1,-18 6,-14-11,-17 5,-22-1,-10 7,-11 0,-21 0,0 0,0 0,0 0,0 0,0 0,0 0,0 0,0 0</inkml:trace>
          <inkml:trace contextRef="#ctx0" brushRef="#br0" timeOffset="-1085.64">-2619 1108,'0'0,"0"0,0 0,0 0,0 0,0 0,14 13,15 7,24 18,17 9,26 4,6 7,4-1,-11-3,-14-10,-17-6,-25-11,-39 3,-46 7,-57 1,-41 6</inkml:trace>
          <inkml:trace contextRef="#ctx0" brushRef="#br0" timeOffset="-11745.86">-1973 102,'0'0,"0"0,0 0,0 0,0 0,0 0,0 0,-14 17,-3 6,2-2,1 2,0-2,14-21,0 0,0 0,7-21,7-2,0-1,1-13,2 16,-3 5,-14 16,0 0,-7 16,0-2,-10 10,2-1,1-2,7-4</inkml:trace>
          <inkml:trace contextRef="#ctx0" brushRef="#br0" timeOffset="-13688.1">-1387 566,'0'0,"0"0,0 0,0 0,0 0,0 10,0 14,0 9,0 18,7 24,7 23,0 10,8 11,-8-4,14-10,-14-17,0-10,0-20</inkml:trace>
          <inkml:trace contextRef="#ctx0" brushRef="#br0" timeOffset="-14177.31">-776 1057,'0'0,"0"0</inkml:trace>
          <inkml:trace contextRef="#ctx0" brushRef="#br0" timeOffset="-13133.05">-286 799,'0'0,"0"0,0 0,0 0,0 0,0 0,0 0,0 14,11 6,3 11,0 6,7 4,1-4,6 4,4-4,3-3,0-4,4-3,-11-3,0-4,-6 11,-1-14,-14 20</inkml:trace>
          <inkml:trace contextRef="#ctx0" brushRef="#br0" timeOffset="-12814.9">-88 806,'0'0,"0"0,0 0,0 0,0 0,0 0,0 0,0 0,0 0,0-17,7 4,7-18,18-6,-4-14,22-6,20-15,4 8,-3 7,-4 13</inkml:trace>
          <inkml:trace contextRef="#ctx0" brushRef="#br2" timeOffset="-105877.9">1581 1741,'0'0,"0"0,0 0,0 0,0 0,0 0,0 0,0 0,0 13,8 11,6 3,14 17,11 0,3 7,7 0,4 0,-10-4,-1-13,-14-10,-6-11,-1-13,-7-13,3-18,-9-16,-1-18,0-23,7-13,7-8,0-2,0 16,18 20</inkml:trace>
          <inkml:trace contextRef="#ctx0" brushRef="#br2" timeOffset="-105549.13">2926 891,'0'0,"0"0,0 0,0 0,0 0,0 0,0 17,0 3,7 24,7 17,1 27,6 17,0 4,4 9,-4 1,-7-14,0-28,-7-12,0-14</inkml:trace>
          <inkml:trace contextRef="#ctx0" brushRef="#br2" timeOffset="-104917.6">2873 1114,'0'0,"0"0,0 0,0 0,0 0,0 0,0 0,0 0,0 0,21-23,18-4,11-4,24-6,7 6,4 1,-1 10,-17 13,-17 7,-15 13,-10 8,-32 16,-25 10,-3-3,-8 7,-17 0,4 0,-8-21,22 1,3-11,11 4,21-11,21-13,21 0,25 0,25 0,7 0,10 14,1 10,-8 13,-18 7,-27 17,-36 10,-42 20,-36-6,-35 3,-24 0,-32-17,-8-3,1-14</inkml:trace>
          <inkml:trace contextRef="#ctx0" brushRef="#br0" timeOffset="-13485.65">-910 1108,'0'0,"0"0,0 0,0 0,0 0,0 0,0 0,0 0</inkml:trace>
          <inkml:trace contextRef="#ctx0" brushRef="#br2" timeOffset="-106408.68">0 928,'0'0,"0"0,0 0,0 0,0 0,0 0,0 0,0 0,14-13,15-11,20-17,15-23,17-28,0-19,-3-1,-4 4,-11 3,-13 17,-8 13,-10 24,-18 21,0 16,-14 14,14 14,7 16,11 14,3 17,22 20,10 24,25 4,3 20,-10-8</inkml:trace>
        </inkml:traceGroup>
      </inkml:traceGroup>
    </inkml:traceGroup>
  </inkml:traceGroup>
</inkml:ink>
</file>

<file path=ppt/ink/ink37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2:30.6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BAEB818-818F-4E3B-A397-653EBF6EAB80}" emma:medium="tactile" emma:mode="ink">
          <msink:context xmlns:msink="http://schemas.microsoft.com/ink/2010/main" type="inkDrawing" rotatedBoundingBox="5669,13259 5793,8609 5849,8610 5725,13261" semanticType="callout" shapeName="Other">
            <msink:sourceLink direction="with" ref="{12AE3A5F-2EB6-4957-BD37-A4F7863F5AE0}"/>
            <msink:sourceLink direction="with" ref="{107CC2D5-34C4-4519-98CB-E8B317D76AF5}"/>
          </msink:context>
        </emma:interpretation>
      </emma:emma>
    </inkml:annotationXML>
    <inkml:trace contextRef="#ctx0" brushRef="#br0">0 4646,'0'0,"0"0,0 0,0 0,0 0,0 0,0 0,0 0,0-24,0-23,7-24,0-37,10-48,1-51,-4-50,0-48,0-40,0-31,-7-10,1 6,-8 4,0 21,0 43,0 38,0 47,0 51,0 47,7 51,0 34,0 27,-7 17,10 17,4 10</inkml:trace>
  </inkml:traceGroup>
</inkml:ink>
</file>

<file path=ppt/ink/ink37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2:12.4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07CC2D5-34C4-4519-98CB-E8B317D76AF5}" emma:medium="tactile" emma:mode="ink">
          <msink:context xmlns:msink="http://schemas.microsoft.com/ink/2010/main" type="inkDrawing" rotatedBoundingBox="5376,9020 5547,7136 5977,7175 5807,9059" semanticType="verticalRange" shapeName="Other">
            <msink:sourceLink direction="with" ref="{C6716FDA-6E29-4384-8CC5-3B82AAA1809E}"/>
            <msink:destinationLink direction="with" ref="{7BAEB818-818F-4E3B-A397-653EBF6EAB80}"/>
          </msink:context>
        </emma:interpretation>
      </emma:emma>
    </inkml:annotationXML>
    <inkml:trace contextRef="#ctx0" brushRef="#br0">2398-1188,'0'0,"0"0,0 0,0 0,0 0,-14 13,0 11,-11 20,4 34,0 13,0 42,7 19,7 27,-1 21,8-10,0-4,0-23,0-31,0-34,8-47,6-51,7-61,7-51,0-44,11-50,3-21,8-10,-8 17,1 27,-5 47,-9 41,-1 71,-7 61,-3 75,-11 47,-14 44,-11 27,-3 17,0-3,-8-21,-2-27,2-37,8-40,0-55,7-64,7-72,7-53,7-51,14-34,0-17,8 13,2 14,-2 47,-8 59,0 66,-7 59,-7 77,-14 47,-14 48,-14 21,-18-1,-4-6,-13-31,13-41,4-64,25-84</inkml:trace>
  </inkml:traceGroup>
</inkml:ink>
</file>

<file path=ppt/ink/ink37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5:46.02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F27A08F-BC61-468F-8DDE-B51EE917F697}" emma:medium="tactile" emma:mode="ink">
          <msink:context xmlns:msink="http://schemas.microsoft.com/ink/2010/main" type="writingRegion" rotatedBoundingBox="12032,3518 13271,11144 7242,12124 6003,4497"/>
        </emma:interpretation>
      </emma:emma>
    </inkml:annotationXML>
    <inkml:traceGroup>
      <inkml:annotationXML>
        <emma:emma xmlns:emma="http://www.w3.org/2003/04/emma" version="1.0">
          <emma:interpretation id="{843ADFFC-36B4-4597-81DA-BF01E3863C15}" emma:medium="tactile" emma:mode="ink">
            <msink:context xmlns:msink="http://schemas.microsoft.com/ink/2010/main" type="paragraph" rotatedBoundingBox="12032,3518 13271,11144 7242,12124 6003,4497" alignmentLevel="1"/>
          </emma:interpretation>
        </emma:emma>
      </inkml:annotationXML>
      <inkml:traceGroup>
        <inkml:annotationXML>
          <emma:emma xmlns:emma="http://www.w3.org/2003/04/emma" version="1.0">
            <emma:interpretation id="{4E7F1861-832C-4534-A485-2E066F8A1FD4}" emma:medium="tactile" emma:mode="ink">
              <msink:context xmlns:msink="http://schemas.microsoft.com/ink/2010/main" type="line" rotatedBoundingBox="12032,3518 13271,11144 7242,12124 6003,4497"/>
            </emma:interpretation>
          </emma:emma>
        </inkml:annotationXML>
        <inkml:traceGroup>
          <inkml:annotationXML>
            <emma:emma xmlns:emma="http://www.w3.org/2003/04/emma" version="1.0">
              <emma:interpretation id="{3BABAB77-8018-4350-A4BF-2EC84973D72C}" emma:medium="tactile" emma:mode="ink">
                <msink:context xmlns:msink="http://schemas.microsoft.com/ink/2010/main" type="inkWord" rotatedBoundingBox="11984,3501 13310,11083 7314,12132 5988,4550"/>
              </emma:interpretation>
              <emma:one-of disjunction-type="recognition" id="oneOf0">
                <emma:interpretation id="interp0" emma:lang="en-IN" emma:confidence="0">
                  <emma:literal>o.</emma:literal>
                </emma:interpretation>
                <emma:interpretation id="interp1" emma:lang="en-IN" emma:confidence="0">
                  <emma:literal>o</emma:literal>
                </emma:interpretation>
                <emma:interpretation id="interp2" emma:lang="en-IN" emma:confidence="0">
                  <emma:literal>o:</emma:literal>
                </emma:interpretation>
                <emma:interpretation id="interp3" emma:lang="en-IN" emma:confidence="0">
                  <emma:literal>our.</emma:literal>
                </emma:interpretation>
                <emma:interpretation id="interp4" emma:lang="en-IN" emma:confidence="0">
                  <emma:literal>or.</emma:literal>
                </emma:interpretation>
              </emma:one-of>
            </emma:emma>
          </inkml:annotationXML>
          <inkml:trace contextRef="#ctx0" brushRef="#br0">-8269-2899,'0'0,"0"0,0 0,0 0,0 0,0 0,0 0,0 0,0 0,0 10,7 14,0 10,17 34,-2 26,6 25,7 20,8 27,-8 27,-7 3,4 7,-4 11,-7-1,0 4,-6-21,2-3,-3-23,0-18,-7-30,1-17,-1-34,-7-13,0-21,7-13,-7-24,0 0,0 0</inkml:trace>
          <inkml:trace contextRef="#ctx0" brushRef="#br0" timeOffset="669.51">-8326-731,'0'0,"0"0,0 0,0 0,0 0,0 0,0 10,7 20,7 14,15 14,9 23,12 14,20 13,1-3,3 17,7-13,-10-8,3-19,-18-8,8-20,-22-20,4-17,-18-17,1-17,2-7,-2-26,-8-15,0-23,0-24,11-9,3-15,8 7,6 7,-14 17,1 17</inkml:trace>
          <inkml:trace contextRef="#ctx0" brushRef="#br0" timeOffset="2054.41">-9780-3908,'0'0,"0"0,0 0,0 0,0 0,0 0,-14-7,-7 0,-18 1,-3 6,-29 13,7 18,-10 16,11 14,3 0,17 30,12-3,31-3,24 0,19-7,24-11,17-6,26-10,17-7,0-10,-3 3,3 4,-25 0,-17-4,-25 7,-25 7,-21 3,-21-3,-21-7,-15 0,-10-7,-3-7,-11-13,3-17,-6-17,10-13,17-21,15-23,21-25,28-22,15-28,24-14,24 4,8-4,18 14,-1 17,0 20,-17 38,-11 10,-31 26,-11 15,-18 16,-7 7,-14 0,-7 24,7-4,0 14,0 3,0 4,0 16,0 14,7 4,7-14,7 7,7-4,11-24,4-6,13-17,8-17,-4-23,-11-15,-3-19,-11-11,-21-13,-14 10,-28-4,-25 14,-17 24,-33 10,-24 37</inkml:trace>
          <inkml:trace contextRef="#ctx0" brushRef="#br0" timeOffset="-22962.18">-13377-3102,'0'0,"0"0,0 0,0 0,0 0,0 0,25-10,18-21,38-19,39-8,31-6,33-1,14 11,-1 17,-10 23,-21 28,-25 37,-31 33,-36 25,-46 30</inkml:trace>
          <inkml:trace contextRef="#ctx0" brushRef="#br0" timeOffset="-23282.75">-13426-1334,'0'0,"0"0,0 0,0 0,0-14,0-16,14-38,14-40,25-55,36-50,31-45,10-16,8 10,-1 30,-9 34,-26 45,-21 50,-24 40,-19 28,-16 30,-22 7</inkml:trace>
          <inkml:trace contextRef="#ctx0" brushRef="#br0" timeOffset="2826.96">-10444 915,'0'0,"0"0,0 0,0 0,0 0,0 0,-7 13,0 18,-7 23,-14 24,-18 23,-10 28,-18 3,-8 7,-2-4,2-26,15-25,18-16,28-24,28-30,35-21,32-24,29-19,34-8,29-23,21-4,-3-13,-18 3,-25 14,-25 20,-34 17</inkml:trace>
          <inkml:trace contextRef="#ctx0" brushRef="#br0" timeOffset="3103.66">-10154 1148,'0'0,"0"0,0 0,0 0,0 0,0 17,7 10,7 21,14 26,11 18,3 30,15-1,-1 15,-6-14,-4-14,-11-10,-7-33</inkml:trace>
          <inkml:trace contextRef="#ctx0" brushRef="#br0" timeOffset="-22055.44">-9554 3807,'0'0,"0"0,0 0,0 0,0 0,0 0,0 0</inkml:trace>
        </inkml:traceGroup>
      </inkml:traceGroup>
    </inkml:traceGroup>
  </inkml:traceGroup>
</inkml:ink>
</file>

<file path=ppt/ink/ink37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2:37.6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389569-472B-4A1E-9242-EB0CF2267267}" emma:medium="tactile" emma:mode="ink">
          <msink:context xmlns:msink="http://schemas.microsoft.com/ink/2010/main" type="inkDrawing" rotatedBoundingBox="12866,8693 20597,12248 19993,13560 12263,10006" semanticType="scratchOut" shapeName="Other">
            <msink:sourceLink direction="with" ref="{9972F479-5E9B-4B6E-9EEE-2F5D47DC8B5B}"/>
          </msink:context>
        </emma:interpretation>
      </emma:emma>
    </inkml:annotationXML>
    <inkml:trace contextRef="#ctx0" brushRef="#br0">47 0,'0'0,"0"0,0 0,0 0,0 0,0 0,0 0,-14 7,-1 0,15-7,-7 17,0 3,7 14,0 10,0 13,7 21,7 20,8 11,9 20,12-8,27 22,15 9,25 4,24 3,28 4,29-1,31 11,18 0,32 3,28 3,17-9,12-11,34 3,8 4,10-10,11-14,3 1,-3-15,-11-26,-17-24,-19-24,-20-30,-28-24,-36-24,-25-17,-38-10,-39 1,-25 9,-39-3,-28 10,-24 7,-22 10,-14 4,-7 13,0 0</inkml:trace>
  </inkml:traceGroup>
</inkml:ink>
</file>

<file path=ppt/ink/ink37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6:05.114"/>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06967BA-8880-4481-96D0-C24505A6FCA9}" emma:medium="tactile" emma:mode="ink">
          <msink:context xmlns:msink="http://schemas.microsoft.com/ink/2010/main" type="writingRegion" rotatedBoundingBox="5910,16312 23400,10511 24994,15320 7505,21121"/>
        </emma:interpretation>
      </emma:emma>
    </inkml:annotationXML>
    <inkml:traceGroup>
      <inkml:annotationXML>
        <emma:emma xmlns:emma="http://www.w3.org/2003/04/emma" version="1.0">
          <emma:interpretation id="{48E700D5-C1C3-4D02-8AAF-F301B6894107}" emma:medium="tactile" emma:mode="ink">
            <msink:context xmlns:msink="http://schemas.microsoft.com/ink/2010/main" type="paragraph" rotatedBoundingBox="5910,16312 23400,10511 24994,15320 7505,21121" alignmentLevel="1"/>
          </emma:interpretation>
        </emma:emma>
      </inkml:annotationXML>
      <inkml:traceGroup>
        <inkml:annotationXML>
          <emma:emma xmlns:emma="http://www.w3.org/2003/04/emma" version="1.0">
            <emma:interpretation id="{CAB27310-65D9-45CB-B83B-6450F762C1FA}" emma:medium="tactile" emma:mode="ink">
              <msink:context xmlns:msink="http://schemas.microsoft.com/ink/2010/main" type="line" rotatedBoundingBox="5910,16312 23400,10511 24994,15320 7505,21121"/>
            </emma:interpretation>
          </emma:emma>
        </inkml:annotationXML>
        <inkml:traceGroup>
          <inkml:annotationXML>
            <emma:emma xmlns:emma="http://www.w3.org/2003/04/emma" version="1.0">
              <emma:interpretation id="{E2516AD8-3944-4F43-89C9-937C3CEA0E80}" emma:medium="tactile" emma:mode="ink">
                <msink:context xmlns:msink="http://schemas.microsoft.com/ink/2010/main" type="inkWord" rotatedBoundingBox="11744,15293 19983,12856 21144,16780 12905,19217">
                  <msink:destinationLink direction="with" ref="{2C0B8403-1B9C-46E5-ACDA-34B123B6B017}"/>
                </msink:context>
              </emma:interpretation>
              <emma:one-of disjunction-type="recognition" id="oneOf0">
                <emma:interpretation id="interp0" emma:lang="en-IN" emma:confidence="0">
                  <emma:literal>'a's'.</emma:literal>
                </emma:interpretation>
                <emma:interpretation id="interp1" emma:lang="en-IN" emma:confidence="0">
                  <emma:literal>-a's".</emma:literal>
                </emma:interpretation>
                <emma:interpretation id="interp2" emma:lang="en-IN" emma:confidence="0">
                  <emma:literal>'a's".</emma:literal>
                </emma:interpretation>
                <emma:interpretation id="interp3" emma:lang="en-IN" emma:confidence="0">
                  <emma:literal>-Ta's'.</emma:literal>
                </emma:interpretation>
                <emma:interpretation id="interp4" emma:lang="en-IN" emma:confidence="0">
                  <emma:literal>-Ta's".</emma:literal>
                </emma:interpretation>
              </emma:one-of>
            </emma:emma>
          </inkml:annotationXML>
          <inkml:trace contextRef="#ctx0" brushRef="#br0">-7705 8497,'0'0,"0"0,0 0,0 0,0 0,0 0,0 0,14 14,22 10,6 16,25 21,18 27,17 14,8 20,10-7,-11-3,-7-11,-6-16,-4-21,-22-20,-3-30,-14-21,-18-23,-6-28,13-33,18-25,11-26,6-14,19-10,13-3,0 0,-3 20,-10 23</inkml:trace>
          <inkml:trace contextRef="#ctx0" brushRef="#br0" timeOffset="-29971.42">-7451 8606,'0'0,"0"0,0 0,0 0,0 0,0 0,0 0,0 0,0 0,0 0,15 13,6 11,7 3,14 14,25 3,11 7,-7 6,10 4,-14-3,-11-14,-3-7,-10-10,-8-3,-7-11,-14-20,8-23,6-21,7-27</inkml:trace>
          <inkml:trace contextRef="#ctx0" brushRef="#br0" timeOffset="-37420.03">-6014 10052,'0'0,"0"0,0 0,0 0,0 0,0 0,0 0,-14-7,-7 0,-15 7,-9 0,-5 14,-17 6,11 17,-8 1,15 6,10 3,11-6,13-4,23-7,6-2,21-5,11-2,10 2,15 8,3-1,-10-3,-12 4,-9 6,-15 4,-21 13,-14-3,-21-1,-15-5,-17-8,-7-3,11-14,-8-13,15-21,14-20,10-16,25-22,32-26,17-10,50-28</inkml:trace>
          <inkml:trace contextRef="#ctx0" brushRef="#br0" timeOffset="-36432.74">-6374 9076,'0'0,"0"0,0 0,0 0,0 0,0 0,14-20,21-17,43-21,31-33,43-11,35-23,18-14,3-10,-14 0,-17 20,-22 7,-38 21,-29 26,-21 25,-25 19,-21 18,-21 13</inkml:trace>
          <inkml:trace contextRef="#ctx0" brushRef="#br1" timeOffset="40936.5">-4595 7359,'0'0,"0"0,0 0,0 0,0 0,0 0,0 0,0 17,0 14,0 13,7 7,7 27,7 20,0 10,1 11,6-8,-14-6,0-20</inkml:trace>
          <inkml:trace contextRef="#ctx0" brushRef="#br1" timeOffset="41200.96">-4112 7949,'0'0,"0"0,0 0,0 0,0 0,0 0,0 0,0 0,0 0,0 0,0 0,0 0</inkml:trace>
          <inkml:trace contextRef="#ctx0" brushRef="#br0" timeOffset="4105.85">-10161 9689,'0'0,"0"0,0 0,0 0,0 0,0 14,0 10,7 20,7 30,14 35,8 40,9 27,5 17,6-10,-13-14,-8-27,-3-33,-11-28,0-20,-7-27,0-17,-14-17</inkml:trace>
          <inkml:trace contextRef="#ctx0" brushRef="#br0" timeOffset="-21574.81">-10193 9446,'0'0,"0"0,0 0,0 0,0 0,-14 23,-7 4,-7 17,-18 34,-11 14,-13 23,-1-7,4 4,18-10,3-11,17-27,22-20,36-23,24-21,31-21,47-16</inkml:trace>
          <inkml:trace contextRef="#ctx0" brushRef="#br0" timeOffset="-21273.15">-10031 9771,'0'0,"0"0,0 0,0 0,0 0,0 13,7 4,8 14,6 19,14 28,0 27,8 27,17 24</inkml:trace>
          <inkml:trace contextRef="#ctx0" brushRef="#br0" timeOffset="3738.77">-10422 9395,'0'0,"0"0,0 0,0 0,0 0,-7 17,-8 10,1 24,-7 33,-7 18,-11 16,4 4,0 7,-4-21,10-16,8-21,7-20,0-14,7-17,7-3,7 0,7-10,21 0,18-7,32-7,32-17,27-6,22-7,21-14,-7-7,4 4,-15 10,-28 10,-24 4</inkml:trace>
          <inkml:trace contextRef="#ctx0" brushRef="#br0" timeOffset="-2593.72">-13585 9269,'0'0,"0"0,0 0,0 0,0 0,21 7,22-7,38 0,42 0,54 0</inkml:trace>
        </inkml:traceGroup>
        <inkml:traceGroup>
          <inkml:annotationXML>
            <emma:emma xmlns:emma="http://www.w3.org/2003/04/emma" version="1.0">
              <emma:interpretation id="{677A6294-A914-4C59-9EC2-09DEC29AE299}" emma:medium="tactile" emma:mode="ink">
                <msink:context xmlns:msink="http://schemas.microsoft.com/ink/2010/main" type="inkWord" rotatedBoundingBox="19760,11719 23400,10511 24470,13739 20830,14947"/>
              </emma:interpretation>
              <emma:one-of disjunction-type="recognition" id="oneOf1">
                <emma:interpretation id="interp5" emma:lang="en-IN" emma:confidence="0">
                  <emma:literal>Aminoketone</emma:literal>
                </emma:interpretation>
                <emma:interpretation id="interp6" emma:lang="en-IN" emma:confidence="0">
                  <emma:literal>Aminoketones</emma:literal>
                </emma:interpretation>
                <emma:interpretation id="interp7" emma:lang="en-IN" emma:confidence="0">
                  <emma:literal>minorities</emma:literal>
                </emma:interpretation>
                <emma:interpretation id="interp8" emma:lang="en-IN" emma:confidence="0">
                  <emma:literal>aminoketone</emma:literal>
                </emma:interpretation>
                <emma:interpretation id="interp9" emma:lang="en-IN" emma:confidence="0">
                  <emma:literal>Aminonitrile</emma:literal>
                </emma:interpretation>
              </emma:one-of>
            </emma:emma>
          </inkml:annotationXML>
          <inkml:trace contextRef="#ctx0" brushRef="#br1" timeOffset="20728.26">2534 5429,'0'0,"0"0,0 0,0 0,0 0,0 0,0 0,0 0,15 24,9 3,12 24,13 10,25 27,18 20,10 14,-6-7,-12-3,-3-24,-10-14,-22-23,-13-27,-12-31,-17-37,-7-27,-17-14,-11-10,-8-10,1 11,0 9,6 27,1 25,7 9,-4 31,4 16,7 11,7 10,14 27,21 0,11-6,18-8,20-16,4-27,-3-21,3-20,-14-14,-17-10,-15-6,-7-1,-21 4,-7 17,0 6,0 11,0 20,0 13,0 4,7 10,7 4,1-1,-1 1,0-11,0-3,0-10,-14-7,18-17,-4-3,0-18,7-9,0 6,0-3,4 7,10 7,15 16,3 7,3 14,8 7,-8 9,4-2,-10-4,3-4,-11-6,-7-7,4-14,-18-16,-7-7,-7-18,-7 5,-7-8,-7 7,0 14</inkml:trace>
          <inkml:trace contextRef="#ctx0" brushRef="#br0" timeOffset="-36609.96">7 3898,'0'0,"0"0,0 0,0 0,0 0,0 0,14 7,15 0,34 0,25-1,36 1,35 10,28-3,11 6,-8 10,-6 8,-33 9,-24 11,-31 6,-36 21,-39-1,-28 4,-39 4,-18-14,-24-4</inkml:trace>
          <inkml:trace contextRef="#ctx0" brushRef="#br1" timeOffset="19286.45">1098 6066,'0'0,"0"0,0 0,0 0,0 0,0 0,14-21,21 1,32 0,18-11,25 11,10 3,-11 24,-14 23,-28 28,-31 33,-36 11,-29 16,-24 8,-10-8,-11-16,3-11,4-26,25-21,6-17,36-27,36-7,13-13,25-18,22-12,9-15,19-6,-8 14,-6 6,-25 0,-11 14,-25 6,-14 11,-20 3</inkml:trace>
          <inkml:trace contextRef="#ctx0" brushRef="#br1" timeOffset="19672.56">2404 5944,'0'0,"0"0,0 0,0 0,0 0,0 0,0 0,-7 17,0 3,0 11,0 2,7 15,0 3,7 6,7 4,7-7,7-20,18-3,3-18,4-13,-3-13,-4-18,-18-13,-7-17,-14-3,-21-7,-7 0,-7 13,-11 14,-3 17,-11 10,3 17,-3 17,18 10</inkml:trace>
          <inkml:trace contextRef="#ctx0" brushRef="#br0" timeOffset="-3619.42">-1909 5988,'0'0,"0"0,0 0,0 0,0 0,0 0,0 0,-14-7,-15 0,-23-6,-33-11,-32 4,-27 6,-15 14,-28 14,7 23,-4 21,8 40,6 24,26 33,9 38,33 21,21 6,39-7,35-6,35-14,42-27,47-44,49-51,31-51,33-40,10-38,17-43,-2-35,-12-26,-17-14,-25-7,-46 0,-49 3,-46 11,-60 13,-49 24,-53 34,-47 40,-41 45,-29 43</inkml:trace>
          <inkml:trace contextRef="#ctx0" brushRef="#br0" timeOffset="-34641.06">-2633 6543,'0'0,"0"0,0 0,0 0,0 0,0 0,0 0,0 0,-14 7,0 7,-14 16,7 7,-8 7,8 17,0 10,10 11,11-8,18-9,3-15,22-6,27-27,8-27,10-17,0-24,-7-13,-17-21,-8-10,-34 1,-29 5,-29 15,-27 6,-25 24,-29 37,-35 35,-28 56</inkml:trace>
          <inkml:trace contextRef="#ctx0" brushRef="#br0" timeOffset="14384.92">-5947 9137,'0'0,"0"0,0 0,0 0,0 0,0 0,0 0,0 0,0 0,0 0,0 0,0 0,0 0,0 0,0 0,-7-23,0-8,7-13,0-13,0-18,14-13,0-7,14-3,8 13,20 1,8 13,3 13,14 14,14 13,18 21,-3 27,-1 14,7 6,4 14,-10 13,-11 11,3 13,-7 10,-3-3,-11-11,-24 1,-11-21,-18-13,-14-14,-7-13,-7-24,0 0,-14-17,0-20,-7-14,3-13,18-17,11-7,3-1,7 8,7 7,15 16,24 11,17 20,5 16,9 28,19 10,6 14,-6 3,-8 14,-10 13,-4 7,-10 0,-28-4,-19-6,-9-11,-15-13,-7-13,-7-18,0-13,7-20,0-17,18-21,10-23,14-10,32-1,32-13,18 17,14 14,21 19,0 28,3 21,-7 19,-21 24,-24 11,-25 9,-15 1,-34-7,-19 3,-17-10,-7-10,0-4,-7-16,7-14,7-20,22-18,20-19,32-11,22-7,24 11,17 10,12 23,-8 31,-10 24,-29 24,-21 2,-24 28,-36 27,-42 14,-36 6</inkml:trace>
          <inkml:trace contextRef="#ctx0" brushRef="#br1" timeOffset="17589.55">-6063 9120,'0'0,"0"0,0 0,0 0,0 0,0 0,0 17,0 0,0-3,0-1,0-13,0 0,0 0,0 0,-7-20,-1-21,8-9,15-21,6-21,14 4,25-7,39 7,17 14,22 16,21 11,14 26,0 21,0 21,-7 19,-11 11,-14 20,-32 27,-20 4,-33 3,-13-3,-26-14,-10-14,-7-23,-14-27,-4-18,-10-36,0-21,14-23,7-8,7-12,14-11,14 3,15 14,24 13,17 18,12 30,13 6,7 32,4 19,-10 21,-8 13,-10 21,-11 10,-17-11,-29-6,-14-13,-7-15,-7-12,-14-25,0-26,0-25,0-19,7-7,7-21,14-3,18 10,18 0,31 20,21 14,18 24,11 27,7 23,6 14,1 21,0 26,-7 1,-29 6,-20-10,-26-17,-17-7,-18-30,-13-17,-22-17,0-37,-8-31,1-20,7-17,7-10,15-7,27 14,8 9,24 28,21 27,15 24,10 27,-4 27,-6 27,-8 13,-10 7,-18 4,-25 0,-10-14,-17-14</inkml:trace>
          <inkml:trace contextRef="#ctx0" brushRef="#br0" timeOffset="-20790.29">-3780 9754,'0'0,"0"0,0 0,0 0,0 0,-14 17,-18 6,-3 15,-7 19,-18 14,3 28,1-5,13 11,15-17,18-16,27-11,18-24,36-24,28-19,35-22,18-19,17-11</inkml:trace>
          <inkml:trace contextRef="#ctx0" brushRef="#br1" timeOffset="42025.47">-3628 7508,'0'0,"0"0,0 0,0 0,0 0,21-17,29-3,34-24</inkml:trace>
          <inkml:trace contextRef="#ctx0" brushRef="#br0" timeOffset="-20582.33">-3159 10059,'0'0,"0"0,0 0,0 0,0 0,0 0,-7 13,0 18,0 6,0 20,0 35</inkml:trace>
          <inkml:trace contextRef="#ctx0" brushRef="#br0" timeOffset="-35137">-3557 6438,'0'0,"0"0,0 0,0 0,0 0,0 0,0 0,0 14,0 16,7 18,7 9,7 31,0 17,11 10,-4 11,0-8,-7-6,1-17,2-21,-10-23,-6-14,-1-16,-7-21,0 0,0 0,0 0</inkml:trace>
          <inkml:trace contextRef="#ctx0" brushRef="#br1" timeOffset="24109.23">-2357 7793,'0'0,"0"0,0 0,0 0,0 0,0 0,0 0,0-14,7-6,17-17,19-7,27-7,15-3,24 3,15 7,-1 17,-3 10,-17 17,-22 17,-39 10,-24 17,-43 7,-24 16,-11 1,-4-10,-3-4,11-10,6-10,22-10,7-18,21-6,0 0,21 0,0 0,15 0,-8 14,0 16,-7 14,-7 17,-14 4,-21 6,-28 14,-29-14,-10-4,-21-12,-22-22</inkml:trace>
          <inkml:trace contextRef="#ctx0" brushRef="#br1" timeOffset="41792.21">-3716 7390,'0'0,"0"0,0 0,0 0,0 0,0 0,7 17,10-4,5 18,-1 3,7 3,-7 7,7-3,-6-8,-8-2,0-11,0-3,7-10,11-14,3-3,8 3,9 1,12 6,-4 6,-11 11,1 4</inkml:trace>
          <inkml:trace contextRef="#ctx0" brushRef="#br1" timeOffset="27375.35">-5718 9127,'0'0,"0"0,0 0,0 0,0 0,0 0,0 0,0 0,0-13,0-18,15-13,6-20,32-17,24-1,33 1,24 13,28 17,11 14,7 30,-7 24,-7 24,-21 30,-22 7,-27 3,-19-6,-27-7,-22-18,-21-16,-7-10,0-24,0 0,0 0,-7-17,7-10,7-10,18-1,17-2,32-8,21 11,18 7,18 16,7 7,-1 28,4 16,-6 17,-30 10,-16 11,-19-11,-20-3,-19-17,-9-7,-15-16,-7-21,0-34,7-17,14-17,14-6,18-7,11-1,24 15,18 9,17 14,15 24,14 20,0 6,6 18,-6-4,-21 11,-15-11,-28-6,-24 3,-8-17,-20-10,-15-4,-7-13,4-10,-11-14,14-10,14 10,11 7,11 14,10 9,-4 21,8 21,-15 16,-3 7,-11 27</inkml:trace>
          <inkml:trace contextRef="#ctx0" brushRef="#br1" timeOffset="42621.39">-1122 7346,'0'0,"0"0,0 0,0 0,0 0,0 0,0 13,7 4,14 14,11 3,3 10,0 0,4 0,-3-10,-8-14,-7-13,7-14,-7-13,-6-14,-1-3,0 3,-7 3,0 1,0 9,0 8,0-4,-7 17</inkml:trace>
          <inkml:trace contextRef="#ctx0" brushRef="#br1" timeOffset="42945.84">-653 7285,'0'0,"0"0,0 0,0 0,0 0,0 0</inkml:trace>
          <inkml:trace contextRef="#ctx0" brushRef="#br1" timeOffset="42784.95">-247 7309,'0'0,"0"0,0 0,0 0,0 0,0 0,7 13,0 11,7-4,8 14</inkml:trace>
          <inkml:trace contextRef="#ctx0" brushRef="#br1" timeOffset="18603.23">-1652 8656,'0'0,"0"0,0 0,0 0,0 0,0 0,0 0,0 0,18-20,17-24,40-30,34-31,46-24,43-27,24-17,18 4,18 3,-18 4,-11 19,-31 21,-39 24,-32 24,-39 23,-28 17,-32 14,-28 20,0 0,0 0,-14 20,0-13,14-7,0 0,-7 13</inkml:trace>
        </inkml:traceGroup>
      </inkml:traceGroup>
    </inkml:traceGroup>
  </inkml:traceGroup>
</inkml:ink>
</file>

<file path=ppt/ink/ink37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2:53.6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0,'0'0,"0"0,0 0,0 0,0 0,0 0,0 0,0 0,0 0</inkml:trace>
</inkml:ink>
</file>

<file path=ppt/ink/ink3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8:23.4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B04EF9-A595-496B-907D-744C7E2D97C7}" emma:medium="tactile" emma:mode="ink">
          <msink:context xmlns:msink="http://schemas.microsoft.com/ink/2010/main" type="inkDrawing" rotatedBoundingBox="21957,14908 24484,12927 24501,12948 21974,14930" semanticType="underline" shapeName="Other">
            <msink:sourceLink direction="with" ref="{AE476D1C-3366-491D-B356-F4DE1C858A43}"/>
            <msink:destinationLink direction="with" ref="{29C853C9-A45C-44E5-BA32-AD533E61C30D}"/>
          </msink:context>
        </emma:interpretation>
      </emma:emma>
    </inkml:annotationXML>
    <inkml:trace contextRef="#ctx0" brushRef="#br0">0 1995,'0'0,"0"0,0 0,0 0,0 0,0 0,11-13,17-16,35-29,42-27,43-36,42-30,30-26,33-18,11-5,-8-4,-9 22,-35 13,-36 35,-30 23,-44 29,-34 27,-40 26</inkml:trace>
  </inkml:traceGroup>
</inkml:ink>
</file>

<file path=ppt/ink/ink38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8:48.03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DBDD664-2E55-4568-BDE9-836205652706}" emma:medium="tactile" emma:mode="ink">
          <msink:context xmlns:msink="http://schemas.microsoft.com/ink/2010/main" type="inkDrawing" rotatedBoundingBox="2856,7099 11838,3558 12701,5746 3719,9288" rotationAngle="1728850720" semanticType="callout">
            <msink:sourceLink direction="with" ref="{FA9E384A-809B-4FEA-B429-4AEE45602514}"/>
            <msink:sourceLink direction="with" ref="{E279FBB3-E261-4457-9AF1-6F7ED3351CE3}"/>
          </msink:context>
        </emma:interpretation>
      </emma:emma>
    </inkml:annotationXML>
    <inkml:trace contextRef="#ctx0" brushRef="#br0">0 5239,'0'0,"0"0,0 0,0 0,0 0,0 0,0 0,21-7,29-20,52-34,71-51,60-50,85-58,84-58,60-64,68-31,56-46,38-25,22-10,-14-3,-25 23,-49 31,-75 65,-84 57,-99 60,-88 66,-88 67,-96 71,-92 71</inkml:trace>
    <inkml:trace contextRef="#ctx0" brushRef="#br0" timeOffset="446.33">897 5070,'0'0,"0"0,0 0,0 0,0 0,0 0,0 0,28-7,43-24,59-40,85-54,82-68,88-78,84-71,85-51,50-47,38-27,22-25,-15 15,-31 27,-61 43,-80 65,-92 58,-103 63,-74 69,-98 67</inkml:trace>
  </inkml:traceGroup>
</inkml:ink>
</file>

<file path=ppt/ink/ink38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9:30.66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6B84D43-9399-4B9C-8B67-0C86EB886F8E}" emma:medium="tactile" emma:mode="ink">
          <msink:context xmlns:msink="http://schemas.microsoft.com/ink/2010/main" type="inkDrawing" rotatedBoundingBox="8045,17033 16097,10463 16482,10934 8430,17504" hotPoints="8100,16978 15801,9382 0,0" semanticType="enclosure" shapeName="RightTriangle"/>
        </emma:interpretation>
      </emma:emma>
    </inkml:annotationXML>
    <inkml:trace contextRef="#ctx0" brushRef="#br0">0 6709,'0'0,"0"0,0 0,0 0,0 0,0 0,24-14,19-26,38-31,49-45,50-26,64-51,56-51,53-33,39-52,42-33,35-24,29-34,17-24,11 4,3-17,-10 6,-18 7,-31 31,-57 37,-60 55,-74 53,-68 61,-66 62,-46 47,-53 47</inkml:trace>
    <inkml:trace contextRef="#ctx0" brushRef="#br0" timeOffset="-569.84">-491 6333,'0'0,"0"0,0 0,0 0,0 0,21-17,25-17,49-44,64-37,85-61,63-54,63-48,71-57,43-34,35-11,7-26,10-7,1-7,-18 7,-32 20,-32 27,-46 24,-49 51,-49 40,-57 51,-53 58,-77 57</inkml:trace>
  </inkml:traceGroup>
</inkml:ink>
</file>

<file path=ppt/ink/ink38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0:05.4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BDD2E2-1918-402A-A8E9-27EBDADDC0EB}" emma:medium="tactile" emma:mode="ink">
          <msink:context xmlns:msink="http://schemas.microsoft.com/ink/2010/main" type="inkDrawing" rotatedBoundingBox="10554,13936 22923,7426 24508,10437 12140,16948" semanticType="enclosure" shapeName="Other">
            <msink:sourceLink direction="with" ref="{2B21FE0E-721E-4A30-9289-50528722E0BA}"/>
          </msink:context>
        </emma:interpretation>
      </emma:emma>
    </inkml:annotationXML>
    <inkml:trace contextRef="#ctx0" brushRef="#br0">661 8220,'0'0,"0"0,0 0,0 0,0 0,0 0,21-13,18-18,25-20,31-20,28-20,26-11,20-16,25-14,0-7,4-3,10 9,4 8,-4 17,-14-4,8 10,-12 11,-3-11,7-3,-3 4,0-11,-1 4,11-7,-3 6,-4-3,7-10,4-6,10 6,-3-14,0 8,7-1,10 4,-3-1,3 1,-10 3,4-7,-5 14,5-3,-11 6,10 7,-3 14,3-1,-10-3,3-3,-7 3,-3 0,3 1,-3-1,-4-3,-14 3,7 3,-10 8,-11-4,-7-4,-14 4,-1 0,1 0,-14 0,-8 7,4-1,-3 1,-7 0,-15 0,-10-7,-4-1,-7 1,-10 7,-11 7,-10-1,-15 11,-7 3,-14 10,-3 7,-4 0,-7 0,-7 0,0 0,0 0,0 0,-7-7,-18-7,-3-9,-7-4,-7-11,-15-2,8 13,-11-1,3 1,-17 7,0 6,3 14,-20-3,-5 10,-13 16,-8 8,-17 6,4 14,-1 0,-21 6,-6 11,-12 3,-6 14,6 3,-3 0,-21 13,11 11,6-4,1 4,3-10,-7 3,7-11,-7-6,14 0,-4 0,1-6,-7-1,10 7,-7 0,7-3,-14 3,7 6,-11 1,-3 17,7 6,-14 15,-11 16,4-4,-7 4,-4 3,-10 4,10 10,-3 14,10 2,0 11,8-3,3 0,3 3,18 7,0-11,14 4,8-7,-8-13,21 7,0-11,-3-10,0 7,10-14,-10 4,4-17,-12 3,1-13,3 3,1-3,-15-8,14 18,0 3,-6 4,6 10,14-4,1 14,-4-7,10 11,15 2,21-6,17-3,22-1,10-6,18-10,13 3,16-11,13-6,18-6,17 6,15 0,10 0,11-7,10 0,14-23,18-14,29-37</inkml:trace>
  </inkml:traceGroup>
</inkml:ink>
</file>

<file path=ppt/ink/ink38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0:28.75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711ED66-9F9C-4FB7-AA6E-D7BF5734220C}" emma:medium="tactile" emma:mode="ink">
          <msink:context xmlns:msink="http://schemas.microsoft.com/ink/2010/main" type="writingRegion" rotatedBoundingBox="11950,15080 24471,12343 25693,17933 13172,20670"/>
        </emma:interpretation>
      </emma:emma>
    </inkml:annotationXML>
    <inkml:traceGroup>
      <inkml:annotationXML>
        <emma:emma xmlns:emma="http://www.w3.org/2003/04/emma" version="1.0">
          <emma:interpretation id="{462021B2-824A-41E0-8AC4-E50DD206B586}" emma:medium="tactile" emma:mode="ink">
            <msink:context xmlns:msink="http://schemas.microsoft.com/ink/2010/main" type="paragraph" rotatedBoundingBox="12036,16517 20476,13206 21573,16003 13133,19314" alignmentLevel="1"/>
          </emma:interpretation>
        </emma:emma>
      </inkml:annotationXML>
      <inkml:traceGroup>
        <inkml:annotationXML>
          <emma:emma xmlns:emma="http://www.w3.org/2003/04/emma" version="1.0">
            <emma:interpretation id="{580EADC6-5376-4E6B-89C9-38DF1EF3D23F}" emma:medium="tactile" emma:mode="ink">
              <msink:context xmlns:msink="http://schemas.microsoft.com/ink/2010/main" type="line" rotatedBoundingBox="12036,16517 20476,13206 21573,16003 13133,19314"/>
            </emma:interpretation>
          </emma:emma>
        </inkml:annotationXML>
        <inkml:traceGroup>
          <inkml:annotationXML>
            <emma:emma xmlns:emma="http://www.w3.org/2003/04/emma" version="1.0">
              <emma:interpretation id="{92D4B0AC-1BE1-448D-A798-6438566751D9}" emma:medium="tactile" emma:mode="ink">
                <msink:context xmlns:msink="http://schemas.microsoft.com/ink/2010/main" type="inkWord" rotatedBoundingBox="18494,13984 20476,13206 21573,16003 19591,16781"/>
              </emma:interpretation>
              <emma:one-of disjunction-type="recognition" id="oneOf0">
                <emma:interpretation id="interp0" emma:lang="en-IN" emma:confidence="0">
                  <emma:literal>omentin</emma:literal>
                </emma:interpretation>
                <emma:interpretation id="interp1" emma:lang="en-IN" emma:confidence="0">
                  <emma:literal>EMA-SO 4</emma:literal>
                </emma:interpretation>
                <emma:interpretation id="interp2" emma:lang="en-IN" emma:confidence="0">
                  <emma:literal>amentia</emma:literal>
                </emma:interpretation>
                <emma:interpretation id="interp3" emma:lang="en-IN" emma:confidence="0">
                  <emma:literal>amnion</emma:literal>
                </emma:interpretation>
                <emma:interpretation id="interp4" emma:lang="en-IN" emma:confidence="0">
                  <emma:literal>IMA %</emma:literal>
                </emma:interpretation>
              </emma:one-of>
            </emma:emma>
          </inkml:annotationXML>
          <inkml:trace contextRef="#ctx0" brushRef="#br0">19377 7982,'0'0,"0"0,0 0,0 0,0 0,0 0,0 0,-14 7,0 0,-14 13,-7 17,-18 14,-11 24,-6 19,10 18,10 7,15-4,3-3,25-18,21-9,18-21,10-20,18-23,4-21,6-27,1-24,-4-17,-7-13,-11-14,-13-10,-15-3,-21 3,-14 10,-14 14,-15 6,-24 24,-21 21,-18 30,-10 37</inkml:trace>
          <inkml:trace contextRef="#ctx0" brushRef="#br0" timeOffset="-94478.91">17831 9872,'0'0,"0"0,0 0,0 0,0 0,0 0,15-14,20-13,39-34,28-44,36-30,31-38,15-10,3 4</inkml:trace>
          <inkml:trace contextRef="#ctx0" brushRef="#br0" timeOffset="-94723.29">17556 9144,'0'0,"0"0,0 0,0 0,0 0,7-14,18-16,10-24,39-24,32-24</inkml:trace>
          <inkml:trace contextRef="#ctx0" brushRef="#br0" timeOffset="7201.21">19533 9794,'0'0,"0"0,0 0,0 0,0 0,0 0,-7 14,0 9,-1 11,-2 17,-4 27,0 0,0 10,-1-4,1-12,0-15,0-3,7-16,7-25,0-13,28-7,8-6,16-18,5-9,28-1,-8-20,12 3</inkml:trace>
          <inkml:trace contextRef="#ctx0" brushRef="#br0" timeOffset="7509.27">19519 10065,'0'0,"0"0,0 0,0 0,0 0,0 0,0 0,7 13,14 11,14 3,14 27,15 21,10 13,7 17,-10 3,3-3,-18-20,1-4,-22-13</inkml:trace>
          <inkml:trace contextRef="#ctx0" brushRef="#br0" timeOffset="-95206.52">15657 10824,'0'0,"0"0,0 0,0 0,0 16,0-2,7 17,14 6,8 14,10 6,-4 4,0-10,-7-7,-3-24,-25-20,-18-20,-17-24,-14-27,-25-34,-15-14,5-6,-1-11,18 15,17 9,29 24,28 30,29 18,31 26,24 28,47 33,14 11,21 16,7 14,-14 0,0 0</inkml:trace>
          <inkml:trace contextRef="#ctx0" brushRef="#br0" timeOffset="-95683.46">12745 11250,'0'0,"0"0,0 0,0 0,7 14,8 13,27 17,29 27,38 34,39 20,22 14,-1 0,-10-14,-18-23,-39-24,-35-51,-38-41,-51-50,-45-34,-28-38,-32-23,-11-17,1-3,6 16,18 34,25 31,35 34,32 33,42 38,46 30,21 21,32 16,18 14,14 11,7-11,-8-24,-6-10,-7-33,-32-11,-32-27,-46-31,-28-16,-28-14,-29-20,-17-21,-4-6,1 10,10 3,17 24,4 10,32 27,21 38,22 37,38 26,21 25,39 13,32 24,24 3,19 14,-8-1</inkml:trace>
          <inkml:trace contextRef="#ctx0" brushRef="#br0" timeOffset="-94975.06">15961 10817,'0'0,"0"0,0 0,0 0,0 0,21-17,7-10,36-48,45-37,46-47</inkml:trace>
          <inkml:trace contextRef="#ctx0" brushRef="#br0" timeOffset="-3727.6">11778 11989,'0'0,"0"0,0 0,0 0,0 0,0 0,0 0,0-21,0-13,0 7,0-10,7 0,-7 16,0 21,-7 14,-24 30,-5 34,-13 13,-11 31,3-7,4-3,18-10,21-21,28-34,21-40,32-30,18-25,10-9,8-1,3 14,-18 30,-24 28,-19 30,-23 20,-15 24,-14 11,-8-11,8-7,7-13,15-28,27-23,39-34,32-40,25-28,38-44</inkml:trace>
        </inkml:traceGroup>
      </inkml:traceGroup>
    </inkml:traceGroup>
    <inkml:traceGroup>
      <inkml:annotationXML>
        <emma:emma xmlns:emma="http://www.w3.org/2003/04/emma" version="1.0">
          <emma:interpretation id="{38834560-0990-42E1-91BF-CF9FDE32C27E}" emma:medium="tactile" emma:mode="ink">
            <msink:context xmlns:msink="http://schemas.microsoft.com/ink/2010/main" type="paragraph" rotatedBoundingBox="17131,16034 24906,14334 25693,17933 17918,19633" alignmentLevel="2"/>
          </emma:interpretation>
        </emma:emma>
      </inkml:annotationXML>
      <inkml:traceGroup>
        <inkml:annotationXML>
          <emma:emma xmlns:emma="http://www.w3.org/2003/04/emma" version="1.0">
            <emma:interpretation id="{858FA4F7-1364-47AE-ADAF-E2421C07B3A7}" emma:medium="tactile" emma:mode="ink">
              <msink:context xmlns:msink="http://schemas.microsoft.com/ink/2010/main" type="line" rotatedBoundingBox="17131,16034 24906,14334 25559,17322 17785,19021"/>
            </emma:interpretation>
          </emma:emma>
        </inkml:annotationXML>
        <inkml:traceGroup>
          <inkml:annotationXML>
            <emma:emma xmlns:emma="http://www.w3.org/2003/04/emma" version="1.0">
              <emma:interpretation id="{2EFC630C-72D7-4F51-95A0-26049248B60E}" emma:medium="tactile" emma:mode="ink">
                <msink:context xmlns:msink="http://schemas.microsoft.com/ink/2010/main" type="inkWord" rotatedBoundingBox="21007,15187 24906,14334 25559,17322 21660,18174"/>
              </emma:interpretation>
              <emma:one-of disjunction-type="recognition" id="oneOf1">
                <emma:interpretation id="interp5" emma:lang="en-IN" emma:confidence="0">
                  <emma:literal>socionics</emma:literal>
                </emma:interpretation>
                <emma:interpretation id="interp6" emma:lang="en-IN" emma:confidence="0">
                  <emma:literal>soloist -</emma:literal>
                </emma:interpretation>
                <emma:interpretation id="interp7" emma:lang="en-IN" emma:confidence="0">
                  <emma:literal>80 Tookie</emma:literal>
                </emma:interpretation>
                <emma:interpretation id="interp8" emma:lang="en-IN" emma:confidence="0">
                  <emma:literal>soloist _</emma:literal>
                </emma:interpretation>
                <emma:interpretation id="interp9" emma:lang="en-IN" emma:confidence="0">
                  <emma:literal>soloist `</emma:literal>
                </emma:interpretation>
              </emma:one-of>
            </emma:emma>
          </inkml:annotationXML>
          <inkml:trace contextRef="#ctx0" brushRef="#br0" timeOffset="11091.37">20471 11162,'0'0,"0"0,0 0,0 0,0 0,0 0,0 17,0 3,0 24,0 17,0 28,0 12,0 18,-7-1,-7-6,7-21,-7-6,-4-21,11-20,0-10,0-20,7-14,0 0,0 0,0 0,0 0,0 0,0 0,0 0,0 0</inkml:trace>
          <inkml:trace contextRef="#ctx0" brushRef="#br0" timeOffset="10639.01">20390 11257,'0'0,"0"0,0 0,0 0,0 0,0 0,0 0,7 17,7 7,18-4,4 4,6 3,21-3,-13-4,3 4,-4-11,-3 1,-11 3,-6 6,-15-2,-7 2</inkml:trace>
          <inkml:trace contextRef="#ctx0" brushRef="#br0" timeOffset="17517.9">20853 12876,'0'0,"0"0,0 0,0 0,0 0,0 0,0 0,0 0,0 0,0 0,0 0,24-17,5-3,6-14,14-10,1-14,-1-6,4 3,-11 10,4 7,-10 7,-8 10,-7 3,-3 10,3 4</inkml:trace>
          <inkml:trace contextRef="#ctx0" brushRef="#br0" timeOffset="12455.37">21177 10234,'0'0,"0"0,0 0,0 0,0 0,0 0,0 0,0 0,-7 17,0 4,0 16,7 14,7 30,7 14,0 16,11 1,3 0,8-17,-1-17,18-17,-4-24,15-24,-15-13,-3-6,-10-8,-15-10,-14 4,-14 0,-14-7,-8 6,-17-2,-3 9,-7 7,6 7,1 7,3 0,11 6,13 11</inkml:trace>
          <inkml:trace contextRef="#ctx0" brushRef="#br0" timeOffset="18216.98">22039 11850,'0'0,"0"0,0 0,0 0,0 0,0 0,0 0,0 0,0 13,7 8,7 2,7 4,7 7,11 3,3-3,11 4,-10-1,-1 0,0-6,-13-8,-8-2,-7-8,-14-13,0 0,0 0,-7-20,-7-11,0-6,-1-7,-6-13,0-4,7 0,0 17,7 10,0 3</inkml:trace>
          <inkml:trace contextRef="#ctx0" brushRef="#br0" timeOffset="13989.11">21950 10451,'0'0,"0"0,0 0,0 0,0 0,0 0,0 0,0 0,0 0,0 14,0 6,0 4,0 3,0-4,0-9,0-14,0 0,7-14,-7-9,0 2,7-2,1 2,-8 8,0 13,0 0,0 0,0 0,0 0,0 0,0 0,0 0,0 0,0 0,0 0</inkml:trace>
          <inkml:trace contextRef="#ctx0" brushRef="#br0" timeOffset="12667.78">22116 10336,'0'0,"0"0,0 0,0 0,0 0,0 0,0 0,0 0,0 0</inkml:trace>
          <inkml:trace contextRef="#ctx0" brushRef="#br0" timeOffset="18522.98">22522 11264,'0'0,"0"0,0 0,0 0,0 0,0 0,0 20,7 0,0 11,14 13,18 14,4 16,17 7,-4-10,1 7,-15-20,-7-7,4-7</inkml:trace>
          <inkml:trace contextRef="#ctx0" brushRef="#br0" timeOffset="19052.34">22543 11342,'0'0,"0"0,0 0,0 0,0 0,0 0,0 0,0-24,7-3,0-14,18 4,3 3,15 10,3 18,3 12,-7 11,1 10,-8 11,-7-1,-7 0,-3 0,-4-6,-7-11,0-6,7-7,1 3,6-10,3 0,5 7,6-1,0 8,-3 16,-11 8,-7 6,-7 6,-14 8,-7 20,-14-14,-11-6</inkml:trace>
          <inkml:trace contextRef="#ctx0" brushRef="#br0" timeOffset="13075.34">22264 9821,'0'0,"0"0,0 0,0 0,0 0,8 17,6 3,7 11,7 3,21 6,1-2,3-1,3-10,4-3,-10-11,3-6,-11 0,-7 0,8-1,-22 11,-7 4,-14 6,-14 6,-7 5</inkml:trace>
          <inkml:trace contextRef="#ctx0" brushRef="#br0" timeOffset="13340.9">22321 9709,'0'0,"0"0,0 0,0 0,0 0,0-13,7-8,21-23,8-23,20-21,18-7</inkml:trace>
          <inkml:trace contextRef="#ctx0" brushRef="#br0" timeOffset="19482.43">23330 11037,'0'0,"0"0,0 0,0 0,0 0,0 0,0 0,-14 0,0 0,0 0,14 0,0 0,14 7,7 10,15-7,9-3,12 6,10 1,-3-8,-4 5,-11-5,0 1,-27-7</inkml:trace>
          <inkml:trace contextRef="#ctx0" brushRef="#br0" timeOffset="19729.44">23397 10935,'0'0,"0"0,0 0,0 0,0 0,0 0,0 0,0 0,0 14,0 10,0 9,0 11,0 17,0 14,0 13,0 0</inkml:trace>
          <inkml:trace contextRef="#ctx0" brushRef="#br0" timeOffset="21107.91">23976 10265,'0'0,"0"0,0 0,0 0,0 0,0 0,0 0,-14 0,0 0,-11 0,-3 0,-7 0,-11 13,4 11,-1 10,1 17,14 20,-1 0,15 3,7-13,14-10,14-7,8-17,6-13,21-14,8 0,3-7,7 0,-17 7,3 0,-18 0,-7 7,-14 10,-21 3,-21 4,7 0,-14-4,0-3,-4-3,4-8,-1-6,1-13,7-31,3-24,4-27</inkml:trace>
          <inkml:trace contextRef="#ctx0" brushRef="#br0" timeOffset="10020.19">19748 12026,'0'0,"0"0,0 0,0 0,0 0,0 0,0 0,-7 13,-4 18,4 6,0 7,0 10,7 4,7-1,0-13,11-13,3-24,14-21,8-10,3-13,-4-7,-3-7,-18-6,-14-4,-21 10,-11 0,-3 7,-14 10,-11 21,-4 20,-10 26,4 5</inkml:trace>
          <inkml:trace contextRef="#ctx0" brushRef="#br0" timeOffset="4503.19">16631 11481,'0'0,"0"0,0 0,0 0,0 0,0 0,-14 13,0 11,-7 6,-7 8,-11 12,-3 15,-8 16,15 0,7 4,6-14,8-13,14-1,7-9,15-11,6-17,14-3,15-10,-1 0,11-1,-7 1,-3 7,-15 16,-3 7,-11 18,-14 9,-14 7,-14 7,-7-14,-7-6,-11-7,4-4,-8-16,4-25,4-19,7-31,3-41,11-23,14-28,14-9,18-25,10 1,18 6</inkml:trace>
          <inkml:trace contextRef="#ctx0" brushRef="#br0" timeOffset="9538.11">18576 12083,'0'0,"0"0,0 0,0 0,0 0,0 17,0 4,0 19,14 18,11 30,3 24,7 3,15 10,6-6,18-14,-10-21,3-23,0-23,-10-22,6-26,-13-17,-15-13,-3 2,-11-2,-21-4,-21 6,-11-2,-10 13,-22 10,0 10,-3 24,11 3,3 14,11 0,13 10,15 7</inkml:trace>
          <inkml:trace contextRef="#ctx0" brushRef="#br0" timeOffset="5460.46">17962 11128,'0'0,"0"0,0 0,0 0,0 0,0 0,0 0,0 0,0 0,14 7,14 0,25 6,18-6,24 3,18-10,-3 0,6 0,-7 0</inkml:trace>
          <inkml:trace contextRef="#ctx0" brushRef="#br0" timeOffset="5031.01">17454 11694,'0'0,"0"0,0 0,0 0,0 0,0 0,0 0,-7 13,0 11,0 7,0 13,7 13,7 14,7 14,10-4,5-6,6-24,11-14,3-24,1-19,-4-18,-4-10,0-10,-21-10,-6-4,-23-9,-13 6,-21 3,-7 7,-19 7,-2 10,3 7,-7 20,-4 14,7 10,15 14</inkml:trace>
          <inkml:trace contextRef="#ctx0" brushRef="#br0" timeOffset="5804.94">18350 10922,'0'0,"0"0,0 0,0 0,0 0,0 0,0 13,0 18,7 9,0 45,4 17,-4 23,-7 14,0 3,-7-10,-4-13,4-35,7-13</inkml:trace>
        </inkml:traceGroup>
      </inkml:traceGroup>
      <inkml:traceGroup>
        <inkml:annotationXML>
          <emma:emma xmlns:emma="http://www.w3.org/2003/04/emma" version="1.0">
            <emma:interpretation id="{986ED0E2-D932-467C-ADB6-95B3566EB5B1}" emma:medium="tactile" emma:mode="ink">
              <msink:context xmlns:msink="http://schemas.microsoft.com/ink/2010/main" type="line" rotatedBoundingBox="19027,17737 25122,16785 25331,18125 19236,19076"/>
            </emma:interpretation>
          </emma:emma>
        </inkml:annotationXML>
        <inkml:traceGroup>
          <inkml:annotationXML>
            <emma:emma xmlns:emma="http://www.w3.org/2003/04/emma" version="1.0">
              <emma:interpretation id="{ADCD232B-F879-411B-A08E-B0D05B10D299}" emma:medium="tactile" emma:mode="ink">
                <msink:context xmlns:msink="http://schemas.microsoft.com/ink/2010/main" type="inkWord" rotatedBoundingBox="19072,18024 19489,17959 19556,18387 19138,18453"/>
              </emma:interpretation>
              <emma:one-of disjunction-type="recognition" id="oneOf2">
                <emma:interpretation id="interp10" emma:lang="en-IN" emma:confidence="0">
                  <emma:literal>x</emma:literal>
                </emma:interpretation>
                <emma:interpretation id="interp11" emma:lang="en-IN" emma:confidence="0">
                  <emma:literal>6</emma:literal>
                </emma:interpretation>
                <emma:interpretation id="interp12" emma:lang="en-IN" emma:confidence="0">
                  <emma:literal>7</emma:literal>
                </emma:interpretation>
                <emma:interpretation id="interp13" emma:lang="en-IN" emma:confidence="0">
                  <emma:literal>1</emma:literal>
                </emma:interpretation>
                <emma:interpretation id="interp14" emma:lang="en-IN" emma:confidence="0">
                  <emma:literal>5</emma:literal>
                </emma:interpretation>
              </emma:one-of>
            </emma:emma>
          </inkml:annotationXML>
          <inkml:trace contextRef="#ctx0" brushRef="#br0" timeOffset="23278.06">17969 12791,'0'0,"0"0,0 0,0 0,0 0,0 0,0 0,0 0,14 0,7 7,11 7,10 19,8 5,10 6,-4-4,8 11,-15-3,4-4,-10 0</inkml:trace>
          <inkml:trace contextRef="#ctx0" brushRef="#br0" timeOffset="23612.56">18064 13198,'0'0,"0"0,0 0,0 0,0 0,0 0,0 0,0 0,22-14,6-10,18-3,3-10,22-7,-1-10</inkml:trace>
        </inkml:traceGroup>
        <inkml:traceGroup>
          <inkml:annotationXML>
            <emma:emma xmlns:emma="http://www.w3.org/2003/04/emma" version="1.0">
              <emma:interpretation id="{8264E240-3E17-480A-9064-BF61FD1BCD3B}" emma:medium="tactile" emma:mode="ink">
                <msink:context xmlns:msink="http://schemas.microsoft.com/ink/2010/main" type="inkWord" rotatedBoundingBox="23313,17068 25122,16785 25331,18125 23523,18408"/>
              </emma:interpretation>
              <emma:one-of disjunction-type="recognition" id="oneOf3">
                <emma:interpretation id="interp15" emma:lang="en-IN" emma:confidence="0">
                  <emma:literal>=</emma:literal>
                </emma:interpretation>
                <emma:interpretation id="interp16" emma:lang="en-IN" emma:confidence="0">
                  <emma:literal>t</emma:literal>
                </emma:interpretation>
                <emma:interpretation id="interp17" emma:lang="en-IN" emma:confidence="0">
                  <emma:literal>~</emma:literal>
                </emma:interpretation>
                <emma:interpretation id="interp18" emma:lang="en-IN" emma:confidence="0">
                  <emma:literal>+</emma:literal>
                </emma:interpretation>
                <emma:interpretation id="interp19" emma:lang="en-IN" emma:confidence="0">
                  <emma:literal>X</emma:literal>
                </emma:interpretation>
              </emma:one-of>
            </emma:emma>
          </inkml:annotationXML>
          <inkml:trace contextRef="#ctx0" brushRef="#br0" timeOffset="27284.66">22420 13174,'0'0,"0"0,0 0,0 0,0 0,0 0,0 0,0 0,14-14,25-13,10-17,32-27,22-14,24-23,10-21,15 4,7-7,-7 7,-8 6,-13 14,-18 20,-25 14,-21 31,-24 9,-15 18,-10 6,-18 7</inkml:trace>
          <inkml:trace contextRef="#ctx0" brushRef="#br0" timeOffset="26794.1">22480 12784,'0'0,"0"0,0 0,0 0,0 0,0 0,0 0,0 0,0 0,14-23,14-4,22-24,31-24,28-20,25-16,22-8,2-3,5-13,-8 10,-24 16,-18 11,-25 23,-32 31,-17 31</inkml:trace>
        </inkml:traceGroup>
      </inkml:traceGroup>
    </inkml:traceGroup>
  </inkml:traceGroup>
</inkml:ink>
</file>

<file path=ppt/ink/ink38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1:17.09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4508006-735D-4D82-875F-A354AE7EBC9C}" emma:medium="tactile" emma:mode="ink">
          <msink:context xmlns:msink="http://schemas.microsoft.com/ink/2010/main" type="writingRegion" rotatedBoundingBox="-545,13742 3120,10916 4721,12992 1055,15819">
            <msink:destinationLink direction="with" ref="{2070B09B-B07D-4080-92DA-4CE04C5A02BB}"/>
            <msink:destinationLink direction="with" ref="{1AD0B7FC-497D-48EF-A82E-C23CC1BE917F}"/>
          </msink:context>
        </emma:interpretation>
      </emma:emma>
    </inkml:annotationXML>
    <inkml:traceGroup>
      <inkml:annotationXML>
        <emma:emma xmlns:emma="http://www.w3.org/2003/04/emma" version="1.0">
          <emma:interpretation id="{DD1EB137-9C05-4481-A796-221FE1E48B43}" emma:medium="tactile" emma:mode="ink">
            <msink:context xmlns:msink="http://schemas.microsoft.com/ink/2010/main" type="paragraph" rotatedBoundingBox="-545,13742 3120,10916 4721,12992 1055,15819" alignmentLevel="1"/>
          </emma:interpretation>
        </emma:emma>
      </inkml:annotationXML>
      <inkml:traceGroup>
        <inkml:annotationXML>
          <emma:emma xmlns:emma="http://www.w3.org/2003/04/emma" version="1.0">
            <emma:interpretation id="{61DB7BD0-F74B-4AF7-A918-BAA9173B17E1}" emma:medium="tactile" emma:mode="ink">
              <msink:context xmlns:msink="http://schemas.microsoft.com/ink/2010/main" type="line" rotatedBoundingBox="-545,13742 3120,10916 4721,12992 1055,15819"/>
            </emma:interpretation>
          </emma:emma>
        </inkml:annotationXML>
        <inkml:traceGroup>
          <inkml:annotationXML>
            <emma:emma xmlns:emma="http://www.w3.org/2003/04/emma" version="1.0">
              <emma:interpretation id="{08F5DB6F-133D-4150-9C76-A654B3ACA511}" emma:medium="tactile" emma:mode="ink">
                <msink:context xmlns:msink="http://schemas.microsoft.com/ink/2010/main" type="inkWord" rotatedBoundingBox="-545,13742 3120,10916 4721,12992 1055,15819"/>
              </emma:interpretation>
              <emma:one-of disjunction-type="recognition" id="oneOf0">
                <emma:interpretation id="interp0" emma:lang="en-IN" emma:confidence="0">
                  <emma:literal>times</emma:literal>
                </emma:interpretation>
                <emma:interpretation id="interp1" emma:lang="en-IN" emma:confidence="0">
                  <emma:literal>Lumps</emma:literal>
                </emma:interpretation>
                <emma:interpretation id="interp2" emma:lang="en-IN" emma:confidence="0">
                  <emma:literal>{Amis</emma:literal>
                </emma:interpretation>
                <emma:interpretation id="interp3" emma:lang="en-IN" emma:confidence="0">
                  <emma:literal>Limns</emma:literal>
                </emma:interpretation>
                <emma:interpretation id="interp4" emma:lang="en-IN" emma:confidence="0">
                  <emma:literal>Lamps</emma:literal>
                </emma:interpretation>
              </emma:one-of>
            </emma:emma>
          </inkml:annotationXML>
          <inkml:trace contextRef="#ctx0" brushRef="#br0">146 0,'0'0,"0"0,0 0,0 0,0 0,0 17,0 3,0 28,0 23,-3 51,-15 30,0 38,-6 23,-5 4,12-10,-8-18,14-26,11-38,4-34,10-40,14-30,15-28,10-17,14-3,-14-3,7 13,-11 17,-10 17,-11 33,-7 38,-21 31,-14 27,0 16,3 11,-10-4,7-23,14-28,7-47,21-40,11-45,32-60,14-45,24-33,7-24,19-24,-1-7</inkml:trace>
          <inkml:trace contextRef="#ctx0" brushRef="#br0" timeOffset="950.59">1826 820,'0'0,"0"0,0 0,0 0,-14 6,0 1,-18 10,-3-3,-7 6,-1 17,-3 17,11 4,3 23,18 17,7 11,0 3,7-4,0-3,0-17,0-24,0-9,0-25,-7-16,-7-21,-7-24,-11-3,-7-30,-3-21,-11-26,3-15,-3-6,15-7,2 4,12 23,6 24,11 24,7 27,7 23,18 28,3 23,7 14,11 6,3 21,11-7,-10-6,-1-1,1-13,-15-24,-7-20,-3-14,-18-14,-14-16,-11-24,4-20,-7-4,0-13,0 3,-1 4,1 20,7 13,11 21,6 20,22 17,21 24,17 20,26 20,13 24,14 17,11 3,0 4,-7-10</inkml:trace>
          <inkml:trace contextRef="#ctx0" brushRef="#br0" timeOffset="1707.4">2744 535,'0'0,"0"0,0 0,0 0,-11-10,-13-10,-15-21,-4-23,-6-24,3-31,18-20,28-10,28 4,18 19,17 28,19 41,2 36,-6 42,-11 29,-7 15,-10 13,-8-1,-3 1,-18-20,0-14,0-24,7-20,15-13,6-8,18-9,11-7,-4 6,0 7,-10 18,-15 19,-21 35,-42 46,-42 42,-22 30,-38 40</inkml:trace>
          <inkml:trace contextRef="#ctx0" brushRef="#br0" timeOffset="1236.05">2511-152,'0'0,"0"0,0 0,0 0,0 0,0 17,10 3,8 24,21 27,10 34,25 14,4 13,7 3,-11-20,-10-10,-12-23</inkml:trace>
        </inkml:traceGroup>
      </inkml:traceGroup>
    </inkml:traceGroup>
  </inkml:traceGroup>
</inkml:ink>
</file>

<file path=ppt/ink/ink38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1:19.19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070B09B-B07D-4080-92DA-4CE04C5A02BB}" emma:medium="tactile" emma:mode="ink">
          <msink:context xmlns:msink="http://schemas.microsoft.com/ink/2010/main" type="inkDrawing" rotatedBoundingBox="1328,16382 4682,12773 4696,12786 1343,16396" semanticType="underline" shapeName="Other">
            <msink:sourceLink direction="with" ref="{24508006-735D-4D82-875F-A354AE7EBC9C}"/>
          </msink:context>
        </emma:interpretation>
      </emma:emma>
    </inkml:annotationXML>
    <inkml:trace contextRef="#ctx0" brushRef="#br0">0 3597,'0'0,"0"0,0 0,0 0,0 0,11-7,17-13,32-31,42-64,61-61,56-68,56-58,43-43,38-41,11-7,-7 0,-21 31,-32 40,-49 58,-54 47</inkml:trace>
  </inkml:traceGroup>
</inkml:ink>
</file>

<file path=ppt/ink/ink38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1:19.65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AD0B7FC-497D-48EF-A82E-C23CC1BE917F}" emma:medium="tactile" emma:mode="ink">
          <msink:context xmlns:msink="http://schemas.microsoft.com/ink/2010/main" type="inkDrawing" rotatedBoundingBox="1882,16382 5568,12529 5608,12567 1922,16420" semanticType="underline" shapeName="Other">
            <msink:sourceLink direction="with" ref="{24508006-735D-4D82-875F-A354AE7EBC9C}"/>
          </msink:context>
        </emma:interpretation>
      </emma:emma>
    </inkml:annotationXML>
    <inkml:trace contextRef="#ctx0" brushRef="#br0">0 3841,'0'0,"0"0,0 0,0 0,0 0,0 0,22-14,23-23,37-38,48-43,47-58,52-44,32-55,43-43,21-17,10-21,4-3,-15 10,-34 34,-29 34,-53 51,-35 54,-49 44,-54 57</inkml:trace>
  </inkml:traceGroup>
</inkml:ink>
</file>

<file path=ppt/ink/ink38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8:46.32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9EF71E9-D135-4EF3-8357-613A101CAAF5}" emma:medium="tactile" emma:mode="ink">
          <msink:context xmlns:msink="http://schemas.microsoft.com/ink/2010/main" type="writingRegion" rotatedBoundingBox="673,5889 9146,2219 10259,4789 1787,8460"/>
        </emma:interpretation>
      </emma:emma>
    </inkml:annotationXML>
    <inkml:traceGroup>
      <inkml:annotationXML>
        <emma:emma xmlns:emma="http://www.w3.org/2003/04/emma" version="1.0">
          <emma:interpretation id="{ACE1A40B-3460-4191-83BD-4A6BFAA02424}" emma:medium="tactile" emma:mode="ink">
            <msink:context xmlns:msink="http://schemas.microsoft.com/ink/2010/main" type="paragraph" rotatedBoundingBox="673,5889 9146,2219 10259,4789 1787,8460" alignmentLevel="1"/>
          </emma:interpretation>
        </emma:emma>
      </inkml:annotationXML>
      <inkml:traceGroup>
        <inkml:annotationXML>
          <emma:emma xmlns:emma="http://www.w3.org/2003/04/emma" version="1.0">
            <emma:interpretation id="{8C6C3F15-0468-4C1B-9450-57548E99A27F}" emma:medium="tactile" emma:mode="ink">
              <msink:context xmlns:msink="http://schemas.microsoft.com/ink/2010/main" type="line" rotatedBoundingBox="673,5889 9146,2219 10259,4789 1787,8460"/>
            </emma:interpretation>
          </emma:emma>
        </inkml:annotationXML>
        <inkml:traceGroup>
          <inkml:annotationXML>
            <emma:emma xmlns:emma="http://www.w3.org/2003/04/emma" version="1.0">
              <emma:interpretation id="{E4AFE90F-B88A-480F-8323-1FB745FD9F16}" emma:medium="tactile" emma:mode="ink">
                <msink:context xmlns:msink="http://schemas.microsoft.com/ink/2010/main" type="inkWord" rotatedBoundingBox="5579,5023 9605,3279 10005,4203 5979,5947"/>
              </emma:interpretation>
              <emma:one-of disjunction-type="recognition" id="oneOf0">
                <emma:interpretation id="interp0" emma:lang="en-IN" emma:confidence="0">
                  <emma:literal>Euro120</emma:literal>
                </emma:interpretation>
                <emma:interpretation id="interp1" emma:lang="en-IN" emma:confidence="0">
                  <emma:literal>Euro110</emma:literal>
                </emma:interpretation>
                <emma:interpretation id="interp2" emma:lang="en-IN" emma:confidence="0">
                  <emma:literal>sir 420</emma:literal>
                </emma:interpretation>
                <emma:interpretation id="interp3" emma:lang="en-IN" emma:confidence="0">
                  <emma:literal>Euro20</emma:literal>
                </emma:interpretation>
                <emma:interpretation id="interp4" emma:lang="en-IN" emma:confidence="0">
                  <emma:literal>Euro420</emma:literal>
                </emma:interpretation>
              </emma:one-of>
            </emma:emma>
          </inkml:annotationXML>
          <inkml:trace contextRef="#ctx0" brushRef="#br0">4504-200,'0'0,"0"0,0 0,0 0,0 0,0 0,0 0,-7 13,7 4,7 7,28 3,25-13,36-1,38-9,18-4,31 0,1-4,-11-9,-22 6</inkml:trace>
          <inkml:trace contextRef="#ctx0" brushRef="#br0" timeOffset="248.92">5030-359,'0'0,"0"0,0 0,0 0,0 0,0 0,0 13,7 25,11 19,13 35,5 23,6 30,4-2,3 6,4-17</inkml:trace>
          <inkml:trace contextRef="#ctx0" brushRef="#br0" timeOffset="671.83">6368-864,'0'0,"0"0,0 0,0 0,0 0,0 0,0 0,0 0,21-20,11-4,6-3,5 0,-4 7,-4 13,-7 20,-14 28,-7 23,-7 28,-7 3,-7 3,0-13,0-11,14-20,7-33,21-21,18-41,25-23,24-28</inkml:trace>
          <inkml:trace contextRef="#ctx0" brushRef="#br0" timeOffset="1047.33">7575-1436,'0'0,"0"0,0 0,0 0,0 0,-7 17,0 6,7 1,0 20,14 7,14 23,14-13,25-3,22-11,20-26,7-35,15-33,3-31,-17-24,-22-20,-32-3,-24 13,-46-6,-46 40,-49 37,-43 48,-42 54</inkml:trace>
          <inkml:trace contextRef="#ctx0" brushRef="#br0" timeOffset="-1028.07">1084 0,'0'0,"0"0,0 0,0 0,0 0,-7 13,-11 11,-3 23,-21 25,-25 29,-32 41,-14 21,-21 20,-7 6,10 5,11-25,21-20,36-34,34-30,47-48,35-30,32-31,35-17,10-23,11 6,4 14,-7 17,-1 14,-38 33,-28 31,-46 37,-25 30,-25 42,-28 9,-14 24,-4 0,18-3,7-18,15-23,24-33,35-45,39-54,46-61,32-65,52-63,47-49,20-43,15-20,0 6</inkml:trace>
          <inkml:trace contextRef="#ctx0" brushRef="#br0" timeOffset="-250.34">2933 1432,'0'0,"0"0,0 0,0 0,0 0,0 0,0 0,15-20,30-31,33-27,39-37,38-51,21-23</inkml:trace>
          <inkml:trace contextRef="#ctx0" brushRef="#br0" timeOffset="-504.51">3749 1341,'0'0,"0"0,0 0,0 0,0 0,0 0,0 0,14 13,14 15,18 2,3-3,11 0,-10 4,-4-11,-25-10,-21-10,-28-30,-32-14,-22-27,-20-21,-25-16,-11-28,-6-13,6-3,7-18,33 1,31-10,38 3,43 6,36-6,31 14,28 13,26 27</inkml:trace>
        </inkml:traceGroup>
      </inkml:traceGroup>
    </inkml:traceGroup>
  </inkml:traceGroup>
</inkml:ink>
</file>

<file path=ppt/ink/ink38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3:01.89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5B87F9A-3E74-46B2-B72C-71C7E7541C67}" emma:medium="tactile" emma:mode="ink">
          <msink:context xmlns:msink="http://schemas.microsoft.com/ink/2010/main" type="inkDrawing" rotatedBoundingBox="21105,13858 23877,8639 26088,9813 23315,15033" semanticType="callout" shapeName="Other">
            <msink:sourceLink direction="with" ref="{FAA84436-0130-4B53-8A12-B305E8ACE05C}"/>
          </msink:context>
        </emma:interpretation>
      </emma:emma>
    </inkml:annotationXML>
    <inkml:trace contextRef="#ctx0" brushRef="#br0">1863 5150,'0'0,"0"0,0 0,0 0,0 0,0 0,-14 7,-1 3,-6-10,-10 0,-12 6,-17 1,-17 3,-26 4,-24 3,-3-4,-19-6,-6 0,3-14,-3-6,7-18,17-16,15-24,20-17,26-31,27-16,29-25,21-33,29-20,20-7,22-17,10-4,21-9,15-4,10 3,7 1,4-1,10 17,-10-3,-4 10,0 7,-3 20,-7 21,-1 23,15 21,-8 2,8 18,-4 4,8 16,-12 10,4 28,-10 19,-7 31,-8 31,-17 34,-18 23,-14 21,-10 9,3 8,-11 3,7 3,-6 0,-8-3,4 14,-11 20,-20 30,-23 27,-20 45</inkml:trace>
  </inkml:traceGroup>
</inkml:ink>
</file>

<file path=ppt/ink/ink38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9:34.8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4DAB695-9C8F-4BDF-87B1-FE41854C1F6C}" emma:medium="tactile" emma:mode="ink">
          <msink:context xmlns:msink="http://schemas.microsoft.com/ink/2010/main" type="writingRegion" rotatedBoundingBox="16719,9091 23533,2963 26056,5769 19242,11897"/>
        </emma:interpretation>
      </emma:emma>
    </inkml:annotationXML>
    <inkml:traceGroup>
      <inkml:annotationXML>
        <emma:emma xmlns:emma="http://www.w3.org/2003/04/emma" version="1.0">
          <emma:interpretation id="{C3CC2B5D-6B79-426B-9200-C1D20BF388FF}" emma:medium="tactile" emma:mode="ink">
            <msink:context xmlns:msink="http://schemas.microsoft.com/ink/2010/main" type="paragraph" rotatedBoundingBox="16719,9091 23392,3090 24582,4413 17909,10414" alignmentLevel="1"/>
          </emma:interpretation>
        </emma:emma>
      </inkml:annotationXML>
      <inkml:traceGroup>
        <inkml:annotationXML>
          <emma:emma xmlns:emma="http://www.w3.org/2003/04/emma" version="1.0">
            <emma:interpretation id="{A5B4C94E-D8C9-4AC6-A434-B421DE376675}" emma:medium="tactile" emma:mode="ink">
              <msink:context xmlns:msink="http://schemas.microsoft.com/ink/2010/main" type="line" rotatedBoundingBox="16719,9091 23392,3090 24582,4413 17909,10414"/>
            </emma:interpretation>
          </emma:emma>
        </inkml:annotationXML>
        <inkml:traceGroup>
          <inkml:annotationXML>
            <emma:emma xmlns:emma="http://www.w3.org/2003/04/emma" version="1.0">
              <emma:interpretation id="{713A3E3C-13AD-4296-BB24-188DDCF13418}" emma:medium="tactile" emma:mode="ink">
                <msink:context xmlns:msink="http://schemas.microsoft.com/ink/2010/main" type="inkWord" rotatedBoundingBox="16719,9091 23392,3090 24582,4413 17909,10414"/>
              </emma:interpretation>
              <emma:one-of disjunction-type="recognition" id="oneOf0">
                <emma:interpretation id="interp0" emma:lang="en-IN" emma:confidence="0">
                  <emma:literal>VA-Soto</emma:literal>
                </emma:interpretation>
                <emma:interpretation id="interp1" emma:lang="en-IN" emma:confidence="0">
                  <emma:literal>VA-so-so</emma:literal>
                </emma:interpretation>
                <emma:interpretation id="interp2" emma:lang="en-IN" emma:confidence="0">
                  <emma:literal>VA-so 60</emma:literal>
                </emma:interpretation>
                <emma:interpretation id="interp3" emma:lang="en-IN" emma:confidence="0">
                  <emma:literal>VA-so -60</emma:literal>
                </emma:interpretation>
                <emma:interpretation id="interp4" emma:lang="en-IN" emma:confidence="0">
                  <emma:literal>VA-so -600</emma:literal>
                </emma:interpretation>
              </emma:one-of>
            </emma:emma>
          </inkml:annotationXML>
          <inkml:trace contextRef="#ctx0" brushRef="#br0">17595 3796,'0'0,"0"0,0 0,0 0,0 17,0 3,7 11,7 13,7 14,0 16,11-6,-11-11,1-13,-15-17,-7-27,-7-20,-15-24,-16-30,-12-21,-10-24,-3-6,-19-14,-2-10,13 0,4 20,18 18,3 23,18 23,28 25,21 19,18 21,17 27,18 21,18 16,7 11,10 13,1 13,6 1,4-17,-11 3,-6-14,-15-10,-3-3,-22-20</inkml:trace>
          <inkml:trace contextRef="#ctx0" brushRef="#br0" timeOffset="-657.42">15643 3833,'0'0,"0"0,0 0,0 0,0 0,0 0,0 17,7 10,14 11,22 13,31 16,21 15,25 2,18 14,6-10,8 1,-14-18,-15-7,-13-3,-18-7,-29-20,-28-17,-17-27,-18-17,-32-24,-10-41,-22-16,1-31,-4-17,3-3,4 3,11 24,10 14,11 30,14 20,14 34</inkml:trace>
          <inkml:trace contextRef="#ctx0" brushRef="#br0" timeOffset="274.64">17535 3735,'0'0,"0"0,0 0,0 0,0 0,0 0,21-13,18-8,24-16,26-14,17-16</inkml:trace>
          <inkml:trace contextRef="#ctx0" brushRef="#br0" timeOffset="2755.51">18389 2817,'0'0,"0"0,0 0,0 0,0 0,0 0,0 0,0 0,0 0,0 0,21-23,7-4,18-14,4-10,6-6,4-1,-10 7,-1 4,-14 10,-6 6,-5 11,-10 6,1-3,-15 17,0 0</inkml:trace>
          <inkml:trace contextRef="#ctx0" brushRef="#br0" timeOffset="3738.5">19554 789,'0'0,"0"0,0 0,0 0,-14 7,-7 10,-18 3,-11 10,-24 14,-14 28,-4 2,-7 21,18-4,25-9,31-8,32-16,32-8,24-12,26-18,24-13,3-7,15 0,6 0,8 10,-21 3,-15 11,-17 7,-36 6,-21-3,-35 10,-21 0,-28 0,-15-20,1-1,-4-16,0-14,10-16,-3-28,18-24,7-26,20-35,23-20,27-6,14-11,18 11,14 13,-3 23,3 28,-10 27,-22 27,-13 30,-12 35,-17 23,-7 20,0 21,7 3,8-7,6 0,14-16,18-15,10 1,19-34,-5-7,-6-27,3 1,-7-29,-10 1,-19-13,-24-11,-21-13,-24 10,-19 10,-24 13,-28 21,-25 44</inkml:trace>
          <inkml:trace contextRef="#ctx0" brushRef="#br0" timeOffset="6380.19">21389 271,'0'0,"0"0,0 0,0 0,0 0,0 0,0 0,0-14,14-6,7-17,15-7,-1-21,14-13,11 7,15 10,-12-7,-10 18,-4 9,-13 11,-1 13</inkml:trace>
          <inkml:trace contextRef="#ctx0" brushRef="#br0" timeOffset="6937.49">21597-1504,'0'0,"0"0,0 0,0 0,0 0,0 0,0 14,0 13,7 10,1 17,13 27,18 35,3-5,21 18,19-4,9-16,12-14,-1-11,-7-33,-10-24,0-17,-11-20,-18-10,-17-11,-25-6,-21-17,-7 0,-18 3,-3 7,-7 10,-4 0,-4 10,-6 11,7 20,-4 16,10 18,8 0,3 3,18 6</inkml:trace>
          <inkml:trace contextRef="#ctx0" brushRef="#br0" timeOffset="7370.14">22681-1379,'0'0,"0"0,0 0,0 0,0 0,0 0,-7 17,0 4,7 9,0 11,14 13,11 14,3-4,14-3,8-14,-1-30,4-17,-4-17,-6-23,-11-8,-11-9,-14-4,-21-7,-25-3,-11 13,-24 11,-10 10,-22 10,-4 44</inkml:trace>
        </inkml:traceGroup>
      </inkml:traceGroup>
    </inkml:traceGroup>
    <inkml:traceGroup>
      <inkml:annotationXML>
        <emma:emma xmlns:emma="http://www.w3.org/2003/04/emma" version="1.0">
          <emma:interpretation id="{849C2CD2-C441-4379-AB8F-D25F374A9291}" emma:medium="tactile" emma:mode="ink">
            <msink:context xmlns:msink="http://schemas.microsoft.com/ink/2010/main" type="paragraph" rotatedBoundingBox="21333,8632 24790,4498 25876,5406 22419,9540" alignmentLevel="2"/>
          </emma:interpretation>
        </emma:emma>
      </inkml:annotationXML>
      <inkml:traceGroup>
        <inkml:annotationXML>
          <emma:emma xmlns:emma="http://www.w3.org/2003/04/emma" version="1.0">
            <emma:interpretation id="{CC221EEB-C4FD-45D2-BC84-3B44DFAA3587}" emma:medium="tactile" emma:mode="ink">
              <msink:context xmlns:msink="http://schemas.microsoft.com/ink/2010/main" type="line" rotatedBoundingBox="21333,8632 24790,4498 25876,5406 22419,9540"/>
            </emma:interpretation>
          </emma:emma>
        </inkml:annotationXML>
        <inkml:traceGroup>
          <inkml:annotationXML>
            <emma:emma xmlns:emma="http://www.w3.org/2003/04/emma" version="1.0">
              <emma:interpretation id="{BC70867F-51AC-43D1-83DA-3FC4526535F3}" emma:medium="tactile" emma:mode="ink">
                <msink:context xmlns:msink="http://schemas.microsoft.com/ink/2010/main" type="inkWord" rotatedBoundingBox="21333,8632 24790,4498 25876,5406 22419,9540"/>
              </emma:interpretation>
              <emma:one-of disjunction-type="recognition" id="oneOf1">
                <emma:interpretation id="interp5" emma:lang="en-IN" emma:confidence="0">
                  <emma:literal>+21370</emma:literal>
                </emma:interpretation>
                <emma:interpretation id="interp6" emma:lang="en-IN" emma:confidence="0">
                  <emma:literal>+11370</emma:literal>
                </emma:interpretation>
                <emma:interpretation id="interp7" emma:lang="en-IN" emma:confidence="0">
                  <emma:literal>+21330</emma:literal>
                </emma:interpretation>
                <emma:interpretation id="interp8" emma:lang="en-IN" emma:confidence="0">
                  <emma:literal>+21350</emma:literal>
                </emma:interpretation>
                <emma:interpretation id="interp9" emma:lang="en-IN" emma:confidence="0">
                  <emma:literal>+311370</emma:literal>
                </emma:interpretation>
              </emma:one-of>
            </emma:emma>
          </inkml:annotationXML>
          <inkml:trace contextRef="#ctx0" brushRef="#br0" timeOffset="9620.71">20694 3786,'0'0,"0"0,0 0,0 0,0 0,0 0,0 0,7-13,14-15,25-22,17-32,26-16,24-10,3-11,-6 1,-8 13,-17 20</inkml:trace>
          <inkml:trace contextRef="#ctx0" brushRef="#br0" timeOffset="9314.25">20606 2950,'0'0,"0"0,0 0,0 0,0 0,7 13,7 11,25 13,17 14,32 27,22 6,10 11,3-13,1-1,-15-17,-10-3</inkml:trace>
          <inkml:trace contextRef="#ctx0" brushRef="#br0" timeOffset="9989.9">21216 2611,'0'0,"0"0,0 0,0 0,0 0,0 0,14 7,8 6,20 1,32 9,25-2,10 9,8-6,-1 0,-17-4,-14-6,-18-8,-25 4,-17-20,-25-3,-18-24,-10-1,-7-36,-11-11,-4-13,1-4</inkml:trace>
          <inkml:trace contextRef="#ctx0" brushRef="#br0" timeOffset="10258.94">21964 1666,'0'0,"0"0,0 0,0 0,0 0,0 0,8 17,13 3,18 24,17 14,25 27,14-1,18 18,-3-4,-8-7,-17-19,-25-22</inkml:trace>
          <inkml:trace contextRef="#ctx0" brushRef="#br0" timeOffset="10791.87">22183 1829,'0'0,"0"0,0 0,0 0,0 0,0 0,-14-17,0-4,7-23,7-20,14-17,14-11,15 21,10 14,3 9,15 35,-11 26,-4 35,-13 2,-5 15,-16 16,-8 0,-7-6,-7-18,0 1,7-28,14-6,11-17,10-14,22 0,-1-10,11 4,-3 6,-4 4,-7 3,-18 3,-14 28,-28 19,-21 21,-28 21,-25 3,-7-4,-1-13,5-14</inkml:trace>
          <inkml:trace contextRef="#ctx0" brushRef="#br0" timeOffset="11249.99">22949 633,'0'0,"0"0,0 0,0 0,0 0,0 0,14-13,7-18,22-16,24-31,21-10,11 3,-7 21,-4 37,-21 40,-18 38,-17 27,-18 13,-7 18,-14-18,0 1,0-21,-3-10,10-28,0-16,17-27,12-10,6-24</inkml:trace>
          <inkml:trace contextRef="#ctx0" brushRef="#br0" timeOffset="11623.89">23853-413,'0'0,"0"0,0 0,0 0,0 0,-14 13,-11 14,4 0,0 17,14 21,7 19,14 4,14-16,11-18,10-24,18-20,-3-37,3-17,-11-17,-6-6,-29-22,-28 18,-21 10,-36 7,-24 20,-29 41,-27 41</inkml:trace>
        </inkml:traceGroup>
      </inkml:traceGroup>
    </inkml:traceGroup>
  </inkml:traceGroup>
</inkml:ink>
</file>

<file path=ppt/ink/ink3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8:23.7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9C853C9-A45C-44E5-BA32-AD533E61C30D}" emma:medium="tactile" emma:mode="ink">
          <msink:context xmlns:msink="http://schemas.microsoft.com/ink/2010/main" type="inkDrawing" rotatedBoundingBox="22333,14916 24353,13353 24378,13387 22359,14950" semanticType="callout" shapeName="Other">
            <msink:sourceLink direction="with" ref="{D7B04EF9-A595-496B-907D-744C7E2D97C7}"/>
          </msink:context>
        </emma:interpretation>
      </emma:emma>
    </inkml:annotationXML>
    <inkml:trace contextRef="#ctx0" brushRef="#br0">0 1571,'0'0,"0"0,0 0,0 0,0 0,0 0,11-8,17-11,40-20,37-35,43-37,42-32,36-28,32-24,12-19,-9 3,-19 7,-36 22</inkml:trace>
  </inkml:traceGroup>
</inkml:ink>
</file>

<file path=ppt/ink/ink39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49:04.93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96A4A51-17FB-4512-B7F0-237762047E3D}" emma:medium="tactile" emma:mode="ink">
          <msink:context xmlns:msink="http://schemas.microsoft.com/ink/2010/main" type="writingRegion" rotatedBoundingBox="3715,10669 18962,431 26785,12082 11539,22319"/>
        </emma:interpretation>
      </emma:emma>
    </inkml:annotationXML>
    <inkml:traceGroup>
      <inkml:annotationXML>
        <emma:emma xmlns:emma="http://www.w3.org/2003/04/emma" version="1.0">
          <emma:interpretation id="{97E4B558-8823-48F2-A9D7-8AE614EE109F}" emma:medium="tactile" emma:mode="ink">
            <msink:context xmlns:msink="http://schemas.microsoft.com/ink/2010/main" type="paragraph" rotatedBoundingBox="8363,7461 14923,3569 15691,4862 9131,8754" alignmentLevel="4"/>
          </emma:interpretation>
        </emma:emma>
      </inkml:annotationXML>
      <inkml:traceGroup>
        <inkml:annotationXML>
          <emma:emma xmlns:emma="http://www.w3.org/2003/04/emma" version="1.0">
            <emma:interpretation id="{2752F5A3-156B-4E08-AA9B-B9AE764B3C14}" emma:medium="tactile" emma:mode="ink">
              <msink:context xmlns:msink="http://schemas.microsoft.com/ink/2010/main" type="line" rotatedBoundingBox="8363,7461 14923,3569 15691,4862 9131,8754"/>
            </emma:interpretation>
          </emma:emma>
        </inkml:annotationXML>
        <inkml:traceGroup>
          <inkml:annotationXML>
            <emma:emma xmlns:emma="http://www.w3.org/2003/04/emma" version="1.0">
              <emma:interpretation id="{FA9E384A-809B-4FEA-B429-4AEE45602514}" emma:medium="tactile" emma:mode="ink">
                <msink:context xmlns:msink="http://schemas.microsoft.com/ink/2010/main" type="inkWord" rotatedBoundingBox="13108,5199 15166,3978 15508,4554 13449,5776">
                  <msink:destinationLink direction="with" ref="{3DBDD664-2E55-4568-BDE9-836205652706}"/>
                </msink:context>
              </emma:interpretation>
              <emma:one-of disjunction-type="recognition" id="oneOf0">
                <emma:interpretation id="interp0" emma:lang="en-IN" emma:confidence="0">
                  <emma:literal>HA-0</emma:literal>
                </emma:interpretation>
                <emma:interpretation id="interp1" emma:lang="en-IN" emma:confidence="0">
                  <emma:literal>HA =0</emma:literal>
                </emma:interpretation>
                <emma:interpretation id="interp2" emma:lang="en-IN" emma:confidence="0">
                  <emma:literal>HA_0</emma:literal>
                </emma:interpretation>
                <emma:interpretation id="interp3" emma:lang="en-IN" emma:confidence="0">
                  <emma:literal>HA-O</emma:literal>
                </emma:interpretation>
                <emma:interpretation id="interp4" emma:lang="en-IN" emma:confidence="0">
                  <emma:literal>HA=0</emma:literal>
                </emma:interpretation>
              </emma:one-of>
            </emma:emma>
          </inkml:annotationXML>
          <inkml:trace contextRef="#ctx0" brushRef="#br0">12347 542,'0'0,"0"0,0 0,0 0,0 0,0 0,0 0,21-17,14-4,18-26,11-11,17-13,7-13,-3 2,-1 11,-17 0,-10 20,-4 11,-18 19,-14 8</inkml:trace>
          <inkml:trace contextRef="#ctx0" brushRef="#br0" timeOffset="-377.38">12396 51,'0'0,"0"0,0 0,0 0,0 0,0 0,0 0,0 0,0 0,0 0,21-7,7-17,18-3,18-17,17-10,7-17,-3 3,-14 17,-11 10</inkml:trace>
          <inkml:trace contextRef="#ctx0" brushRef="#br0" timeOffset="505.55">13857-1091,'0'0,"0"0,0 0,0 0,0 0,0 0,0 0,0 0,-7 14,-7 10,-11 6,4 11,0 6,0 17,7 4,7 0,7-4,7-6,14-11,7-6,18-24,10-24,11-10,-3-24,10-13,-3-10,-22 0,-21-14,-13 3,-30 21,-27 0,-29 17,-31 20,-21 17,-22 33,-18 28</inkml:trace>
          <inkml:trace contextRef="#ctx0" brushRef="#br0" timeOffset="-4401.63">7363 2394,'0'0,"0"0,0 0,0 0,0 0,0 0,0 0,7 17,7 3,7 11,15 23,17 4,14 20,10 20,11 3,1 11,-12-17,-3 0,-14-17,-10-14,-8-6,-3-18,-18-19,-14-8</inkml:trace>
          <inkml:trace contextRef="#ctx0" brushRef="#br0" timeOffset="-4044.12">8372 1568,'0'0,"0"0,0 0,0 0,0 0,0 0,7 17,8 6,13 15,18 12,17 22,25 26,18 10,11 14,-1-7,-6-3,-12-17,-13-10,-11-28,-21-16,-17-11</inkml:trace>
          <inkml:trace contextRef="#ctx0" brushRef="#br0" timeOffset="-3648.1">7903 3115,'0'0,"0"0,0 0,0 0,0 0,0 0,0 0,0 0,14-20,21-24,15-20,24-21,21-10,18-16,-3 2,-1 14,-7 14,-24 7,-7 26,-22 14,-17 17,-18 11</inkml:trace>
          <inkml:trace contextRef="#ctx0" brushRef="#br0" timeOffset="-2972">10091 1652,'0'0,"0"0,0 0,0 0,0 0,0 0,7 14,0 10,7 3,8 3,-1 8,4-11,-4 0,-7-7,-14-20,0 0,-7-10,-14-27,-11-7,-3-14,-8-27,-6-23,13 3,1-17,3 7,11 3,7 11,14 2,14 18,25 24,10 9,22 28,21 20,17 13,15 18,13 13,1 0,0 13,-8 11,-10 10,-17-17,-15 0,-14-7,-25-13,-20-4</inkml:trace>
          <inkml:trace contextRef="#ctx0" brushRef="#br0" timeOffset="-2633.43">10215 1636,'0'0,"0"0,0 0,0 0,0 0,0 0,0 0,0 0,14-21,14-3,18-20,18-20,24-24,18-10,-4 0,0-4,-6 24,-19 4,-6 19,-22 22</inkml:trace>
        </inkml:traceGroup>
      </inkml:traceGroup>
    </inkml:traceGroup>
    <inkml:traceGroup>
      <inkml:annotationXML>
        <emma:emma xmlns:emma="http://www.w3.org/2003/04/emma" version="1.0">
          <emma:interpretation id="{64401A60-BDC6-48F7-B8C0-37CDBA4C7EE6}" emma:medium="tactile" emma:mode="ink">
            <msink:context xmlns:msink="http://schemas.microsoft.com/ink/2010/main" type="paragraph" rotatedBoundingBox="6941,11475 16804,4851 17741,6246 7877,12870" alignmentLevel="2"/>
          </emma:interpretation>
        </emma:emma>
      </inkml:annotationXML>
      <inkml:traceGroup>
        <inkml:annotationXML>
          <emma:emma xmlns:emma="http://www.w3.org/2003/04/emma" version="1.0">
            <emma:interpretation id="{32E79614-0C32-4AF7-B722-62B2BEA58052}" emma:medium="tactile" emma:mode="ink">
              <msink:context xmlns:msink="http://schemas.microsoft.com/ink/2010/main" type="line" rotatedBoundingBox="6941,11475 16804,4851 17741,6246 7877,12870">
                <msink:destinationLink direction="with" ref="{E279FBB3-E261-4457-9AF1-6F7ED3351CE3}"/>
              </msink:context>
            </emma:interpretation>
          </emma:emma>
        </inkml:annotationXML>
        <inkml:traceGroup>
          <inkml:annotationXML>
            <emma:emma xmlns:emma="http://www.w3.org/2003/04/emma" version="1.0">
              <emma:interpretation id="{DB269639-B79D-41F0-BD68-1D3776F70D81}" emma:medium="tactile" emma:mode="ink">
                <msink:context xmlns:msink="http://schemas.microsoft.com/ink/2010/main" type="inkWord" rotatedBoundingBox="6940,11475 14062,6795 14950,8147 7828,12826"/>
              </emma:interpretation>
              <emma:one-of disjunction-type="recognition" id="oneOf1">
                <emma:interpretation id="interp5" emma:lang="en-IN" emma:confidence="0">
                  <emma:literal>VA-at.</emma:literal>
                </emma:interpretation>
                <emma:interpretation id="interp6" emma:lang="en-IN" emma:confidence="0">
                  <emma:literal>VA-it.</emma:literal>
                </emma:interpretation>
                <emma:interpretation id="interp7" emma:lang="en-IN" emma:confidence="0">
                  <emma:literal>VA-to.</emma:literal>
                </emma:interpretation>
                <emma:interpretation id="interp8" emma:lang="en-IN" emma:confidence="0">
                  <emma:literal>VA-et.</emma:literal>
                </emma:interpretation>
                <emma:interpretation id="interp9" emma:lang="en-IN" emma:confidence="0">
                  <emma:literal>VA-ot.</emma:literal>
                </emma:interpretation>
              </emma:one-of>
            </emma:emma>
          </inkml:annotationXML>
          <inkml:trace contextRef="#ctx0" brushRef="#br0" timeOffset="-191002.06">5838 6241,'0'0,"0"0,0 0,0 0,0 0,0 0,18 14,10 16,21 21,29 20,24 28,29 9,14 14,7-7,-8-3,-6-17,-18-21,-25-23,-28-21,-24-23,-22-37,-21-28,-28-16,-18-21,-18-31,-17-19,-4-11,8-7,10-2,17 12,11 21,18 17</inkml:trace>
          <inkml:trace contextRef="#ctx0" brushRef="#br0" timeOffset="-190473.43">7501 6255,'0'0,"0"0,0 0,0 0,0 0,0 0,14 17,14 3,18 17,10-3,18 10,8 4,-12-11,-10 0,-10-10,-12-13,-23-4,-15-10,-32-30,-11-14,-13-21,-18-33,-7-10,10-21,4-10,18 0,10 4,25 20,21 10,28 27,25 27,21 24,14 40,22 35,14 26,6 21,11 17,-10 6,-4-2,-14-5</inkml:trace>
          <inkml:trace contextRef="#ctx0" brushRef="#br0" timeOffset="-190206.13">8034 6329,'0'0,"0"0,0 0,0 0,0 0,0 0,0-16,7-12,21-29,21-35,32-23,25-34,18-13,13-11,8 14,-14 10</inkml:trace>
          <inkml:trace contextRef="#ctx0" brushRef="#br0" timeOffset="-189909.45">9181 5090,'0'0,"0"0,0 0,0 0,0 0,0 0,7-17,7-10,14-17,18-27,10-21,18-9,4 2,-4 11,-10 31</inkml:trace>
          <inkml:trace contextRef="#ctx0" brushRef="#br0" timeOffset="-189651.51">9523 5378,'0'0,"0"0,0 0,0 0,0 0,0 0,0 0,14-7,14-13,29-28,13-26,19-18,13-30,7-10,-3 0,-10 7,-19 23,-10 21</inkml:trace>
          <inkml:trace contextRef="#ctx0" brushRef="#br0" timeOffset="-184953.26">10910 3813,'0'0,"0"0,0 0,0 0,0 0,0 0,7-17,14-13,29-28,13-37,25-30,22-31,-1-6,4 6,-17 17,-8 31,-18 30</inkml:trace>
          <inkml:trace contextRef="#ctx0" brushRef="#br0" timeOffset="-185256.52">11016 3451,'0'0,"0"0,0 0,0 0,0 0,0 0,0 0,7 20,7 11,7 13,11 10,3 10,1 17,2-6,5-18,13-12,11-25,4-20,-8-14,12-6,-5-4,11 4,-7 6,-10 14,7 14,-22 23,-10 14,-25 13,-21 28</inkml:trace>
          <inkml:trace contextRef="#ctx0" brushRef="#br0" timeOffset="-184697.82">12354 2249,'0'0,"0"0,0 0,0 0,0 0,0 16,7 8,7 3,14 24,14 27,18 27,15 20,-5 17,11 4</inkml:trace>
          <inkml:trace contextRef="#ctx0" brushRef="#br0" timeOffset="-184371.82">13540 2445,'0'0,"0"0,0 0,0 0,0 0,0 0,0 0,0 17,7 7,-7-1,0-2,-7-8,-8 4,-13-10,-4-14,4-10,14-10,14-27</inkml:trace>
        </inkml:traceGroup>
        <inkml:traceGroup>
          <inkml:annotationXML>
            <emma:emma xmlns:emma="http://www.w3.org/2003/04/emma" version="1.0">
              <emma:interpretation id="{2E3AFFB3-863F-41DD-9074-18F08D864360}" emma:medium="tactile" emma:mode="ink">
                <msink:context xmlns:msink="http://schemas.microsoft.com/ink/2010/main" type="inkWord" rotatedBoundingBox="14852,6470 16947,5063 17614,6058 15519,7464"/>
              </emma:interpretation>
              <emma:one-of disjunction-type="recognition" id="oneOf2">
                <emma:interpretation id="interp10" emma:lang="en-IN" emma:confidence="0">
                  <emma:literal>2KN</emma:literal>
                </emma:interpretation>
                <emma:interpretation id="interp11" emma:lang="en-IN" emma:confidence="0">
                  <emma:literal>2kn</emma:literal>
                </emma:interpretation>
                <emma:interpretation id="interp12" emma:lang="en-IN" emma:confidence="0">
                  <emma:literal>zkn</emma:literal>
                </emma:interpretation>
                <emma:interpretation id="interp13" emma:lang="en-IN" emma:confidence="0">
                  <emma:literal>2krr</emma:literal>
                </emma:interpretation>
                <emma:interpretation id="interp14" emma:lang="en-IN" emma:confidence="0">
                  <emma:literal>Zin</emma:literal>
                </emma:interpretation>
              </emma:one-of>
            </emma:emma>
          </inkml:annotationXML>
          <inkml:trace contextRef="#ctx0" brushRef="#br0" timeOffset="-183941.07">13967 1561,'0'0,"0"0,0 0,0 0,0 0,0 0,0 0,7-14,7-6,14-4,25-3,10-3,22 10,-4 13,-3 14,-11 20,-17 17,-12 20,-24 27,-6 11,-16 3,1-3,7-11,0-33,15-38,20-34,28-40,33-47,34-48,29-21</inkml:trace>
          <inkml:trace contextRef="#ctx0" brushRef="#br0" timeOffset="-180028.63">14768 877,'0'0,"0"0,0 0,0 0,0 0,0 13,7 11,7 7,7 16,18 14,3 14,1 2,10-5,-11-8,0-3,-6-17,-15-7,-7-3</inkml:trace>
          <inkml:trace contextRef="#ctx0" brushRef="#br0" timeOffset="-179636.36">15361 525,'0'0,"0"0,0 0,0 0,0 0,0 0,0 0,-14 17,-8 10,1 10,-10 14,2 17,1 13,7-3,-4 17,4-28,7 1,7-7,14-10,7-24,14-3,18-24,11-17,10-4,14-9,-4-4,1-20,-11 3</inkml:trace>
          <inkml:trace contextRef="#ctx0" brushRef="#br0" timeOffset="-179094.49">15721 684,'0'0,"0"0,0 0,0 0,0 0,0 0,0 0,0 0,7 17,7 7,11-4,3 10,0 1,-7-11,-7 0,-3-3,-11-17,-18 0,-3-17,-7-3,0-10,-4-1,11-26,7 13,14 0,14 6,7 15,18-1,10 7,11 10,-3 14,-1 0,-21 3,-6-3,-8-7,-21 0,-7-31,-14-16,-8-18,-6-23,-14-23,6-5,8-12,10 2</inkml:trace>
        </inkml:traceGroup>
      </inkml:traceGroup>
    </inkml:traceGroup>
    <inkml:traceGroup>
      <inkml:annotationXML>
        <emma:emma xmlns:emma="http://www.w3.org/2003/04/emma" version="1.0">
          <emma:interpretation id="{A8687DF6-8DC0-4145-A78F-C972C4C45483}" emma:medium="tactile" emma:mode="ink">
            <msink:context xmlns:msink="http://schemas.microsoft.com/ink/2010/main" type="paragraph" rotatedBoundingBox="6242,14472 13996,9045 15584,11314 7829,16740" alignmentLevel="1"/>
          </emma:interpretation>
        </emma:emma>
      </inkml:annotationXML>
      <inkml:traceGroup>
        <inkml:annotationXML>
          <emma:emma xmlns:emma="http://www.w3.org/2003/04/emma" version="1.0">
            <emma:interpretation id="{11378678-40BD-4E21-8B18-0EC26117C196}" emma:medium="tactile" emma:mode="ink">
              <msink:context xmlns:msink="http://schemas.microsoft.com/ink/2010/main" type="line" rotatedBoundingBox="6242,14472 13996,9045 15584,11314 7829,16740"/>
            </emma:interpretation>
          </emma:emma>
        </inkml:annotationXML>
        <inkml:traceGroup>
          <inkml:annotationXML>
            <emma:emma xmlns:emma="http://www.w3.org/2003/04/emma" version="1.0">
              <emma:interpretation id="{0006C0C5-D2C1-4920-847F-0F779E3A95CD}" emma:medium="tactile" emma:mode="ink">
                <msink:context xmlns:msink="http://schemas.microsoft.com/ink/2010/main" type="inkWord" rotatedBoundingBox="12437,11731 12566,11641 12887,12099 12757,12189"/>
              </emma:interpretation>
              <emma:one-of disjunction-type="recognition" id="oneOf3">
                <emma:interpretation id="interp15" emma:lang="en-IN" emma:confidence="0">
                  <emma:literal>Euro</emma:literal>
                </emma:interpretation>
                <emma:interpretation id="interp16" emma:lang="en-IN" emma:confidence="0">
                  <emma:literal>{ fine</emma:literal>
                </emma:interpretation>
                <emma:interpretation id="interp17" emma:lang="en-IN" emma:confidence="0">
                  <emma:literal>G fine</emma:literal>
                </emma:interpretation>
                <emma:interpretation id="interp18" emma:lang="en-IN" emma:confidence="0">
                  <emma:literal>g fine</emma:literal>
                </emma:interpretation>
                <emma:interpretation id="interp19" emma:lang="en-IN" emma:confidence="0">
                  <emma:literal>5 fine</emma:literal>
                </emma:interpretation>
              </emma:one-of>
            </emma:emma>
          </inkml:annotationXML>
          <inkml:trace contextRef="#ctx0" brushRef="#br0" timeOffset="-14095.49">11401 6455,'0'0,"0"0,0 0,0 0,0 0,0 0,28-14,7-20</inkml:trace>
          <inkml:trace contextRef="#ctx0" brushRef="#br0" timeOffset="-13931.72">11655 6956,'0'0,"0"0,0 0,0 0,0 0,0 0,0 0,0 0,14-24,14-27</inkml:trace>
          <inkml:trace contextRef="#ctx0" brushRef="#br0" timeOffset="-13548.78">12615 5266,'0'0,"0"0,0 0,0 0,0 0,-7 14,0 9,7 18,0 10,7 20,7 27,14 4,18-1,25-9,27-35,19-36,6-42,8-36,14-35,-15-16,-27-28,-26-16,-27 3,-43 10,-50 27,-48 41,-33 37,-31 58,-29 51</inkml:trace>
          <inkml:trace contextRef="#ctx0" brushRef="#br0" timeOffset="-15363.68">6223 8480,'0'0,"0"0,0 0,0 0,0 0,0 0,0 0,14 17,0 10,-14 31,-7 40,-21 41,-18 37,-11 30,-17 11,-10-4,20-23,11-24,25-37,35-38,39-47,32-37,20-31,12-10,6-6,-6 19,-12 11,-23 34,-33 37,-21 34,-21 37,-21 20,-7 14,7-10,3-21,18-23,39-51,31-47,33-58,38-65,42-46</inkml:trace>
          <inkml:trace contextRef="#ctx0" brushRef="#br0" timeOffset="-14318.89">8319 9438,'0'0,"0"0,0 0,0 0,0 0,0 0,15-13,16-24,19-35,38-43,28-30,33-25,13 1,11 6,7 31,-14 21,0 40,-22 23,-13 35,-22 19,-17 11,-21-3,-18 3,-18-17,-14-17,-14-31,-14-16,-14-31,-7-17,0-9,-4-8,4 10,-1 24,1 24,14 27,14 27,14 41,14 40,15 31,31 24,21 20,22 16,10 8,-11 0,1-11,-8-10</inkml:trace>
          <inkml:trace contextRef="#ctx0" brushRef="#br0" timeOffset="-14908.59">8898 9374,'0'0,"0"0,0 0,0 0,0 14,7 6,11 10,10 8,15 16,9 3,5 1,6-7,-20-14,-15-20,-21-34,-28-13,-28-21,-43-27,-25-27,-20-27,-29-31,7-16,-10-4,6-3,33 6,34-6,36 17,39 6,42 24,39 21,21 23,22 34</inkml:trace>
        </inkml:traceGroup>
      </inkml:traceGroup>
    </inkml:traceGroup>
    <inkml:traceGroup>
      <inkml:annotationXML>
        <emma:emma xmlns:emma="http://www.w3.org/2003/04/emma" version="1.0">
          <emma:interpretation id="{AD6ABFF0-E300-4AF7-AE9E-90D52D0FC8C6}" emma:medium="tactile" emma:mode="ink">
            <msink:context xmlns:msink="http://schemas.microsoft.com/ink/2010/main" type="paragraph" rotatedBoundingBox="11144,15107 24017,7698 26750,12447 13876,19856" alignmentLevel="3"/>
          </emma:interpretation>
        </emma:emma>
      </inkml:annotationXML>
      <inkml:traceGroup>
        <inkml:annotationXML>
          <emma:emma xmlns:emma="http://www.w3.org/2003/04/emma" version="1.0">
            <emma:interpretation id="{2B21FE0E-721E-4A30-9289-50528722E0BA}" emma:medium="tactile" emma:mode="ink">
              <msink:context xmlns:msink="http://schemas.microsoft.com/ink/2010/main" type="line" rotatedBoundingBox="11144,15107 22544,8546 23431,10089 12031,16650">
                <msink:destinationLink direction="with" ref="{E3BDD2E2-1918-402A-A8E9-27EBDADDC0EB}"/>
              </msink:context>
            </emma:interpretation>
          </emma:emma>
        </inkml:annotationXML>
        <inkml:traceGroup>
          <inkml:annotationXML>
            <emma:emma xmlns:emma="http://www.w3.org/2003/04/emma" version="1.0">
              <emma:interpretation id="{D25260F6-2DEA-4CED-AD69-6BFDF22B72A1}" emma:medium="tactile" emma:mode="ink">
                <msink:context xmlns:msink="http://schemas.microsoft.com/ink/2010/main" type="inkWord" rotatedBoundingBox="11333,15437 14299,13730 14997,14943 12031,16650"/>
              </emma:interpretation>
              <emma:one-of disjunction-type="recognition" id="oneOf4">
                <emma:interpretation id="interp20" emma:lang="en-IN" emma:confidence="0">
                  <emma:literal>wife</emma:literal>
                </emma:interpretation>
                <emma:interpretation id="interp21" emma:lang="en-IN" emma:confidence="0">
                  <emma:literal>VIE</emma:literal>
                </emma:interpretation>
                <emma:interpretation id="interp22" emma:lang="en-IN" emma:confidence="0">
                  <emma:literal>they</emma:literal>
                </emma:interpretation>
                <emma:interpretation id="interp23" emma:lang="en-IN" emma:confidence="0">
                  <emma:literal>rift</emma:literal>
                </emma:interpretation>
                <emma:interpretation id="interp24" emma:lang="en-IN" emma:confidence="0">
                  <emma:literal>NVE</emma:literal>
                </emma:interpretation>
              </emma:one-of>
            </emma:emma>
          </inkml:annotationXML>
          <inkml:trace contextRef="#ctx0" brushRef="#br1" timeOffset="50188.46">12572 8954,'0'0,"0"0,0 0,0 0,0 0,0 0,0 0,0 0,0 0,0 0,15 14,13-1,7 11,18-4,11 11,20 6,19 7,6 7,8 6,-5 4,-9-10,-8 0,-10-7,-11-7,-3-3,-22-14,-7 1</inkml:trace>
          <inkml:trace contextRef="#ctx0" brushRef="#br1" timeOffset="44710.4">10952 10160,'0'0,"0"0,0 0,0 0,0 0,0 0,0 0,22 13,6 8,21 6,25 3,15 4,2 3,5 1,-5-11,-16 7,-19-14,-17-3,-18-4,-7-6,-14-7,-7-27,-14-17,-11-27,-3-7,-8-27,-2-10,9-7,8 14,21 9,14 28</inkml:trace>
          <inkml:trace contextRef="#ctx0" brushRef="#br1" timeOffset="45213.32">12382 9587,'0'0,"0"0,0 0,0 0,0 0,7 14,7 10,7 3,18 3,3 4,1 7,3-11,-11-3,-14-10,-7-17,-21-17,-28-17,-15-30,-17-7,-7-10,11-14,-1 0,15 4,10 19,18 12,14 9,21 20,25 24,10 14,29 17,10 6,11 8,10 2</inkml:trace>
          <inkml:trace contextRef="#ctx0" brushRef="#br0" timeOffset="127446.79">10829 11243,'0'0,"0"0,0 0,0 0,0 0,0 0,0 0,0 0,0 0,7-20,7-31,11-37,17-40,15-28,6-24,18-13,15-7</inkml:trace>
          <inkml:trace contextRef="#ctx0" brushRef="#br1" timeOffset="50938.71">12145 9300,'0'0,"0"0,0 0,0 0,0 0,0 0,0 0,0 0,0 0,0 0,7 23,8 11,-1 27,7 17,-7 20,11 11,-11 9,0 1,0-8,0-9,7-4,15-20,-8-7,0-30,0-11,-3-9,-4-4,0-17</inkml:trace>
          <inkml:trace contextRef="#ctx0" brushRef="#br1" timeOffset="45477.07">12629 9940,'0'0,"0"0,0 0,0 0,0 0,0 0,7-24,14-27,18-34,17-50,36-34,18-24</inkml:trace>
          <inkml:trace contextRef="#ctx0" brushRef="#br1" timeOffset="51238.01">12650 9946,'0'0,"0"0,0 0,0 0,0 0,0 0,0 0,7-13,18-11,10-13,15-21,13-13,8-20,3 13,-7 0</inkml:trace>
        </inkml:traceGroup>
        <inkml:traceGroup>
          <inkml:annotationXML>
            <emma:emma xmlns:emma="http://www.w3.org/2003/04/emma" version="1.0">
              <emma:interpretation id="{7B425E15-C646-436F-A66F-F0CFD977F486}" emma:medium="tactile" emma:mode="ink">
                <msink:context xmlns:msink="http://schemas.microsoft.com/ink/2010/main" type="inkWord" rotatedBoundingBox="14277,13359 17761,11354 18521,12673 15036,14679"/>
              </emma:interpretation>
              <emma:one-of disjunction-type="recognition" id="oneOf5">
                <emma:interpretation id="interp25" emma:lang="en-IN" emma:confidence="0">
                  <emma:literal>this</emma:literal>
                </emma:interpretation>
                <emma:interpretation id="interp26" emma:lang="en-IN" emma:confidence="0">
                  <emma:literal>the*</emma:literal>
                </emma:interpretation>
                <emma:interpretation id="interp27" emma:lang="en-IN" emma:confidence="0">
                  <emma:literal>tuis</emma:literal>
                </emma:interpretation>
                <emma:interpretation id="interp28" emma:lang="en-IN" emma:confidence="0">
                  <emma:literal>tx</emma:literal>
                </emma:interpretation>
                <emma:interpretation id="interp29" emma:lang="en-IN" emma:confidence="0">
                  <emma:literal>*x</emma:literal>
                </emma:interpretation>
              </emma:one-of>
            </emma:emma>
          </inkml:annotationXML>
          <inkml:trace contextRef="#ctx0" brushRef="#br1" timeOffset="46415.28">14245 7613,'0'0,"0"0,0 0,0 0,0 0,0 0,15 14,16 6,19 10,31 8,21 6,18 6,4 1,6-7,-6-7,-11-6,-25-7,-24-11,-26-6,-38-7,-14-27,-17-21,-12-23,1-17,-11-10,11-10,-1 3</inkml:trace>
          <inkml:trace contextRef="#ctx0" brushRef="#br0" timeOffset="126583.16">15904 8311,'0'0,"0"0,0 0,0 0,0 0,0 0,0 0,21-21,15-23,27-47,18-31,29-51,13-23,12-21,-5 10,-6 18,-22 36,-10 25,-29 43</inkml:trace>
          <inkml:trace contextRef="#ctx0" brushRef="#br1" timeOffset="46662.88">15375 6905,'0'0,"0"0,0 0,0 0,0 0,0 0,7 14,7 9,18 5,17 16,22 6,14 18,10 7,7-4,1-4,-5-6,-16-20</inkml:trace>
          <inkml:trace contextRef="#ctx0" brushRef="#br1" timeOffset="47154.18">15583 7071,'0'0,"0"0,0 0,0 0,0 0,0 0,-7-20,0-17,7-21,14-17,14-6,18 7,4 16,17 21,3 27,-3 33,-17 25,6 9,-20 8,-8 13,11-14,-4-13,0-7,11-17,-4-7,11-20,4-13,13 6,-6-7,3 1,-10 6,-5 7,-16 7,-15 13,-28 21,-21 10,-22 20,-24 13,-14 4</inkml:trace>
          <inkml:trace contextRef="#ctx0" brushRef="#br1" timeOffset="46032.35">13600 8866,'0'0,"0"0,0 0,0 0,0 0,0 0,0-17,14-13,14-21,7-20,29-27,6-11,26-6,6 7,-7 9</inkml:trace>
          <inkml:trace contextRef="#ctx0" brushRef="#br1" timeOffset="45764.9">13575 8060,'0'0,"0"0,0 0,0 0,0 0,0 0,0 0,7 17,11 3,10 11,14 9,22 15,6 12,11 4,1 7,-1-7,-11 1</inkml:trace>
        </inkml:traceGroup>
        <inkml:traceGroup>
          <inkml:annotationXML>
            <emma:emma xmlns:emma="http://www.w3.org/2003/04/emma" version="1.0">
              <emma:interpretation id="{AC181F9F-0AE8-4ED1-BA20-EC643D1DF6D3}" emma:medium="tactile" emma:mode="ink">
                <msink:context xmlns:msink="http://schemas.microsoft.com/ink/2010/main" type="inkWord" rotatedBoundingBox="17943,11194 20567,9684 21373,11084 18749,12595"/>
              </emma:interpretation>
              <emma:one-of disjunction-type="recognition" id="oneOf6">
                <emma:interpretation id="interp30" emma:lang="en-IN" emma:confidence="0">
                  <emma:literal>5140</emma:literal>
                </emma:interpretation>
                <emma:interpretation id="interp31" emma:lang="en-IN" emma:confidence="0">
                  <emma:literal>1140</emma:literal>
                </emma:interpretation>
                <emma:interpretation id="interp32" emma:lang="en-IN" emma:confidence="0">
                  <emma:literal>£140</emma:literal>
                </emma:interpretation>
                <emma:interpretation id="interp33" emma:lang="en-IN" emma:confidence="0">
                  <emma:literal>7140</emma:literal>
                </emma:interpretation>
                <emma:interpretation id="interp34" emma:lang="en-IN" emma:confidence="0">
                  <emma:literal>£440</emma:literal>
                </emma:interpretation>
              </emma:one-of>
            </emma:emma>
          </inkml:annotationXML>
          <inkml:trace contextRef="#ctx0" brushRef="#br1" timeOffset="55954.48">18940 5073,'0'0,"0"0,0 0,0 0,0 0,0 0,0 0,-11 17,11 3,0 21,0 10,0 20,0 34,0 13,-7 8,0-4,0-1,0-12,0-18,0-13,0-20,0-18,7-19,0-21,28-7,18-13,10-21,18-17,4-13,7-13,3-4,-7 10,-17 0,-4 13,-18 8</inkml:trace>
          <inkml:trace contextRef="#ctx0" brushRef="#br1" timeOffset="56273.36">19254 5385,'0'0,"0"0,0 0,0 0,0 0,0 0,0 0,0 0,7 23,7 4,11 11,3 12,0 28,11 7,-4 13,1 4,-8-1,4-2,-11-11,0-7</inkml:trace>
          <inkml:trace contextRef="#ctx0" brushRef="#br1" timeOffset="56776.04">19776 5083,'0'0,"0"0,0 0,0 0,0 0,-7 14,0 9,7 15,0 12,0 22,7 12,7-2,14-11,1-10,10-17,3-24,4-20,-4-14,-7-6,1-10,-29-11,-28 0,-8-9,-13-11,-18 0,-11 17,-17 3,0 4,-4 13,15 17,2 7,15 17,18 3,21 11</inkml:trace>
          <inkml:trace contextRef="#ctx0" brushRef="#br1" timeOffset="47474.39">16984 6167,'0'0,"0"0,0 0,0 0,0 0,0 0,14-24,18-13,18-27,24-28,21-9,11-11,-7 10,-11 24</inkml:trace>
          <inkml:trace contextRef="#ctx0" brushRef="#br1" timeOffset="47742.96">17298 6756,'0'0,"0"0,0 0,0 0,0 0,0 0,0 0,22-13,13-18,7-20,15-16,17-15,-7-6,-11 14,-3 9</inkml:trace>
          <inkml:trace contextRef="#ctx0" brushRef="#br1" timeOffset="53550.17">18266 5229,'0'0,"0"0,0 0,0 0,0 0,0 0,0 0,0 0,0 0,0 0,0 0,0 23,7 15,7 16,0 17,7 31,0 16,11 14,-4 0,0-3,-6-14,-1-10,-4-24,-2-23,-8-14,0-13,0-15,-7-16,0 0,0 0,0 0,0 0</inkml:trace>
        </inkml:traceGroup>
        <inkml:traceGroup>
          <inkml:annotationXML>
            <emma:emma xmlns:emma="http://www.w3.org/2003/04/emma" version="1.0">
              <emma:interpretation id="{F1C5D975-0495-4359-9AD8-6B332A641283}" emma:medium="tactile" emma:mode="ink">
                <msink:context xmlns:msink="http://schemas.microsoft.com/ink/2010/main" type="inkWord" rotatedBoundingBox="21316,9741 22755,8913 23290,9843 21851,10671"/>
              </emma:interpretation>
              <emma:one-of disjunction-type="recognition" id="oneOf7">
                <emma:interpretation id="interp35" emma:lang="en-IN" emma:confidence="0">
                  <emma:literal>in</emma:literal>
                </emma:interpretation>
                <emma:interpretation id="interp36" emma:lang="en-IN" emma:confidence="0">
                  <emma:literal>an</emma:literal>
                </emma:interpretation>
                <emma:interpretation id="interp37" emma:lang="en-IN" emma:confidence="0">
                  <emma:literal>In</emma:literal>
                </emma:interpretation>
                <emma:interpretation id="interp38" emma:lang="en-IN" emma:confidence="0">
                  <emma:literal>bin</emma:literal>
                </emma:interpretation>
                <emma:interpretation id="interp39" emma:lang="en-IN" emma:confidence="0">
                  <emma:literal>kin</emma:literal>
                </emma:interpretation>
              </emma:one-of>
            </emma:emma>
          </inkml:annotationXML>
          <inkml:trace contextRef="#ctx0" brushRef="#br1" timeOffset="57987.54">20634 4538,'0'0,"0"0,0 0,0 0,0 0,0 0,0 0,0 0,-7 20,0 11,0 6,-7 17,-1 10,1 18,7 6,0-7,7-10,14-10,15-17,6-13,25-25,21-36,4-11,10-30,-3-7,-11-20,-18 3,-10 0,-24 14,-15 13,-14 24,-7 24,-7 13,0 14,-1 13,8 11,7 13,0 0,7 17,0 3,1-6,6-1,-7-9,0-18,-7-30,0 0,-7-23,-7-15,-1-12,-6-1,4-7,2-6,1 13,7 17,14 4,15 9,16 15,19 12,17 8,11-1,6 4,12-3,-1-7,-14-7,-3-7,-21-17,-18-3,-25-10,-21-27,-29-25,-16-5,-19-11,-14-4,-3-2</inkml:trace>
          <inkml:trace contextRef="#ctx0" brushRef="#br1" timeOffset="57124.18">20390 4406,'0'0,"0"0,0 0,0 0,0 0,0 0,0 0,0 0,0 24,7 3,7 23,11 25,3 23,8 11,13 2,1 4,-8-10,4-10,-11-13,-7-8,-3-23</inkml:trace>
        </inkml:traceGroup>
      </inkml:traceGroup>
      <inkml:traceGroup>
        <inkml:annotationXML>
          <emma:emma xmlns:emma="http://www.w3.org/2003/04/emma" version="1.0">
            <emma:interpretation id="{829FAA5C-AD4B-4C7D-BB3E-B5F61EDBC42E}" emma:medium="tactile" emma:mode="ink">
              <msink:context xmlns:msink="http://schemas.microsoft.com/ink/2010/main" type="line" rotatedBoundingBox="21446,13548 24728,9267 26402,10550 23120,14831"/>
            </emma:interpretation>
          </emma:emma>
        </inkml:annotationXML>
        <inkml:traceGroup>
          <inkml:annotationXML>
            <emma:emma xmlns:emma="http://www.w3.org/2003/04/emma" version="1.0">
              <emma:interpretation id="{FAA84436-0130-4B53-8A12-B305E8ACE05C}" emma:medium="tactile" emma:mode="ink">
                <msink:context xmlns:msink="http://schemas.microsoft.com/ink/2010/main" type="inkWord" rotatedBoundingBox="21446,13548 24728,9267 26402,10550 23120,14831">
                  <msink:destinationLink direction="with" ref="{E5B87F9A-3E74-46B2-B72C-71C7E7541C67}"/>
                </msink:context>
              </emma:interpretation>
              <emma:one-of disjunction-type="recognition" id="oneOf8">
                <emma:interpretation id="interp40" emma:lang="en-IN" emma:confidence="0">
                  <emma:literal>"Is's.</emma:literal>
                </emma:interpretation>
                <emma:interpretation id="interp41" emma:lang="en-IN" emma:confidence="0">
                  <emma:literal>"Is's'</emma:literal>
                </emma:interpretation>
                <emma:interpretation id="interp42" emma:lang="en-IN" emma:confidence="0">
                  <emma:literal>"Is's,</emma:literal>
                </emma:interpretation>
                <emma:interpretation id="interp43" emma:lang="en-IN" emma:confidence="0">
                  <emma:literal>"Is's.'</emma:literal>
                </emma:interpretation>
                <emma:interpretation id="interp44" emma:lang="en-IN" emma:confidence="0">
                  <emma:literal>"I's.'</emma:literal>
                </emma:interpretation>
              </emma:one-of>
            </emma:emma>
          </inkml:annotationXML>
          <inkml:trace contextRef="#ctx0" brushRef="#br0" timeOffset="119006.17">20599 7982,'0'0,"0"0,0 0,0 0,0 0,0 0,0 0,7 14,14 6,25 10,10 8,18 6,14 7,-10-7,7 0,-11-7,-18 0,-3-10,-17-3,-15-11,-7-6,-14-7,-7-20,-7-17,0-14,-7-30,-8-24,-3-4,11-9,0 9,7 11,0 27</inkml:trace>
          <inkml:trace contextRef="#ctx0" brushRef="#br0" timeOffset="119316.07">21223 7484,'0'0,"0"0,0 0,0 0,0 0,0 0,0 0,14 14,15 16,13 18,18 9,4 25,6 6,4 6,4-2,-4-14,-7-10,-10-11,-1-9</inkml:trace>
          <inkml:trace contextRef="#ctx0" brushRef="#br0" timeOffset="119863.9">21417 7515,'0'0,"0"0,0 0,0 0,0 0,0 0,-14-7,0-17,0-13,7-4,7-20,14 7,7 14,8 16,6 17,-7 21,0 23,1 17,-5 4,-10-1,0 1,1-4,6-10,11-7,10-6,14-4,11 3,11-3,0 14,-4-4,0-3,-18 3,-3 7,-17 11,-22-5,-14 1,-21 0,-8 3,-9-3,2-7</inkml:trace>
          <inkml:trace contextRef="#ctx0" brushRef="#br0" timeOffset="120413.88">22286 7508,'0'0,"0"0,0 0,0 0,0 0,0 0,0 0,0 0,14-10,7-10,21-11,8-20,24-13,3-28,5 1,-8-7</inkml:trace>
          <inkml:trace contextRef="#ctx0" brushRef="#br0" timeOffset="120175.24">22169 7064,'0'0,"0"0,0 0,0 0,0 0,0 0,0-13,7-18,14-13,15-20,10-11,3-6,7 10,-6 17</inkml:trace>
          <inkml:trace contextRef="#ctx0" brushRef="#br0" timeOffset="121056.73">22917 5821,'0'0,"0"0,0 0,0 0,0 0,0 0,0 0,-7 14,0 10,0 10,0 16,0 21,0 7,7 10,0 4,7-14,7-4,7-13,11-10,3-24,8-10,17-17,7-10,3 3,8 0,-21 1,-4-1,-11 7,-21 7,-14 6,-21 4,-14 3,-8 1,-9 9,-5 11,-6-14,6-3,1-18,3-6,11-13,6-24,5-31,17-20,14-24,17-20,5-10,13-1</inkml:trace>
          <inkml:trace contextRef="#ctx0" brushRef="#br0" timeOffset="124847.61">21770 9408,'0'0,"0"0,0 0,0 0,0 0,0 0,0 0,7-20,18-24,25-31,34-43,33-28,34-47,37-37,16-11,26-16,-4-1,-11 8,-28 19,-25 35,-28 30,-45 48,-47 46,-42 49,-53 53</inkml:trace>
          <inkml:trace contextRef="#ctx0" brushRef="#br0" timeOffset="121575.17">23521 5429,'0'0,"0"0,0 0,0 0,0 0,0 0,0 0,0 0,-7 17,0 3,0 10,0 4,7 7,7-4,7-3,14 3,7-6,18-11,18-6,14 2,10 1,0 4,-6 9,-19 7,-13-3,-29 17,-21 3,-14-3,-21-7,-15-7,1-6,-11-18,4-19,-1-32,-3-12,4-32,10-13,18-16,21-15,14 1</inkml:trace>
          <inkml:trace contextRef="#ctx0" brushRef="#br0" timeOffset="125271.35">22088 9262,'0'0,"0"0,0 0,0 0,0 0,0 0,14-17,18-10,17-30,32-42,39-33,18-37,28-31,21-20,4-10,-11 10,-7 13,-22 31,-34 37,-18 27,-32 31,-18 30,-28 38</inkml:trace>
          <inkml:trace contextRef="#ctx0" brushRef="#br0" timeOffset="122014.02">24019 5252,'0'0,"0"0,0 0,0 0,0 0,0 0,0 0,0 0,0 0,0 0,0-13,0 13,0 0,0 0,0 0,0 0,0-17,0 3,-7 1,0-11,7 4,0-21,7 4</inkml:trace>
          <inkml:trace contextRef="#ctx0" brushRef="#br0" timeOffset="124067.57">23828 4575,'0'0,"0"0,0 0,0 0,0 0,0 0,-14 7,0 0,14-7,0 0,0-14,7-3,7-10,4-3,3-4,0-3,0 6,0 4,-7 3,4 4,-11 6,0-3,-7 17,0 0,7 17,7 10,8 17,6 14,11 17,3 9,14 14,1-3,3 0,-4-3</inkml:trace>
        </inkml:traceGroup>
      </inkml:traceGroup>
    </inkml:traceGroup>
  </inkml:traceGroup>
</inkml:ink>
</file>

<file path=ppt/ink/ink39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3:12.20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279FBB3-E261-4457-9AF1-6F7ED3351CE3}" emma:medium="tactile" emma:mode="ink">
          <msink:context xmlns:msink="http://schemas.microsoft.com/ink/2010/main" type="inkDrawing" rotatedBoundingBox="6170,11827 16552,4421 18197,6727 7815,14132" hotPoints="16544,5214 17865,7454 7517,13558 6196,11319" semanticType="enclosure" shapeName="Rectangle">
            <msink:sourceLink direction="with" ref="{32E79614-0C32-4AF7-B722-62B2BEA58052}"/>
            <msink:destinationLink direction="with" ref="{3DBDD664-2E55-4568-BDE9-836205652706}"/>
          </msink:context>
        </emma:interpretation>
      </emma:emma>
    </inkml:annotationXML>
    <inkml:trace contextRef="#ctx0" brushRef="#br0">0 6621,'0'0,"0"0,0 0,0 0,0 0,0 0,0 0,0 0,0 0,14-7,22-6,17-24,31-21,26-33,41-25,22-26,36-20,31-31,28-21,21-13,36-23,17-8,25-13,25 0,7-23,14-8,-4-9,4 3,7-4,-10-3,-4 14,-18 13,-3 13,-29 32,-10 22,-21 22,-22 6,-13 27,-26 10,-24 14,-31 37,-26 13,-24 31,-25 34,-24 27,-15 37,-14 14,-17 27,-1 7,-6 13,3 4,7 16,-4 11,18 20,4-10,-7 3,3-7,-7-13,-18-17,-3-27,-24-10,-15-21,-21-13,-22-3,-16-11,-19 17,-24 14,-22 24,-38 26,-28 28,-33 23,-24 24,-38 38,-29 30,-25 27,-21 13,-21 24,-11 11,-13 2,-5-6,-24 10,4-6,-4-11,7-7,10-6,-2-7,13-24,7-7,11-13,21-14,21-26,32-18,18-30,17-24,39-31,36-26,24-28,35-33,22-21,21-27,20-10,8-13,11-21,7-20,3-21,-11-20,-10-17,-10-13,-8-14,-3-3,18 3,3-3,24 10,29 16,14 25</inkml:trace>
    <inkml:trace contextRef="#ctx0" brushRef="#br0" timeOffset="183295.18">2273 4609,'0'0,"0"0,0 0,0 0,0 0,14-6,22-21,45-24,56-44,86-61,80-50,68-45,84-57,71-41,32-24,35-26,21-8,7-6,-21 17,-42 20,-54 37,-69 48,-90 51,-73 60,-74 41,-75 58,-45 34,-50 30</inkml:trace>
  </inkml:traceGroup>
</inkml:ink>
</file>

<file path=ppt/ink/ink39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3:24.5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5FBC8D0-7E92-4040-BD33-FA02FA1A0250}" emma:medium="tactile" emma:mode="ink">
          <msink:context xmlns:msink="http://schemas.microsoft.com/ink/2010/main" type="writingRegion" rotatedBoundingBox="1815,10159 18638,-1430 23235,5240 6411,16831">
            <msink:destinationLink direction="with" ref="{85857D88-FA42-40B6-A36C-302A97A183FF}"/>
          </msink:context>
        </emma:interpretation>
      </emma:emma>
    </inkml:annotationXML>
    <inkml:traceGroup>
      <inkml:annotationXML>
        <emma:emma xmlns:emma="http://www.w3.org/2003/04/emma" version="1.0">
          <emma:interpretation id="{493506BE-6765-45CC-9BA5-397554B97BC7}" emma:medium="tactile" emma:mode="ink">
            <msink:context xmlns:msink="http://schemas.microsoft.com/ink/2010/main" type="paragraph" rotatedBoundingBox="1950,3656 16926,3656 16926,11828 1950,11828" alignmentLevel="1"/>
          </emma:interpretation>
        </emma:emma>
      </inkml:annotationXML>
      <inkml:traceGroup>
        <inkml:annotationXML>
          <emma:emma xmlns:emma="http://www.w3.org/2003/04/emma" version="1.0">
            <emma:interpretation id="{81D07C62-E6F4-41D1-A929-EF432200AC14}" emma:medium="tactile" emma:mode="ink">
              <msink:context xmlns:msink="http://schemas.microsoft.com/ink/2010/main" type="inkBullet" rotatedBoundingBox="1898,10071 16163,2356 17147,4176 2883,11892"/>
            </emma:interpretation>
            <emma:one-of disjunction-type="recognition" id="oneOf0">
              <emma:interpretation id="interp0" emma:lang="en-IN" emma:confidence="0">
                <emma:literal>Vatinian</emma:literal>
              </emma:interpretation>
              <emma:interpretation id="interp1" emma:lang="en-IN" emma:confidence="0">
                <emma:literal>VA-thinkin</emma:literal>
              </emma:interpretation>
              <emma:interpretation id="interp2" emma:lang="en-IN" emma:confidence="0">
                <emma:literal>Via-thinkin</emma:literal>
              </emma:interpretation>
              <emma:interpretation id="interp3" emma:lang="en-IN" emma:confidence="0">
                <emma:literal>Vi-thinkin</emma:literal>
              </emma:interpretation>
              <emma:interpretation id="interp4" emma:lang="en-IN" emma:confidence="0">
                <emma:literal>Knit-non</emma:literal>
              </emma:interpretation>
            </emma:one-of>
          </emma:emma>
        </inkml:annotationXML>
        <inkml:trace contextRef="#ctx0" brushRef="#br0">0 119,'0'0,"0"0,0 0,0 0,0 0,0 13,0 18,15 23,20 30,35 52,22 37,25 33,20 18,-6-11,0-13,-22-31,-14-37,-24-44,-22-50,-28-52,-21-60,-28-52,-28-53,-1-35,-3-29,-3-5,3 4,21 24,-3 34,20 54</inkml:trace>
        <inkml:trace contextRef="#ctx0" brushRef="#br0" timeOffset="501.22">1991 532,'0'0,"0"0,0 0,0 0,7 13,14 8,18 9,18 17,31 11,14 13,11 7,-10-14,-22-13,-32-20,-28-25,-35-29,-39-18,-24-33,-19-31,-10-11,4-19,7-4,24 0,11 11,39 19,35 21,36 37,24 28,28 46,29 42,27 26,8 18,4 23,-15 0,-24-7,-22-23</inkml:trace>
        <inkml:trace contextRef="#ctx0" brushRef="#br0" timeOffset="725.56">2665 870,'0'0,"0"0,0 0,0 0,0 0,0 0,-14 0,14 0,-7-27,14-34,21-40,25-35,25-50,28-21,3-13,8 4</inkml:trace>
        <inkml:trace contextRef="#ctx0" brushRef="#br0" timeOffset="971.48">3671-850,'0'0,"0"0,0 0,0 0,0 0,0 0,14-14,14-16,29-24,21-28,17-19</inkml:trace>
        <inkml:trace contextRef="#ctx0" brushRef="#br0" timeOffset="1228.33">4303-54,'0'0,"0"0,0 0,0 0,0 0,0 0,0 0,14-14,25-23,17-27,33-38,20-27,25-37,-3-10,3 14,-7 9</inkml:trace>
        <inkml:trace contextRef="#ctx0" brushRef="#br0" timeOffset="2864.25">5454-2269,'0'0,"0"0,0 0,0 0,0 0,0 17,10 7,4 6,14 14,8 7,13 6,1 4,10-10,3-14,11-16,-10-14,3-21,10-16,1-4,3-7,0-10,-3 14,3 10,-3 17,-7 27,-11 10,-11 24,-10 33</inkml:trace>
        <inkml:trace contextRef="#ctx0" brushRef="#br0" timeOffset="3170.86">5648-2154,'0'0,"0"0,0 0,0 0,0 0,0 0,0 0,7-30,7-25,25-26,10-24,18-30,11-8,10 5,11 6,-11 27</inkml:trace>
        <inkml:trace contextRef="#ctx0" brushRef="#br0" timeOffset="3419.87">6495-3417,'0'0,"0"0,0 0,0 0,0 0,0 0,14 13,14 11,22 13,38 18,21 29,29 31,24 14,11 13,7 7</inkml:trace>
        <inkml:trace contextRef="#ctx0" brushRef="#br0" timeOffset="3781.81">8711-2916,'0'0,"0"0,0 0,0 0,0 0,0 0,0 0,0 0,0 0,0 0,-14-7,-7-10,-7 4,-11-7,4-4,-8-3,4 3,11 0</inkml:trace>
        <inkml:trace contextRef="#ctx0" brushRef="#br0" timeOffset="4453.26">9043-4301,'0'0,"0"0,0 0,0 0,0 0,0 0,0 0,14-7,14 0,18 1,11 6,20 6,-2 8,-12 23,4 7,-10 21,-4-4,-4 3,0-3,-13-17,-1-7,4-30,-4-21,7-23,18-37,-3-35,10-26,-4-1,8 1,-11 9,-11 28,-13 31,-4 19,-4 35,0 19,0 15,25 19,11-6,20 3,12-9,20 2,8 7,17 11,0 6,-10 7,-18 0,-22 3,-31-6</inkml:trace>
        <inkml:trace contextRef="#ctx0" brushRef="#br0" timeOffset="4697.88">10871-4934,'0'0,"0"0,0 0,0 0,0 0,0 0,0 0,0-17,7-10,15-21,9-33,12-21,27-16,8-11</inkml:trace>
        <inkml:trace contextRef="#ctx0" brushRef="#br0" timeOffset="4916.92">11775-6093,'0'0,"0"0,0 0,0 0,0 0,0 0,0 0,0 0,7 24,14 10,25 17,18 23,41 18,19 30,24 13,15 11,2 6,-2-16</inkml:trace>
        <inkml:trace contextRef="#ctx0" brushRef="#br0" timeOffset="5623.58">13098-6164,'0'0,"0"0,0 0,0 0,0 0,-7 14,-10 13,3 3,-1 38,8 27,14 30,8 17,16 4,5-7,20-17,18-37,18-48,-4-44,-3-51,-4-36,-14-28,-10-4,-15 11,-14 10,-7 24,-6 34,6 26,11 28,10 27,7 23,4 18,4 6,-4-3,-18 0,0-20,-7-21,-28-37,-14-17,-14-17,0-17,0-13,6 13,-2 10,17 8,14 6,32 13,31 7,29 0,10-9,15-8,-1-13,-3-14,-24-14,-29-9,-32-7,-42-14,-81-3</inkml:trace>
      </inkml:traceGroup>
    </inkml:traceGroup>
    <inkml:traceGroup>
      <inkml:annotationXML>
        <emma:emma xmlns:emma="http://www.w3.org/2003/04/emma" version="1.0">
          <emma:interpretation id="{BAF626A8-4945-47E9-BA74-3444D5842991}" emma:medium="tactile" emma:mode="ink">
            <msink:context xmlns:msink="http://schemas.microsoft.com/ink/2010/main" type="paragraph" rotatedBoundingBox="5870,14409 21929,3345 23235,5240 7176,16304" alignmentLevel="1"/>
          </emma:interpretation>
        </emma:emma>
      </inkml:annotationXML>
      <inkml:traceGroup>
        <inkml:annotationXML>
          <emma:emma xmlns:emma="http://www.w3.org/2003/04/emma" version="1.0">
            <emma:interpretation id="{C491AEA9-1B4D-4B95-B297-5E83B1483FEC}" emma:medium="tactile" emma:mode="ink">
              <msink:context xmlns:msink="http://schemas.microsoft.com/ink/2010/main" type="line" rotatedBoundingBox="5870,14409 21929,3345 23235,5240 7176,16304"/>
            </emma:interpretation>
          </emma:emma>
        </inkml:annotationXML>
        <inkml:traceGroup>
          <inkml:annotationXML>
            <emma:emma xmlns:emma="http://www.w3.org/2003/04/emma" version="1.0">
              <emma:interpretation id="{ED0832E7-9C11-4E02-8506-CB2408AA9594}" emma:medium="tactile" emma:mode="ink">
                <msink:context xmlns:msink="http://schemas.microsoft.com/ink/2010/main" type="inkWord" rotatedBoundingBox="5870,14409 10383,11299 11686,13189 7172,16299"/>
              </emma:interpretation>
              <emma:one-of disjunction-type="recognition" id="oneOf1">
                <emma:interpretation id="interp5" emma:lang="en-IN" emma:confidence="0">
                  <emma:literal>1132</emma:literal>
                </emma:interpretation>
                <emma:interpretation id="interp6" emma:lang="en-IN" emma:confidence="0">
                  <emma:literal>132</emma:literal>
                </emma:interpretation>
                <emma:interpretation id="interp7" emma:lang="en-IN" emma:confidence="0">
                  <emma:literal>Us Z</emma:literal>
                </emma:interpretation>
                <emma:interpretation id="interp8" emma:lang="en-IN" emma:confidence="0">
                  <emma:literal>1137</emma:literal>
                </emma:interpretation>
                <emma:interpretation id="interp9" emma:lang="en-IN" emma:confidence="0">
                  <emma:literal>"132</emma:literal>
                </emma:interpretation>
              </emma:one-of>
            </emma:emma>
          </inkml:annotationXML>
          <inkml:trace contextRef="#ctx0" brushRef="#br0" timeOffset="6196.71">3922 4460,'0'0,"0"0,0 0,0 0,0 0,7 14,14 9,32 18,42 44,61 30,41 27,33 14,10-4,3-3,-31-27,-32-17,-42-37,-47-48,-45-40,-46-61,-53-75,-31-64,-26-61,-20-38,24 4</inkml:trace>
          <inkml:trace contextRef="#ctx0" brushRef="#br0" timeOffset="6464.9">5556 3634,'0'0,"0"0,0 0,0 0,0 0,28 13,14 18,40 23,41 24,50 44,42 13,11 21,11 7,-25-1,-22-16,-38-17,-50-58</inkml:trace>
          <inkml:trace contextRef="#ctx0" brushRef="#br0" timeOffset="6934.41">6315 3810,'0'0,"0"0,0 0,0 0,0 0,0 0,-14-14,7-16,-1-21,8-23,15-21,13-10,7 10,11 31,3 23,8 41,-8 47,-3 28,-10 10,-8 13,-7-10,4-14,10-16,7-21,11-23,18-14,24-21,15-9,13 10,8-1,13 11,-20 20,-8 17,-17 24,-35 24,-25 20,-39 6,-32 14,-25-6</inkml:trace>
          <inkml:trace contextRef="#ctx0" brushRef="#br0" timeOffset="7410.71">8139 2537,'0'0,"0"0,0 0,0 0,0 0,8-17,6-10,7-24,18-34,17-16,22-11,10 3,-17 11,-11 47,-18 58,-3 47,-25 41,-7 30,-14 14,-7 4,7-15,-4-6,4-27,7-20,18-31,10-31,14-40,29-41,24-44,22-43,27-25</inkml:trace>
        </inkml:traceGroup>
        <inkml:traceGroup>
          <inkml:annotationXML>
            <emma:emma xmlns:emma="http://www.w3.org/2003/04/emma" version="1.0">
              <emma:interpretation id="{13459EE3-17F5-4535-A322-864A5610B8D8}" emma:medium="tactile" emma:mode="ink">
                <msink:context xmlns:msink="http://schemas.microsoft.com/ink/2010/main" type="inkWord" rotatedBoundingBox="12019,10473 16147,7843 17099,9338 12971,11967"/>
              </emma:interpretation>
              <emma:one-of disjunction-type="recognition" id="oneOf2">
                <emma:interpretation id="interp10" emma:lang="en-IN" emma:confidence="0">
                  <emma:literal>88.</emma:literal>
                </emma:interpretation>
                <emma:interpretation id="interp11" emma:lang="en-IN" emma:confidence="0">
                  <emma:literal>58.</emma:literal>
                </emma:interpretation>
                <emma:interpretation id="interp12" emma:lang="en-IN" emma:confidence="0">
                  <emma:literal>8.</emma:literal>
                </emma:interpretation>
                <emma:interpretation id="interp13" emma:lang="en-IN" emma:confidence="0">
                  <emma:literal>888.</emma:literal>
                </emma:interpretation>
                <emma:interpretation id="interp14" emma:lang="en-IN" emma:confidence="0">
                  <emma:literal>8</emma:literal>
                </emma:interpretation>
              </emma:one-of>
            </emma:emma>
          </inkml:annotationXML>
          <inkml:trace contextRef="#ctx0" brushRef="#br0" timeOffset="10992.21">10836 75,'0'0,"0"0,0 0,0 0,0 0,-14 0,-11 0,-3 6,-7 15,-11 23,-4 27,-6 20,-1 45,15 16,3 11,25-1,28-13,32-34,25-27,28-27,17-30,32-38,8-23,2-8,-2 8,-15 16,-25 14,-27 21,-33 19,-42 18,-35 13,-28 14,-26-7,-13-11,-11-16,1-20,2-38,15-61,14-47,32-65,28-63,35-35</inkml:trace>
          <inkml:trace contextRef="#ctx0" brushRef="#br0" timeOffset="11530.12">12474-999,'0'0,"0"0,0 0,0 0,0 0,0 0,-7 13,-7 18,-1 20,1 10,0 27,7 17,7 3,7 4,21-4,8-20,24-17,10-13,26-21,6-3,11-20,10-1,1 4,-15 10,-10 11,-25 12,-38 11,-22-3,-28-7,-29-7,-17-7,-3-17,-8-10,4-33,11-15,10-33,17-40,29-42,22-33,24-17,24-11</inkml:trace>
          <inkml:trace contextRef="#ctx0" brushRef="#br0" timeOffset="11972.51">14595-1277,'0'0,"0"0,0 0,0 0,0 0,0 0,0 0,0 0,0 0,0 0,14 0,0 0,-14 0,0 0,0 0,0 0,0 0,0 0,0 0,7-17,0 4,0-1,0-6,0-7,-7 13,0 14,0 0,0 0,0 0</inkml:trace>
        </inkml:traceGroup>
        <inkml:traceGroup>
          <inkml:annotationXML>
            <emma:emma xmlns:emma="http://www.w3.org/2003/04/emma" version="1.0">
              <emma:interpretation id="{CF1427CD-7FB3-43AD-ADCF-9306F66B3433}" emma:medium="tactile" emma:mode="ink">
                <msink:context xmlns:msink="http://schemas.microsoft.com/ink/2010/main" type="inkWord" rotatedBoundingBox="16396,6907 22203,3600 23341,5599 17534,8906"/>
              </emma:interpretation>
              <emma:one-of disjunction-type="recognition" id="oneOf3">
                <emma:interpretation id="interp15" emma:lang="en-IN" emma:confidence="0">
                  <emma:literal>Then</emma:literal>
                </emma:interpretation>
                <emma:interpretation id="interp16" emma:lang="en-IN" emma:confidence="0">
                  <emma:literal>Than</emma:literal>
                </emma:interpretation>
                <emma:interpretation id="interp17" emma:lang="en-IN" emma:confidence="0">
                  <emma:literal>7Hen</emma:literal>
                </emma:interpretation>
                <emma:interpretation id="interp18" emma:lang="en-IN" emma:confidence="0">
                  <emma:literal>75kn</emma:literal>
                </emma:interpretation>
                <emma:interpretation id="interp19" emma:lang="en-IN" emma:confidence="0">
                  <emma:literal>7Hcn</emma:literal>
                </emma:interpretation>
              </emma:one-of>
            </emma:emma>
          </inkml:annotationXML>
          <inkml:trace contextRef="#ctx0" brushRef="#br0" timeOffset="12607.84">14824-2377,'0'0,"0"0,0 0,0 0,0 0,0 0,0 0,0 0,0 0,0 0,0-28,14-16,8-17,13-20,25-24,21-3,4-4,14 4,-11 9,-14 18,-18 24,-10 16,-24 17,-22 24,0 0,-8 14,1 10,7 3,7 10,8 14,13 16,21 28,15 14,17 19,7 11,22 0,10 10,3-13,-13-21,-8-4,-17-23,-1-23</inkml:trace>
          <inkml:trace contextRef="#ctx0" brushRef="#br0" timeOffset="13223.37">16571-2940,'0'0,"0"0,0 0,0 0,0 0,0-13,0-7,8-25,6-36,17-31,12-37,6-6,18-25,21 1,11 9,-7 18,-11 33</inkml:trace>
          <inkml:trace contextRef="#ctx0" brushRef="#br0" timeOffset="12945.82">16571-3068,'0'0,"0"0,0 0,0 0,0 0,0 0,0 0,15 13,16 11,19 3,24 10,18 7,31 4,1-8,6 11,-6 17,-4 3,-18-3,-14 6,-17 4,-25-7,-32-6</inkml:trace>
          <inkml:trace contextRef="#ctx0" brushRef="#br0" timeOffset="13480.34">17136-4572,'0'0,"0"0,0 0,0 0,0 0,0 0,21 14,18 6,25 17,45 7,32 34,29 7,31 20,-7 20,4 7,10 0,-17-13</inkml:trace>
          <inkml:trace contextRef="#ctx0" brushRef="#br0" timeOffset="13882.19">18848-4951,'0'0,"0"0,0 0,0 0,0 0,0 0,-14 10,0 3,-7 14,-15 28,1 19,0 21,-4 10,4 10,6 4,15-11,7-3,14-10,14-7,15-34,38-17,25-30,10-31,15-16,13-41,11-31,-13-30,-19-18</inkml:trace>
          <inkml:trace contextRef="#ctx0" brushRef="#br0" timeOffset="14427.6">19529-5165,'0'0,"0"0,0 0,0 0,0 0,0 0,-14 7,0 3,7 11,7 12,14 11,14 4,18 20,11-1,13-6,-13-13,-4-4,-18-7,-7-7,-14-13,-28-27,-14-3,-14-28,-11-10,-4-16,1-22,13-2,4-11,18-3,14 17,28 11,18 19,25 31,35 20,17 14,15 6,13 8,-6-4,-7-17,-15-7,-24-3,-29-11,-24-6,-32-10,-46-24,-24-20,-36-7,-31-17,-40 10</inkml:trace>
        </inkml:traceGroup>
      </inkml:traceGroup>
    </inkml:traceGroup>
  </inkml:traceGroup>
</inkml:ink>
</file>

<file path=ppt/ink/ink39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3:40.6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5857D88-FA42-40B6-A36C-302A97A183FF}" emma:medium="tactile" emma:mode="ink">
          <msink:context xmlns:msink="http://schemas.microsoft.com/ink/2010/main" type="inkDrawing" rotatedBoundingBox="-454,10238 20406,-1730 26108,8206 5247,20175" hotPoints="24089,2298 14607,13507 23,15198 9505,3989" semanticType="enclosure" shapeName="Ellipse">
            <msink:sourceLink direction="with" ref="{05FBC8D0-7E92-4040-BD33-FA02FA1A0250}"/>
          </msink:context>
        </emma:interpretation>
      </emma:emma>
    </inkml:annotationXML>
    <inkml:trace contextRef="#ctx0" brushRef="#br0">9392 15698,'0'0,"0"0,0 0,0 0,0 0,14 0,15-10,45-11,56-30,79-54,80-60,75-73,91-80,64-82,74-63,49-52,57-61,42-34,25-23,18-7,20-10,1 16,-11 15,-24 26,-29 31,-49 23,-78 45,-78 54,-95 54,-102 57,-88 41,-75 44,-66 28,-54 40,-35-14,-21 14,-14-11,-7-12,0-8,7-6,0-14,-11-3,-10 3,-8 6,-31-2,-28 10,-25 6,-25 0,-32 1,-31 9,-25 8,-18 6,-31 10,-7 11,-15 16,-14 7,-10 10,-18 24,0 14,7 13,4 31,10 20,0 20,8 27,-5 34,-24 31,-7 20,-21 17,-25 30,-28 28,-21 20,-15 10,-27 10,-26 0,-10-3,-10-1,-15-6,-3-13,3-1,15 4,-8 7,-3 23,0 10,7 18,-18 23,-14 10,4 14,3 3,7 7,8-10,10 3,17 10,26 7,27 7,36-10,49-10,46-4,57-3,45-14,57-13,50 9,34 18,54 3,31 18,46 19,25 17,39 14,11 7,20 6,22 25,28-1,21 7,35 0,29-7,28-10,24-17,26-24,24-40,24-48,19-50,24-58,28-48,29-43,20-41,33-34,28-34,24-27,22-10,27-48,26-43,24-69,25-77,-32-41,-66 1,-104 12,-98 42</inkml:trace>
  </inkml:traceGroup>
</inkml:ink>
</file>

<file path=ppt/ink/ink39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3:42.4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F831430-D40D-4247-BA04-4B6C07210DC2}" emma:medium="tactile" emma:mode="ink">
          <msink:context xmlns:msink="http://schemas.microsoft.com/ink/2010/main" type="writingRegion" rotatedBoundingBox="15574,16000 21970,10566 23837,12764 17441,18198"/>
        </emma:interpretation>
      </emma:emma>
    </inkml:annotationXML>
    <inkml:traceGroup>
      <inkml:annotationXML>
        <emma:emma xmlns:emma="http://www.w3.org/2003/04/emma" version="1.0">
          <emma:interpretation id="{219E98D4-05EA-4414-AE47-D4E42440B614}" emma:medium="tactile" emma:mode="ink">
            <msink:context xmlns:msink="http://schemas.microsoft.com/ink/2010/main" type="paragraph" rotatedBoundingBox="15574,16000 21970,10566 23837,12764 17441,18198" alignmentLevel="1"/>
          </emma:interpretation>
        </emma:emma>
      </inkml:annotationXML>
      <inkml:traceGroup>
        <inkml:annotationXML>
          <emma:emma xmlns:emma="http://www.w3.org/2003/04/emma" version="1.0">
            <emma:interpretation id="{52385129-0ECD-45F0-8C96-D230B368CBA2}" emma:medium="tactile" emma:mode="ink">
              <msink:context xmlns:msink="http://schemas.microsoft.com/ink/2010/main" type="line" rotatedBoundingBox="15573,16000 21970,10566 23837,12764 17441,18198"/>
            </emma:interpretation>
          </emma:emma>
        </inkml:annotationXML>
        <inkml:traceGroup>
          <inkml:annotationXML>
            <emma:emma xmlns:emma="http://www.w3.org/2003/04/emma" version="1.0">
              <emma:interpretation id="{ED1BDBD9-E189-4E32-A18A-56DFF0E9D100}" emma:medium="tactile" emma:mode="ink">
                <msink:context xmlns:msink="http://schemas.microsoft.com/ink/2010/main" type="inkWord" rotatedBoundingBox="15573,16000 21970,10566 23837,12764 17441,18198"/>
              </emma:interpretation>
              <emma:one-of disjunction-type="recognition" id="oneOf0">
                <emma:interpretation id="interp0" emma:lang="en-IN" emma:confidence="0">
                  <emma:literal>HAO</emma:literal>
                </emma:interpretation>
                <emma:interpretation id="interp1" emma:lang="en-IN" emma:confidence="0">
                  <emma:literal>HA: 0</emma:literal>
                </emma:interpretation>
                <emma:interpretation id="interp2" emma:lang="en-IN" emma:confidence="0">
                  <emma:literal>HA: o</emma:literal>
                </emma:interpretation>
                <emma:interpretation id="interp3" emma:lang="en-IN" emma:confidence="0">
                  <emma:literal>HA: O</emma:literal>
                </emma:interpretation>
                <emma:interpretation id="interp4" emma:lang="en-IN" emma:confidence="0">
                  <emma:literal>HA £0</emma:literal>
                </emma:interpretation>
              </emma:one-of>
            </emma:emma>
          </inkml:annotationXML>
          <inkml:trace contextRef="#ctx0" brushRef="#br0">205 972,'0'0,"0"0,0 0,0 0,0 0,-14 0,-11 0,-3-10,-7 3,0-7,-4 8,10-1,29 7,8 20,20 17,32 14,28 30,28 31,33 20,17 17,17 4,4 9,-7-6,-14-17,-28-21,-29-30,-28-27,-24-23,-36-32,-28-29,-28-31,-18-24,-11-58,-10-43,-7-62,3-23,1-31,13 11,11 16,11 38,10 51,25 50,25 58</inkml:trace>
          <inkml:trace contextRef="#ctx0" brushRef="#br0" timeOffset="3304.88">1020-61,'0'0,"0"0,0 0,0 0,0 13,8 18,13 13,32 30,31 38,54 41,42 29,32 18,24 7,-3-7,-3-7,-33-24,-27-30,-43-27,-43-31</inkml:trace>
          <inkml:trace contextRef="#ctx0" brushRef="#br0" timeOffset="2927.39">-194 772,'0'0,"0"0,0 0,0 0,0 0,0 0,0 0,0 0,32 20,25 24,41 24,26 27,28 34,28 23,-7 31,3 23,4 15,-21 2,-14-16,-11-24,-25-21,-21-37,-21-33</inkml:trace>
          <inkml:trace contextRef="#ctx0" brushRef="#br0" timeOffset="3588.43">1186 1693,'0'0,"0"0,0 0,0 0,0 0,18-10,10-10,22-31,48-44,40-47,39-41,24-24,7-6</inkml:trace>
          <inkml:trace contextRef="#ctx0" brushRef="#br0" timeOffset="4136.06">3269 206,'0'0,"0"0,0 0,0 0,0 0,7 14,14 6,14 11,32 13,29 20,10 14,3-7,-10 0,-18-6,-28-25,-32-23,-49-34,-39-34,-29-30,-27-27,-25-34,-1-21,12-20,10 0,24 4,33 16,17 24,32 28,28 33,28 23,25 32,28 40,25 27,25 23,21 11,14 27,0 4,3-4,-7-4,-20-2,-26-18,-17-24</inkml:trace>
          <inkml:trace contextRef="#ctx0" brushRef="#br0" timeOffset="4380.72">3643 359,'0'0,"0"0,0 0,0 0,0 0,0-17,7-17,21-41,25-50,25-44,31-48,22-17,-1-3</inkml:trace>
          <inkml:trace contextRef="#ctx0" brushRef="#br0" timeOffset="4899.17">5214-1101,'0'0,"0"0,0 0,0 0,0 0,0 0,0 0,21-27,21-27,32-41,32-54,25-34,13-34</inkml:trace>
          <inkml:trace contextRef="#ctx0" brushRef="#br0" timeOffset="4672.92">4815-1961,'0'0,"0"0,0 0,0 0,0 0,7-17,7-10,18-27,17-28,29-23,17-3,7-4</inkml:trace>
          <inkml:trace contextRef="#ctx0" brushRef="#br0" timeOffset="5372.33">5948-3759,'0'0,"0"0,0 0,0 0,0 0,0 13,0 11,7 17,14 33,18 31,17 17,25 20,22 0,17-13,3-17,1-31,-8-37,-3-30,-10-41,-22-41,-25-30,-24-24,-25-34,-32-7,-24-3,-25-6,-11 16,-31 27,-29 38,0 47,-14 51,-14 60,0 59,-14 67</inkml:trace>
        </inkml:traceGroup>
      </inkml:traceGroup>
    </inkml:traceGroup>
  </inkml:traceGroup>
</inkml:ink>
</file>

<file path=ppt/ink/ink39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3:48.3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803CF67-F6AB-4F31-935A-B7888E3623BC}" emma:medium="tactile" emma:mode="ink">
          <msink:context xmlns:msink="http://schemas.microsoft.com/ink/2010/main" type="inkDrawing" rotatedBoundingBox="18829,18350 24464,12361 24921,12791 19285,18779" hotPoints="24484,12295 24235,13428 19843,18167 16398,21018" semanticType="enclosure" shapeName="Trapezoid"/>
        </emma:interpretation>
      </emma:emma>
    </inkml:annotationXML>
    <inkml:trace contextRef="#ctx0" brushRef="#br0">0 5984,'0'0,"0"0,0 0,0 0,0 0,0 0,0 0,28-27,49-51,54-44,67-77,73-72,89-98,75-68,48-65,39-43,22-27,-11-4,-25 24,-52 54,-75 78,-71 85,-98 91,-78 88,-77 75</inkml:trace>
    <inkml:trace contextRef="#ctx0" brushRef="#br0" timeOffset="426.91">945 5859,'0'0,"0"0,0 0,0 0,0 0,0 0,29-24,34-33,47-55,73-68,75-97,67-75,66-68,43-51,15-34,-1 14,-21 20,-46 51,-63 68,-71 68,-64 70,-63 69,-49 57,-36 44,-17 27</inkml:trace>
  </inkml:traceGroup>
</inkml:ink>
</file>

<file path=ppt/ink/ink39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4:17.60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85F9C8D-FF71-4127-9B2A-5514E8FD7BAE}" emma:medium="tactile" emma:mode="ink">
          <msink:context xmlns:msink="http://schemas.microsoft.com/ink/2010/main" type="inkDrawing" rotatedBoundingBox="3791,7261 20474,8194 20319,10960 3636,10027" semanticType="strikethrough" shapeName="Other">
            <msink:sourceLink direction="with" ref="{9EA14675-B3A8-44F4-B660-6244CB1D5DA7}"/>
          </msink:context>
        </emma:interpretation>
      </emma:emma>
    </inkml:annotationXML>
    <inkml:trace contextRef="#ctx0" brushRef="#br0">0 0,'0'0,"0"0,0 0,0 0,0 0,0 0,28 17,18 6,53-2,60 9,60-9,70 2,71-2,74-8,57-3,59-3,65-7,48 0,39 0,40 0,45 7,28 6,18 14,21 7,4 4,-4-1,-25 7,-27-10,-47 0,-42-14,-67-13,-71-14,-77-3,-71-17,-78-4,-77 1,-74 9,-57 1,-60-4,-46 11,-35 13,0 0,-21-7,-7 0,7-3,7 3,-4 7,4 0,7 17,-7 10,0 11,-15 19,-27 35,-15 16,-17 34,-21 28,-29 33,-21 20,0 14,-7-6,8 6,6-24,7-20,29-34,31-33,18-32,24-26,19-31,24-37</inkml:trace>
  </inkml:traceGroup>
</inkml:ink>
</file>

<file path=ppt/ink/ink39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6:05.31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632E3AB-EC60-4532-A287-A2DDA12C2CDF}" emma:medium="tactile" emma:mode="ink">
          <msink:context xmlns:msink="http://schemas.microsoft.com/ink/2010/main" type="inkDrawing" rotatedBoundingBox="5097,14184 21716,15524 21559,17470 4940,16130" semanticType="callout" shapeName="Other">
            <msink:sourceLink direction="with" ref="{BBBE28C8-98A6-40F3-984D-A7A1682D7AF8}"/>
            <msink:sourceLink direction="with" ref="{E41235A7-66BA-4478-AFB6-4C9F7E9E54EF}"/>
          </msink:context>
        </emma:interpretation>
      </emma:emma>
    </inkml:annotationXML>
    <inkml:trace contextRef="#ctx0" brushRef="#br0">0 0,'0'0,"0"0,0 0,0 0,0 0,0 0,15 7,27 6,46 11,53 10,64 10,70 3,64 4,53-7,63 0,29-7,49-6,32-1,17-3,25 4,28-4,25 3,11 1,3 6,18 0,3 1,4-11,-11 3,4-9,-18 2,-17-2,-43 6,-28-7,-32 0,-46 4,-53-10,-52-1,-61 4,-45-10,-61 0,-56-7,-46 0,-42 0,-29-7,-34 0,-29 7,0 0,-22-7,1 7,0-10,7 10,-7 0,21 0,-14 0,14 0,0 0,-14 10,-1 4,1 6,-14 24,-11 34,-17 13,-25 38,-15 0,-17 27,-3 23,-8 4,8-7,3-13,18-21,17-20,18-24,25-34,14-26,3-18,18-20,7-14</inkml:trace>
  </inkml:traceGroup>
</inkml:ink>
</file>

<file path=ppt/ink/ink39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4:20.07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9583581-1B5A-4B34-8D90-B85C19F29D2D}" emma:medium="tactile" emma:mode="ink">
          <msink:context xmlns:msink="http://schemas.microsoft.com/ink/2010/main" type="inkDrawing" rotatedBoundingBox="17494,12205 23239,11616 23244,11663 17499,12252" semanticType="underline" shapeName="Other">
            <msink:sourceLink direction="with" ref="{59A89A2A-6DF7-4CE8-8BCA-592FB984C0CD}"/>
          </msink:context>
        </emma:interpretation>
      </emma:emma>
    </inkml:annotationXML>
    <inkml:trace contextRef="#ctx0" brushRef="#br0">14676 4491,'0'0,"0"0,0 0,0 0,0 0,14 0,28 0,36-7,63-10,67-3,82-18,70-6,67-10,42-3,29-1,10 7,-10 4,-22 3,-34 10,-65 4,-70 9,-60-2,-60 9,-70-3,-57 10</inkml:trace>
  </inkml:traceGroup>
</inkml:ink>
</file>

<file path=ppt/ink/ink39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4:26.98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EEC81FB-9EED-45FB-97B1-8E1D5C5A7652}" emma:medium="tactile" emma:mode="ink">
          <msink:context xmlns:msink="http://schemas.microsoft.com/ink/2010/main" type="writingRegion" rotatedBoundingBox="8705,3690 12647,16807 7997,18205 4055,5087"/>
        </emma:interpretation>
      </emma:emma>
    </inkml:annotationXML>
    <inkml:traceGroup>
      <inkml:annotationXML>
        <emma:emma xmlns:emma="http://www.w3.org/2003/04/emma" version="1.0">
          <emma:interpretation id="{15F2653B-5B51-4022-8862-F21570EC1803}" emma:medium="tactile" emma:mode="ink">
            <msink:context xmlns:msink="http://schemas.microsoft.com/ink/2010/main" type="paragraph" rotatedBoundingBox="8705,3690 12647,16807 7997,18205 4055,5087" alignmentLevel="1"/>
          </emma:interpretation>
        </emma:emma>
      </inkml:annotationXML>
      <inkml:traceGroup>
        <inkml:annotationXML>
          <emma:emma xmlns:emma="http://www.w3.org/2003/04/emma" version="1.0">
            <emma:interpretation id="{14666392-9C85-46A1-A74F-3D2B31D94CAF}" emma:medium="tactile" emma:mode="ink">
              <msink:context xmlns:msink="http://schemas.microsoft.com/ink/2010/main" type="line" rotatedBoundingBox="8705,3690 12647,16807 7997,18205 4055,5087"/>
            </emma:interpretation>
          </emma:emma>
        </inkml:annotationXML>
        <inkml:traceGroup>
          <inkml:annotationXML>
            <emma:emma xmlns:emma="http://www.w3.org/2003/04/emma" version="1.0">
              <emma:interpretation id="{BBBE28C8-98A6-40F3-984D-A7A1682D7AF8}" emma:medium="tactile" emma:mode="ink">
                <msink:context xmlns:msink="http://schemas.microsoft.com/ink/2010/main" type="inkWord" rotatedBoundingBox="8705,3690 12647,16807 7997,18205 4055,5087">
                  <msink:destinationLink direction="with" ref="{4632E3AB-EC60-4532-A287-A2DDA12C2CDF}"/>
                  <msink:destinationLink direction="with" ref="{A28D9860-62DB-4CAD-904C-3C78BDEDF281}"/>
                </msink:context>
              </emma:interpretation>
              <emma:one-of disjunction-type="recognition" id="oneOf0">
                <emma:interpretation id="interp0" emma:lang="en-IN" emma:confidence="0">
                  <emma:literal>on-Eitan</emma:literal>
                </emma:interpretation>
                <emma:interpretation id="interp1" emma:lang="en-IN" emma:confidence="0">
                  <emma:literal>or-Eitan</emma:literal>
                </emma:interpretation>
                <emma:interpretation id="interp2" emma:lang="en-IN" emma:confidence="0">
                  <emma:literal>on-Britain</emma:literal>
                </emma:interpretation>
                <emma:interpretation id="interp3" emma:lang="en-IN" emma:confidence="0">
                  <emma:literal>on-onion</emma:literal>
                </emma:interpretation>
                <emma:interpretation id="interp4" emma:lang="en-IN" emma:confidence="0">
                  <emma:literal>on-ortolan</emma:literal>
                </emma:interpretation>
              </emma:one-of>
            </emma:emma>
          </inkml:annotationXML>
          <inkml:trace contextRef="#ctx0" brushRef="#br0">2559-3058,'0'0,"0"0,0 0,0 0,0 0,14-7,18 0,3-3,22 10,17 17,-4 17,-6 24,-22 26,-13 18,-22 16,-14-2,-15 5,1-19,7-17,7-14,21-44,21-27,25-34,29-30,34-21,26-17,9-19,12-1</inkml:trace>
          <inkml:trace contextRef="#ctx0" brushRef="#br0" timeOffset="374.33">3823-3150,'0'0,"0"0,0 0,0 0,0 0,0 0,-7 14,0 10,7 6,7 11,14-1,14 1,18-4,18-10,17-13,7-14,4-14,-11-26,-17-4,-11-17,-18-20,-21 3,-21 7,-21-1,-28 22,-25 19,-15 31,-16 37</inkml:trace>
          <inkml:trace contextRef="#ctx0" brushRef="#br0" timeOffset="949.7">3643-2394,'0'0,"0"0,0 0,0 0,0 0,0 0,-14 13,-8 14,-20 24,-18 27,-28 13,-25 21,-4 7,-6-1,6-16,11-14,25-17,32-24,21-16,28-18,21-6,21-7,25 0,25 14,17 10,22 3,21 23,28-2,14 20</inkml:trace>
          <inkml:trace contextRef="#ctx0" brushRef="#br0" timeOffset="-1655.96">3159-1609,'0'0,"0"0,0 0,0 0,0 0,14 0,15 0,16 0,33 0,53-10,27 3,44-6,24 6,17-6,-3-4,-3 3,-12 7,-16-6,-29-4,-25 10,-35 0,-39 4,-24-4,-29 7,-28 0,0 0,-14 0,-7 7,-1-4,-6 11,-4 3,4 3,0 11,-4 19,0 28,11 14,-7 36,7 28,-4 44,4 24,0 23,0 30,6 8,1 3,-3 10,3 0,6-3,1-4,0-20,0-24,0-27,0-27,0-30,0-31,0-37,0-21,0-30,0-17,-4-10,11-17,0 0,0 0,0 0,0 0,0 0,0 0,0 0,0 0,0 0,18 0,10 0,14 0,26 0,27-10,25 3,10-6,15-1,18-10,-5 4,-6-4,-7 4,-29 0,-13-4,-19 4,-24-1,-24 15,-15-1,-21 7,0 0,0 0,-21-7,7 0,-1 7,15 0,0 0,0 0,-14-6,14 6,0 0,0 0,0 0,0 0,0 0,0 0,0 0,-14 0,14 0,0 0,0 0,0 0,0 0,0 0,0 0</inkml:trace>
          <inkml:trace contextRef="#ctx0" brushRef="#br0" timeOffset="3129.93">6805 2144,'0'0,"0"0,0 0,0 0,0 0,0 0,0 0,7 20,14 0,11 18,18 6,27 7,8-1,17 11,8-10,-1-7,-10-10,-11 3,-14-3,-24-14,-29 11,-21-4,-21 10,-22 7,-17 10,-14 11,-3 16,-8 24,-3 3,10 4,4-10,7-4</inkml:trace>
          <inkml:trace contextRef="#ctx0" brushRef="#br0" timeOffset="105258.89">6682 1964,'0'0,"0"0,0 0,0 0,0 0,0 0,0 0,0 0,0 0,14 14,14-1,18 11,3-4,25 11,25-4,11 3,6 1,8-1,-4 1,-18-11,-17-6,-18 3,-25-4,-10-6,-32 17,-14 3,-32 20,-11 18</inkml:trace>
          <inkml:trace contextRef="#ctx0" brushRef="#br0" timeOffset="115815.45">4027-901,'0'0,"0"0,0 0,0 0,0 0,0 0,0 0,0 0,-17 0,17 0,-14 0,14 0,-7 27,0 4,-1 30,8 27,0 20,0 31,8-4,-1 4,-7-13,7-15,-7-23,0-27,0-23,0-25,0-26,-7-28,0-40,-1-14,1-24,0-3,0-6,7 9,0 11,0 20,0 20,0 31,0 37,7 30,15 45</inkml:trace>
          <inkml:trace contextRef="#ctx0" brushRef="#br0" timeOffset="116751.93">4380 1798,'0'0,"0"0,0 0,0 0,0 0,0 14,0 6,7 24,8 31,-1 26,0 18,0 3,0 7,4-21,-4-17,-7-26,0-28,-7-37,0-37,-7-28,0-33,0-10,0-7,7 6,0 4,0 21,0 16,0 34,0 34,14 34,7 40,7 21,0 24,11 3,-3 6,-1-13,0-16,-14-28,-7-20,-7-24,-14-48,-7-29,-7-22,-14-26,7-17,-1-3,1-1,-4 14,11 20,7 18,7 33,7 34,7 34,14 54,7 37</inkml:trace>
          <inkml:trace contextRef="#ctx0" brushRef="#br0" timeOffset="90301.18">6029 1839,'0'0,"0"0,0 0,0 0,0 0,0 0,0 0,0 0,0 24,0 3,7 17,7 13,3 25,-2 16,6 4,0 9,-7-9,0-14,0-14,4-16,-11-14,0-20,-7-24,0 0,0-17,0-10,-7-11,0-19,-11-28,-3 1,-7-21,0 3,-4-3,4 10,-1 14,8 10,7 13,-4 28,18 30,0 0,11 37,3 21,7 13,1 17,6 23,-4 5,-2-1,-1-7,-7-10,0-20,0-20,-7-21,0-17,-7-20,0 0,0-13,-7-14,-7-24,-14-17,0-13,-4-14,4-10,-1 10,1 7,3 14,11 16,7 21,7 37,0 20,7 24,7 24,11 13</inkml:trace>
          <inkml:trace contextRef="#ctx0" brushRef="#br0" timeOffset="111061.27">6847 4999,'0'0,"0"0,0 0,0 0,0 0,0 13,8 11,9 13,4 14,8 30,-1 24,14 17,-7 7,-6 3,-1 0,4-13,-4-25,0-16,4-13</inkml:trace>
          <inkml:trace contextRef="#ctx0" brushRef="#br0" timeOffset="107860.24">5940 5155,'0'0,"0"0,0 0,0 0,0 0,0 0,0 0,0 0,0 0,-14 6,0 1,-7 13,0 4,0 17,-18-7,4 16,-8 18,-10 13,-3 8,-8 5,8 11,3 17,3 14,-10 3,4-1,-11 5,7-1,7-7,11 14,3 0,10-10,22 0,22 3,6 4,18 3,3-7,11-6,14 6,0-10,11-7,10-10,0-3,18 0,3-17,15-7,-1-20,1-7,-8-21,1-3,-1-6,4-11,-3-3,-8-7,-6-10,-5 0,-9-10,-12 3,-17-3,-17 3,-4 1,-18-1,-7 0,0-3,-14 10</inkml:trace>
          <inkml:trace contextRef="#ctx0" brushRef="#br0" timeOffset="108533.4">6826 8528,'0'0,"0"0,0 0,0 0,0 0,0 0,0 0,0 0,0 17,14 0,11 3,10 4,8 3,27 3,12 4,9 3,12 4,-8 10,4 0,-18-1,-18 1,-3-3,-24-15,-8-2,-14-1,-21-3,-14 11,-14 2,-18 11,-18 7,-10 13,-18 20,-3 4,-1 3,12-13,9-17,19-14,28-27,13-13,22-14</inkml:trace>
          <inkml:trace contextRef="#ctx0" brushRef="#br0" timeOffset="123377.57">4313 5595,'0'0,"0"0,0 0,0 0,0 0,-14 7,0 3,-7 3,-21 8,6 9,-6 18,-4 2,4 15,-4 19,10 1,8 3,14-3,7-14,14-7,21-10,15-10,17-13,14-18,3-13</inkml:trace>
          <inkml:trace contextRef="#ctx0" brushRef="#br0" timeOffset="110741.23">7123 4762,'0'0,"0"0,0 0,0 0,0 0,0 0,0 0,0 0,-14 13,-18 21,-3 3,-8 21,-13 20,-1 20,-10 10,11 14,-4-13,3-4,4-17,11-14,14-23,0-14,13-23,15-14,15-14,20-9,21-11,25-14,22-19,20-11,11-21,4 5,-14 6,-15 13</inkml:trace>
          <inkml:trace contextRef="#ctx0" brushRef="#br0" timeOffset="111566.22">7790 4785,'0'0,"0"0,0 0,0 0,0 0,0 0,-7 17,0 4,-4 16,4 14,0 20,0 20,7 11,0 3,14-10,18-14,3-20,8-27,20-17,11-24,-3-30,3-14,-11-17,-3-20,-17-10,-8-4,-28-3,-14 10,-28 24,7 0,-15 31,-10 16,-17 31,-12 30,-6 24,-11 27</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2:59:45.506"/>
    </inkml:context>
    <inkml:brush xml:id="br0">
      <inkml:brushProperty name="width" value="0.05" units="cm"/>
      <inkml:brushProperty name="height" value="0.05" units="cm"/>
      <inkml:brushProperty name="ignorePressure" value="1"/>
    </inkml:brush>
  </inkml:definitions>
  <inkml:trace contextRef="#ctx0" brushRef="#br0">1 1,'4'9,"2"7,0 11,-1 13,-2 5,-1 4,-1-3,0-4,-1-5,0-4,-1-3,1-3,0-1,0 0,0-5</inkml:trace>
</inkml:ink>
</file>

<file path=ppt/ink/ink4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8:28.6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5FD3E30-EF77-4CF1-9631-E39A39ADEAC1}" emma:medium="tactile" emma:mode="ink">
          <msink:context xmlns:msink="http://schemas.microsoft.com/ink/2010/main" type="inkDrawing" rotatedBoundingBox="10333,15766 11554,15238 11577,15289 10355,15816" semanticType="callout" shapeName="Other">
            <msink:sourceLink direction="with" ref="{4A0FF7BB-EA25-4E92-8984-8CA1FA458F9C}"/>
            <msink:sourceLink direction="with" ref="{36C3EA3B-5F18-4B1B-9800-2987CD6F2F9F}"/>
          </msink:context>
        </emma:interpretation>
      </emma:emma>
    </inkml:annotationXML>
    <inkml:trace contextRef="#ctx0" brushRef="#br0">0 504,'0'0,"0"0,0 0,0 0,0 0,0 0,0 0,11 0,13 0,15-8,27-7,19-14,17-6,16-10,17-13,-11-10,5 7,-22 0,-11 11,-16 11,-19 10,-23 23,-16 17</inkml:trace>
  </inkml:traceGroup>
</inkml:ink>
</file>

<file path=ppt/ink/ink40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6:06.558"/>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CBEDADE-348C-4497-9FE3-AEB78CA771B1}" emma:medium="tactile" emma:mode="ink">
          <msink:context xmlns:msink="http://schemas.microsoft.com/ink/2010/main" type="writingRegion" rotatedBoundingBox="19525,16083 24629,15132 25089,17596 19984,18548"/>
        </emma:interpretation>
      </emma:emma>
    </inkml:annotationXML>
    <inkml:traceGroup>
      <inkml:annotationXML>
        <emma:emma xmlns:emma="http://www.w3.org/2003/04/emma" version="1.0">
          <emma:interpretation id="{C5EFFAAC-428B-48DF-8EDA-AB0284E45445}" emma:medium="tactile" emma:mode="ink">
            <msink:context xmlns:msink="http://schemas.microsoft.com/ink/2010/main" type="paragraph" rotatedBoundingBox="19525,16083 24629,15132 25089,17596 19984,18548" alignmentLevel="1"/>
          </emma:interpretation>
        </emma:emma>
      </inkml:annotationXML>
      <inkml:traceGroup>
        <inkml:annotationXML>
          <emma:emma xmlns:emma="http://www.w3.org/2003/04/emma" version="1.0">
            <emma:interpretation id="{7527DD4A-AD39-42C7-A7F6-02201A0F1B07}" emma:medium="tactile" emma:mode="ink">
              <msink:context xmlns:msink="http://schemas.microsoft.com/ink/2010/main" type="line" rotatedBoundingBox="19525,16083 24629,15132 25089,17596 19984,18548"/>
            </emma:interpretation>
          </emma:emma>
        </inkml:annotationXML>
        <inkml:traceGroup>
          <inkml:annotationXML>
            <emma:emma xmlns:emma="http://www.w3.org/2003/04/emma" version="1.0">
              <emma:interpretation id="{E41235A7-66BA-4478-AFB6-4C9F7E9E54EF}" emma:medium="tactile" emma:mode="ink">
                <msink:context xmlns:msink="http://schemas.microsoft.com/ink/2010/main" type="inkWord" rotatedBoundingBox="19525,16083 24629,15132 25089,17596 19984,18548">
                  <msink:destinationLink direction="with" ref="{4632E3AB-EC60-4532-A287-A2DDA12C2CDF}"/>
                </msink:context>
              </emma:interpretation>
              <emma:one-of disjunction-type="recognition" id="oneOf0">
                <emma:interpretation id="interp0" emma:lang="en-IN" emma:confidence="0">
                  <emma:literal>Lotus</emma:literal>
                </emma:interpretation>
                <emma:interpretation id="interp1" emma:lang="en-IN" emma:confidence="0">
                  <emma:literal>bonus</emma:literal>
                </emma:interpretation>
                <emma:interpretation id="interp2" emma:lang="en-IN" emma:confidence="0">
                  <emma:literal>ankus</emma:literal>
                </emma:interpretation>
                <emma:interpretation id="interp3" emma:lang="en-IN" emma:confidence="0">
                  <emma:literal>axis,</emma:literal>
                </emma:interpretation>
                <emma:interpretation id="interp4" emma:lang="en-IN" emma:confidence="0">
                  <emma:literal>Lotus)</emma:literal>
                </emma:interpretation>
              </emma:one-of>
            </emma:emma>
          </inkml:annotationXML>
          <inkml:trace contextRef="#ctx0" brushRef="#br0">18498 7999,'0'0,"0"0,0 0,0 0,0 0,0 0,0 0,0 0,0 0,0 0,0 0,7 27,0 17,1 17,6 27,7 17,0 11,18 19,-4-3,7 0,11-6,-10-15,6-16,-21-20,-6-18,-8-13,-14-13,-21-4,-22 7,-20-14,-26 4,-9-4,-29 0,-15 4,-2-4,-1 4,0-4,22-6,20 6,26-6,17-7,24-1,22 1,14-7,21 0,15-7,3 1,-4-1,-7 0,-7 0,-7-3,-14 10,0 0,-14 0,-7 0,-21 10,-25 4,-18 23,0 14,4 20,7 14,17 9,12-5,16-8,22-10,21-13,25-18,4-26,24-14,3-21,4-12,-3-8,0-27,-11-3,-11-14,-7 7,4-3,-10 13,-8 18,11 12,-4 18,7 13,8 21,6 13,11 17,7 24,-3 13,3 7,-10 3,6-13,-13-3,3-14,0-17,-4-24,4-20,-3-13,-1-18,-14-16,1-18,-12-6,-16-13,-8 12,-14 5,-8 9,-9 11,-4 20</inkml:trace>
          <inkml:trace contextRef="#ctx0" brushRef="#br1" timeOffset="165871.93">18830 8575,'0'0,"0"0,0 0,0 0,0 0,0 0,0 0,0 0,14-20,7-21,22-10,10-23,3-7,11-8,-10 12,-4-1,-11 20,0 14,-13 7,-8 17,-7 13,0 14,7-1,11 18,10 10,11 17,11 23,17 7,25 14,3 4,1-11,-8 0</inkml:trace>
          <inkml:trace contextRef="#ctx0" brushRef="#br1" timeOffset="165359.26">19370 8264,'0'0,"0"0,0 0,0 0,0 0,0 0,0 0,0 13,0 24,7 24,4 41,3 33,7 41,0 31,7 13,4-3,4-14,-1-13,4-18,-4-33,0-37,-6-17</inkml:trace>
          <inkml:trace contextRef="#ctx0" brushRef="#br1" timeOffset="166670.01">20104 9385,'0'0,"0"0,0 0,0 0,0 0,0 0,0 0,0 0,21 6,8 8,13 20,0 0,18 16,11 25,3 6,7 14,-10-4,-1-9,-13-18,-11-13,-11-11,-14-33,-7-30,-7-25,-7-16,0-31,0-10,-7-10,7-21,0-2</inkml:trace>
          <inkml:trace contextRef="#ctx0" brushRef="#br1" timeOffset="167524.87">20913 8501,'0'0,"0"0,0 0,0 0,0 0,0 0,0 0,21-17,14-4,18-2,25-4,6 3,12 17,-1 24,-14 10,-17 24,-8 34,-28 9,-14 8,-7 3,-7-20,8-7,-1-14,17-13,19-21,13-16,18-8,7-6,-10 0,0 7,-11 10,-25 14,-35 19,-35 22,-39 19,-32 11,-39 16,-32-6,-17-7,-14-20</inkml:trace>
          <inkml:trace contextRef="#ctx0" brushRef="#br1" timeOffset="166976.79">20980 8639,'0'0,"0"0,0 0,0 0,0 0,7 17,7 10,7 17,14 24,15 20,13 24,11 3,0 7,-10-20,-4-18,-11-6</inkml:trace>
        </inkml:traceGroup>
      </inkml:traceGroup>
    </inkml:traceGroup>
  </inkml:traceGroup>
</inkml:ink>
</file>

<file path=ppt/ink/ink40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8:48.65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EC2CF8B2-E257-43DF-A088-18A31AE4E9D6}" emma:medium="tactile" emma:mode="ink">
          <msink:context xmlns:msink="http://schemas.microsoft.com/ink/2010/main" type="writingRegion" rotatedBoundingBox="959,13480 6652,13480 6652,18557 959,18557"/>
        </emma:interpretation>
      </emma:emma>
    </inkml:annotationXML>
    <inkml:traceGroup>
      <inkml:annotationXML>
        <emma:emma xmlns:emma="http://www.w3.org/2003/04/emma" version="1.0">
          <emma:interpretation id="{670E8D18-7233-4349-B0E2-B82F0D175634}" emma:medium="tactile" emma:mode="ink">
            <msink:context xmlns:msink="http://schemas.microsoft.com/ink/2010/main" type="paragraph" rotatedBoundingBox="2032,13480 4319,13480 4319,14977 2032,14977" alignmentLevel="1"/>
          </emma:interpretation>
        </emma:emma>
      </inkml:annotationXML>
      <inkml:traceGroup>
        <inkml:annotationXML>
          <emma:emma xmlns:emma="http://www.w3.org/2003/04/emma" version="1.0">
            <emma:interpretation id="{DD9FDA97-68AA-46FC-85E6-04AA1A6D29EA}" emma:medium="tactile" emma:mode="ink">
              <msink:context xmlns:msink="http://schemas.microsoft.com/ink/2010/main" type="inkBullet" rotatedBoundingBox="2032,13480 4319,13480 4319,14977 2032,14977"/>
            </emma:interpretation>
            <emma:one-of disjunction-type="recognition" id="oneOf0">
              <emma:interpretation id="interp0" emma:lang="en-IN" emma:confidence="0">
                <emma:literal>→</emma:literal>
              </emma:interpretation>
            </emma:one-of>
          </emma:emma>
        </inkml:annotationXML>
        <inkml:trace contextRef="#ctx0" brushRef="#br0">-790 6621,'0'0,"0"0,0 0,0 0,0 0,0 0,0 0,0 0,0 0,0 0,17-7,33 0,31 1,42-1,36 7,42-10,18 10,18 0,-18 0,-4 0,-28 10,-14-3,-43 6,-27-6</inkml:trace>
        <inkml:trace contextRef="#ctx0" brushRef="#br0" timeOffset="337">579 5730,'0'0,"0"0,0 0,0 0,0 0,0 0,14 14,21 16,22 4,31 27,29 14,20 13,5 17,-8 3,-32 11,-31 6,-50 7,-49 14,-47 9,-30 1,-44-7</inkml:trace>
      </inkml:traceGroup>
    </inkml:traceGroup>
    <inkml:traceGroup>
      <inkml:annotationXML>
        <emma:emma xmlns:emma="http://www.w3.org/2003/04/emma" version="1.0">
          <emma:interpretation id="{28C816F9-FC2A-4E2A-A4B2-7C9307A8F6D4}" emma:medium="tactile" emma:mode="ink">
            <msink:context xmlns:msink="http://schemas.microsoft.com/ink/2010/main" type="paragraph" rotatedBoundingBox="959,14791 6652,14791 6652,18557 959,18557" alignmentLevel="1"/>
          </emma:interpretation>
        </emma:emma>
      </inkml:annotationXML>
      <inkml:traceGroup>
        <inkml:annotationXML>
          <emma:emma xmlns:emma="http://www.w3.org/2003/04/emma" version="1.0">
            <emma:interpretation id="{EDBA2030-D9EA-4347-B972-65CFFCE2FC63}" emma:medium="tactile" emma:mode="ink">
              <msink:context xmlns:msink="http://schemas.microsoft.com/ink/2010/main" type="line" rotatedBoundingBox="959,14791 6652,14791 6652,18557 959,18557"/>
            </emma:interpretation>
          </emma:emma>
        </inkml:annotationXML>
        <inkml:traceGroup>
          <inkml:annotationXML>
            <emma:emma xmlns:emma="http://www.w3.org/2003/04/emma" version="1.0">
              <emma:interpretation id="{C8FB9177-5487-4858-B769-AD7E1C35C2B1}" emma:medium="tactile" emma:mode="ink">
                <msink:context xmlns:msink="http://schemas.microsoft.com/ink/2010/main" type="inkWord" rotatedBoundingBox="959,14791 6652,14791 6652,18557 959,18557"/>
              </emma:interpretation>
              <emma:one-of disjunction-type="recognition" id="oneOf1">
                <emma:interpretation id="interp1" emma:lang="en-IN" emma:confidence="0">
                  <emma:literal>"fishnet</emma:literal>
                </emma:interpretation>
                <emma:interpretation id="interp2" emma:lang="en-IN" emma:confidence="0">
                  <emma:literal>"footpath</emma:literal>
                </emma:interpretation>
                <emma:interpretation id="interp3" emma:lang="en-IN" emma:confidence="0">
                  <emma:literal>"repat</emma:literal>
                </emma:interpretation>
                <emma:interpretation id="interp4" emma:lang="en-IN" emma:confidence="0">
                  <emma:literal>"spat</emma:literal>
                </emma:interpretation>
                <emma:interpretation id="interp5" emma:lang="en-IN" emma:confidence="0">
                  <emma:literal>"footpath'</emma:literal>
                </emma:interpretation>
              </emma:one-of>
            </emma:emma>
          </inkml:annotationXML>
          <inkml:trace contextRef="#ctx0" brushRef="#br1" timeOffset="-165026.32">1910 7305,'0'0,"0"0,0 0,0 0,0 0,0 0,0 0,-14-7,-1 1,1-1,-10 14,2 16,-6 11,0 24,-7 40,-11 20,-4 21,-17 17,-3 13,6-6,-3-7,11-28,3-16,17-31,8-20,14-23,14-38,-10-31</inkml:trace>
          <inkml:trace contextRef="#ctx0" brushRef="#br1" timeOffset="-164578.6">1705 7041,'0'0,"0"0,0 0,0 0,0 0,0 17,0 3,7 17,11 14,3 31,14 12,15 18,17 13,17 7,1-6,3-8,-14-16,-3-11,-11-26,-18-14,1-7,-29-4,-14-13,-21 4,-22 13,-13-4,-18 15,-22-5,-13 1,-11 0,-4-7,-3 3,0-9,14-1</inkml:trace>
          <inkml:trace contextRef="#ctx0" brushRef="#br0" timeOffset="-5739.27">2097 7071,'0'0,"0"0,0 0,0 0,0 0,0 0,0 0,0 0,0 0,0 14,14 16,14 14,18 14,18 23,17 14,14 17,7 13,11 7,-14 4,-4-14,-3-11,-18-9,-24-21,-15-20,-10-17,-11-13,-7-18,-7-13,-14 0,-18 7,-10 7,-25 9,-11 4,-35 7,-11 4,-10-5,-14 5,-4 6,-3 3,7-13,3 10,7 7,1 0,20 3,26-10,9-7,15-10,25-3,14-4,10-3,18-17,0 0,0 0,0-17,11-3,-4-17,7-14,7-17,14-20,11-20,11-35,17-19,7-14,4 0,6 0,-9 6,-1 14,-18 18,-3 19,-10 24,-15 17,-7 28,-14 22,-14 28,0 0,0 21</inkml:trace>
          <inkml:trace contextRef="#ctx0" brushRef="#br0" timeOffset="-2786.46">3159 7756,'0'0,"0"0,0 0,0 0,0 0,0 0,7 13,0 11,7 27,8 30,9 44,-9 44,-1 45,-7 23,0 14,-7-1,0-9,14-8,-14-36,0-35,0-30,0-30,1-24,-1-44</inkml:trace>
          <inkml:trace contextRef="#ctx0" brushRef="#br0" timeOffset="-2193.34">2863 8006,'0'0,"0"0,0 0,0 0,0 0,0 0,0 0,0 0,0 0,0 0,7-20,14-11,0-13,0-17,7-10,1 3,2 8,-2 9,-8 7,0 10,-3 10,-18 24,7 14,0 9,7 21,7 14,14 23,11 21,11 20,28 6,3 21,7 1,-3 2,-4 4,-3-1</inkml:trace>
          <inkml:trace contextRef="#ctx0" brushRef="#br0" timeOffset="-1539.68">1539 10512,'0'0,"0"0,0 0,0 0,0 0,0 0,0 0,14 17,14 4,8 9,24 7,-4-3,11 3,-7 1,-10-1,-8-13,0-11,-13-6,-1-14,-14-20,-7-27,-7-27,0-21,0-23,0-11,0 14,7 0,4 28</inkml:trace>
          <inkml:trace contextRef="#ctx0" brushRef="#br0" timeOffset="-953.55">2545 10224,'0'0,"0"0,0 0,0 0,0 0,0 0,14 14,7 16,15 11,9 0,12 3,-4 0,-11-7,-6 0,-5-13,-6-10,-25-14,-14-14,-14-20,-8-23,-6-21,-4-27,4-14,6-6,5 3,10 0,6 27,8 14,7 23,7 21,8 23,6 14,10 21,12 23,6 7,11 16,7 21,-7 7,7 3,-3-13,-4 7,-11-18</inkml:trace>
          <inkml:trace contextRef="#ctx0" brushRef="#br0" timeOffset="-688.8">2545 10367,'0'0,"0"0,0 0,0 0,0 0,0 0,0 0,14-17,14-10,15-21,31-16,21-17</inkml:trace>
          <inkml:trace contextRef="#ctx0" brushRef="#br0" timeOffset="1051.43">-1863 7613,'0'0,"0"0,0 0,0 0,0 0,0 0,0 0,7 17,7 4,7 12,18 18,10 7,11 13,18 20,-7 4,-4-3,-11-15,-7-2,-3-7,-10-17,-8-7,-3-24</inkml:trace>
          <inkml:trace contextRef="#ctx0" brushRef="#br0" timeOffset="1338.01">-1270 7491,'0'0,"0"0,0 0,0 0,0 0,0 14,7 10,10 3,12 17,13 13,-3 28,24 3,-17 7,7-7,-11-7</inkml:trace>
          <inkml:trace contextRef="#ctx0" brushRef="#br0" timeOffset="2066.69">-1352 8250,'0'0,"0"0,0 0,0 0,0 0,0 0,0 0,15-17,9-10,12-10,13-21,29-16,3-14,7 3,-10 14,-1 6,-24 15,-3 2,-15 25,-14 9,-7 7,-14 7,18 14,10-1,7 18,11 9,11 4,10-3,3 10,1 13,-14 1,-5-8,-9-6,-4-4,-18-20,-14-10,-7-17,-14-23,-7-15,-18-23,-4-10,-2-20,-5-4,-3 10,14 1,4 13,14 13,7 4,14 23,10 18,8 13,17 13,29 18,13 6,19 14,13 17,8 10</inkml:trace>
          <inkml:trace contextRef="#ctx0" brushRef="#br1" timeOffset="42251.08">-1143 9141,'0'0,"0"0,0 0,0 0,0 0,0 0,0 0,0 0,0 0,0 0,21-14,18-16,24-8,33-12,38-25,39-13,28-31,28-13,8-13,-4-11,-8 10,-27-3,-21 21,-47 26,-31 31</inkml:trace>
          <inkml:trace contextRef="#ctx0" brushRef="#br1" timeOffset="42960.4">-953 9696,'0'0,"0"0,0 0,0 0,0 0,0 0,21-17,22-10,38-34,53-34,43-33,38-32,25-39,18-15,-4-6,-11 14,-31 29,-32 28,-42 41,-36 23,-42 35,-32 29,-28 21,-14 7,-18 0,4 6,7 1,7-4,14-10,0 0,0 0,0 0,0 0,0 0,0 0,0 0,0 0,0 0,0 0,0 0,0 0,0 0,0 0,0 0,0 0,0 0,0 0,0 0,0 0</inkml:trace>
          <inkml:trace contextRef="#ctx0" brushRef="#br0" timeOffset="2277.93">-296 8314,'0'0,"0"0,0 0,0 0,0 0,0 0,21-13,21-24</inkml:trace>
        </inkml:traceGroup>
      </inkml:traceGroup>
    </inkml:traceGroup>
  </inkml:traceGroup>
</inkml:ink>
</file>

<file path=ppt/ink/ink40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6:32.531"/>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F21C691-B014-4057-82D2-C03058A3D67A}" emma:medium="tactile" emma:mode="ink">
          <msink:context xmlns:msink="http://schemas.microsoft.com/ink/2010/main" type="writingRegion" rotatedBoundingBox="15386,16721 14771,6830 16876,6699 17491,16590"/>
        </emma:interpretation>
      </emma:emma>
    </inkml:annotationXML>
    <inkml:traceGroup>
      <inkml:annotationXML>
        <emma:emma xmlns:emma="http://www.w3.org/2003/04/emma" version="1.0">
          <emma:interpretation id="{3CCBE0E1-BA23-4E28-8E1C-3765DACD2705}" emma:medium="tactile" emma:mode="ink">
            <msink:context xmlns:msink="http://schemas.microsoft.com/ink/2010/main" type="paragraph" rotatedBoundingBox="15386,16721 14771,6830 16876,6699 17491,16590" alignmentLevel="1"/>
          </emma:interpretation>
        </emma:emma>
      </inkml:annotationXML>
      <inkml:traceGroup>
        <inkml:annotationXML>
          <emma:emma xmlns:emma="http://www.w3.org/2003/04/emma" version="1.0">
            <emma:interpretation id="{CC06B63E-9C92-4BA0-94BD-09F2725AD0ED}" emma:medium="tactile" emma:mode="ink">
              <msink:context xmlns:msink="http://schemas.microsoft.com/ink/2010/main" type="line" rotatedBoundingBox="15386,16721 14771,6830 16876,6699 17491,16590"/>
            </emma:interpretation>
          </emma:emma>
        </inkml:annotationXML>
        <inkml:traceGroup>
          <inkml:annotationXML>
            <emma:emma xmlns:emma="http://www.w3.org/2003/04/emma" version="1.0">
              <emma:interpretation id="{26270D2A-37B9-4F6E-AFF7-B673395C480B}" emma:medium="tactile" emma:mode="ink">
                <msink:context xmlns:msink="http://schemas.microsoft.com/ink/2010/main" type="inkWord" rotatedBoundingBox="16872,6699 17492,16590 15387,16722 14767,6831"/>
              </emma:interpretation>
              <emma:one-of disjunction-type="recognition" id="oneOf0">
                <emma:interpretation id="interp0" emma:lang="en-IN" emma:confidence="0">
                  <emma:literal>soooo:''</emma:literal>
                </emma:interpretation>
                <emma:interpretation id="interp1" emma:lang="en-IN" emma:confidence="0">
                  <emma:literal>Pogo:''</emma:literal>
                </emma:interpretation>
                <emma:interpretation id="interp2" emma:lang="en-IN" emma:confidence="0">
                  <emma:literal>soo:''</emma:literal>
                </emma:interpretation>
                <emma:interpretation id="interp3" emma:lang="en-IN" emma:confidence="0">
                  <emma:literal>logo:''</emma:literal>
                </emma:interpretation>
                <emma:interpretation id="interp4" emma:lang="en-IN" emma:confidence="0">
                  <emma:literal>pogo:''</emma:literal>
                </emma:interpretation>
              </emma:one-of>
            </emma:emma>
          </inkml:annotationXML>
          <inkml:trace contextRef="#ctx0" brushRef="#br0">10186 6773,'0'0,"0"0,0 0,0 0,0 0,0 0,0 0,0 0,0 0,22-13,13-1,11-9,17 2,18 4,8 11,-12 6,1 16,-18 12,-25 16,-28 17,-21 20,-25 17,-10-6,-29 2,-6-2,-19-11,1-17,0-3</inkml:trace>
          <inkml:trace contextRef="#ctx0" brushRef="#br0" timeOffset="-412.66">10257 6665,'0'0,"0"0,0 0,0 0,0 0,0 0,0 0,0 0,0 0,0 0,14 20,4 11,-4 6,0 24,7 10,0 10,-7-6,4-1,-4-9,0-4,-7-17,0-7,-7-10</inkml:trace>
          <inkml:trace contextRef="#ctx0" brushRef="#br0" timeOffset="15416.51">11358 4948,'0'0,"0"0,0 0,0 0,0 0,0 0,0 0,0 0,0 0,0 0,14 7,7 6,11 1,4 10,6 16,21 1,-6 20,10 10,0 27,4 10,3 28,-4 10,8 16,-11 14,-11 17,-3 14,-17 6,-15 7,-14 11,-21-4,-14-7,-18-7,-11-6,-24-14,-18-14,-10-26,-8-8,-6-16,-4-21,17-20,15-13,17-24,18-14,18-17,21-20,14-20</inkml:trace>
          <inkml:trace contextRef="#ctx0" brushRef="#br0" timeOffset="16015.95">11468 8182,'0'0,"0"0,0 0,0 0,0 0,0 0,-15 10,1 4,-17 6,-5 18,-13 22,-18 15,3 27,-24 16,-4-3,4 4,10-7,11-18,7-12,18-25,28-16,21-21,21-13,25-7,25 0,31 0,36 0,14 0,17-7,8 0,-1-6,-3-1</inkml:trace>
          <inkml:trace contextRef="#ctx0" brushRef="#br0" timeOffset="17270.98">11242 3634,'0'0,"0"0,0 0,0 0,0 0,0 0,-7 17,0 3,0 14,-1 0,1 17,7 0,7 16,8 1,6-4,7 1,25 6,10-20,19-18,9-16,5-23,-12-18,-2-13,-15-4,-18-23,-21-7,-7-11,-28-6,-42 7,-7 17,-26 3,-6 17,-14 20,-4 24,4 24,17 26</inkml:trace>
          <inkml:trace contextRef="#ctx0" brushRef="#br0" timeOffset="16717.44">10490 3898,'0'0,"0"0,0 0,0 0,0 0,0 0,0 0,0 0,0 0,0 0,0 0,0 0,0 0,18 17,-11 7,7 6,7 14,14 21,15 16,-1 14,4 16,-4 1,1-7,-4-13,-4-11,-3-13,-11-24,-7-14,-7-16</inkml:trace>
          <inkml:trace contextRef="#ctx0" brushRef="#br0" timeOffset="-92287.59">11711-50,'0'0,"0"0,0 0,0 0,0 0,0 0,0 0,25-14,24-23</inkml:trace>
          <inkml:trace contextRef="#ctx0" brushRef="#br1" timeOffset="119571.25">10744 1125,'0'0,"0"0,0 0,0 0,0 0,0 0,0 0,0 0,-7-14,0-9,0-11,-7-20,-7-21,7-20,0-23,-1-14,1 0,0-11,0 5,-4 5,4 18,0 10,0 24,0 20,7 24,0 17,0 3,7 17,0 0,0 0,0 0,14 17,7-11,14 8,18-1,25-2,7-5,17 1,7-7,8 0,10-7,-3 1,-15-11,-7 3,-10 1,-18 6,-24-3,-22 3,-3 0,-25 7,0 0,0 0,0 0,0 0,-18 0,18 0</inkml:trace>
          <inkml:trace contextRef="#ctx0" brushRef="#br0" timeOffset="7350.27">10469 1914,'0'0,"0"0,0 0,0 0,0 0,0 0,0 0,0 0,0 0,0 0,0 0,7 13,7 1,-7 3,4-4,-4 1,-7-14,0 0,0 0,0 0,0 0,0 0,0 0,0 0,0 0,-7-14,7 14,0 0,0 0,0 0,0 0</inkml:trace>
          <inkml:trace contextRef="#ctx0" brushRef="#br0" timeOffset="8258.82">10088 14,'0'0,"0"0,0 0,0 0,0 0,0 0,0 0,0 0,0 0,14-7,14 0,7-6,1 2,-8-6,0 11,4-1,-11 0,-7-3,0 10,-14 0,0 0,0 0,0 0,7-14,0-6,0-4,7-3,11-3</inkml:trace>
          <inkml:trace contextRef="#ctx0" brushRef="#br0" timeOffset="6288.55">10391-525,'0'0,"0"0,0 0,0 0,0 0,0 0,0 0,0 0,21-10,0 3,8 0,-1 1,4 6,-18 0,-14 0,0 0,-7 13,-7 4,-11-10,4 0,0-7,6-7,8-10,7-3</inkml:trace>
        </inkml:traceGroup>
      </inkml:traceGroup>
    </inkml:traceGroup>
  </inkml:traceGroup>
</inkml:ink>
</file>

<file path=ppt/ink/ink40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6:20.27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9968678-977F-4215-A947-144FDDAE400A}" emma:medium="tactile" emma:mode="ink">
          <msink:context xmlns:msink="http://schemas.microsoft.com/ink/2010/main" type="inkDrawing" rotatedBoundingBox="4448,5221 6835,2691 8554,4312 6167,6842" hotPoints="5086,4797 5778,3930 7744,3809 8050,4694 5473,6171 5579,6219" semanticType="enclosure" shapeName="Hexagon">
            <msink:destinationLink direction="with" ref="{A19CB957-985B-4580-99FF-29FBE2CF016A}"/>
            <msink:destinationLink direction="with" ref="{33F9DB98-BB5C-4D57-89C2-A6982EEFA840}"/>
          </msink:context>
        </emma:interpretation>
      </emma:emma>
    </inkml:annotationXML>
    <inkml:trace contextRef="#ctx0" brushRef="#br0">4490-3786,'0'0,"0"0,0 0,0 0,0 0,0 0,0 0,-14-7,-4-7,-3 1,-7-4,-15-3,-17-1,-24 4,-19 4,-13 9,-22 4,-10 4,-4 9,-3 18,-8-4,8 17,10 3,11 11,18 0,24 19,7 1,15 10,6 21,15-11,17 17,25-10,14 20,18-6,-4 10,14-7,15-4,-1 4,18-20,11-11,10-6,14-21,18-20,18-20,17-34,29-11,6-29,19-28,2-31,-2-3,-1-23,-10-7,-18-7,-29-17,-20-7,-32 4,-36 13,-31-3,-25 17,-35 9,-32-5,-18 22,-7 12,-24 26,-7 23,-29 38,-7 41,-14 47,-14 17,4 55,24 26</inkml:trace>
    <inkml:trace contextRef="#ctx0" brushRef="#br0" timeOffset="-8958">3939-2367,'0'0,"0"0,0 0,0 0,0 0,-14 7,0-1,-18 8,-10 16,-36 14,-24 17,-22 10,-13 18,-12 2,1-13,10-4,18-13,18-10,32-7,31-17,25-3,38-11,26 4,13 11,25-5,25 21,11 14,14 20,35 10,17 3</inkml:trace>
  </inkml:traceGroup>
</inkml:ink>
</file>

<file path=ppt/ink/ink40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6:10.78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19CB957-985B-4580-99FF-29FBE2CF016A}" emma:medium="tactile" emma:mode="ink">
          <msink:context xmlns:msink="http://schemas.microsoft.com/ink/2010/main" type="inkDrawing" rotatedBoundingBox="5955,6088 9017,5832 9022,5892 5960,6148" semanticType="underline" shapeName="Other">
            <msink:sourceLink direction="with" ref="{89968678-977F-4215-A947-144FDDAE400A}"/>
          </msink:context>
        </emma:interpretation>
      </emma:emma>
    </inkml:annotationXML>
    <inkml:trace contextRef="#ctx0" brushRef="#br0">6198-1890,'0'0,"0"0,0 0,0 0,0 0,-14 7,-11 0,-3 3,-14 4,-11-8,-11 1,-10 0,-14-7,-22 0,-17 0,-10 0,-22 0,-28 7,-11 10,-10 6,-11 4,0-3,7 0,8-4,17 0,28 4,28-10,25-1,32-3,39-3,35-7</inkml:trace>
  </inkml:traceGroup>
</inkml:ink>
</file>

<file path=ppt/ink/ink40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8:23.9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28D9860-62DB-4CAD-904C-3C78BDEDF281}" emma:medium="tactile" emma:mode="ink">
          <msink:context xmlns:msink="http://schemas.microsoft.com/ink/2010/main" type="inkDrawing" rotatedBoundingBox="7347,7174 7362,7174 7362,7189 7347,7189" semanticType="strikethrough" shapeName="Other">
            <msink:sourceLink direction="with" ref="{BBBE28C8-98A6-40F3-984D-A7A1682D7AF8}"/>
          </msink:context>
        </emma:interpretation>
      </emma:emma>
    </inkml:annotationXML>
    <inkml:trace contextRef="#ctx0" brushRef="#br0">4525-576,'0'0,"0"0,0 0</inkml:trace>
  </inkml:traceGroup>
</inkml:ink>
</file>

<file path=ppt/ink/ink40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8:23.67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3F9DB98-BB5C-4D57-89C2-A6982EEFA840}" emma:medium="tactile" emma:mode="ink">
          <msink:context xmlns:msink="http://schemas.microsoft.com/ink/2010/main" type="inkDrawing" rotatedBoundingBox="8141,10578 8156,10578 8156,10593 8141,10593" semanticType="underline" shapeName="Other">
            <msink:sourceLink direction="with" ref="{89968678-977F-4215-A947-144FDDAE400A}"/>
          </msink:context>
        </emma:interpretation>
      </emma:emma>
    </inkml:annotationXML>
    <inkml:trace contextRef="#ctx0" brushRef="#br0">5319 2828,'0'0</inkml:trace>
  </inkml:traceGroup>
</inkml:ink>
</file>

<file path=ppt/ink/ink40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4:15.245"/>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EA14675-B3A8-44F4-B660-6244CB1D5DA7}" emma:medium="tactile" emma:mode="ink">
          <msink:context xmlns:msink="http://schemas.microsoft.com/ink/2010/main" type="writingRegion" rotatedBoundingBox="791,6340 21152,5440 21385,10713 1023,11612">
            <msink:destinationLink direction="with" ref="{F85F9C8D-FF71-4127-9B2A-5514E8FD7BAE}"/>
          </msink:context>
        </emma:interpretation>
      </emma:emma>
    </inkml:annotationXML>
    <inkml:traceGroup>
      <inkml:annotationXML>
        <emma:emma xmlns:emma="http://www.w3.org/2003/04/emma" version="1.0">
          <emma:interpretation id="{A18096A5-5BB1-48A6-AB78-1BF057877B88}" emma:medium="tactile" emma:mode="ink">
            <msink:context xmlns:msink="http://schemas.microsoft.com/ink/2010/main" type="paragraph" rotatedBoundingBox="791,6340 21152,5440 21385,10713 1023,11612" alignmentLevel="1"/>
          </emma:interpretation>
        </emma:emma>
      </inkml:annotationXML>
      <inkml:traceGroup>
        <inkml:annotationXML>
          <emma:emma xmlns:emma="http://www.w3.org/2003/04/emma" version="1.0">
            <emma:interpretation id="{8DFC1504-3DDA-4855-86AD-565C675582A8}" emma:medium="tactile" emma:mode="ink">
              <msink:context xmlns:msink="http://schemas.microsoft.com/ink/2010/main" type="line" rotatedBoundingBox="791,6340 21152,5440 21385,10713 1023,11612"/>
            </emma:interpretation>
          </emma:emma>
        </inkml:annotationXML>
        <inkml:traceGroup>
          <inkml:annotationXML>
            <emma:emma xmlns:emma="http://www.w3.org/2003/04/emma" version="1.0">
              <emma:interpretation id="{25F680CB-01D4-4F44-8D06-C2CC3461050A}" emma:medium="tactile" emma:mode="ink">
                <msink:context xmlns:msink="http://schemas.microsoft.com/ink/2010/main" type="inkWord" rotatedBoundingBox="795,6542 10693,5863 11043,10953 1144,11632"/>
              </emma:interpretation>
              <emma:one-of disjunction-type="recognition" id="oneOf0">
                <emma:interpretation id="interp0" emma:lang="en-IN" emma:confidence="0">
                  <emma:literal>£1,130*</emma:literal>
                </emma:interpretation>
                <emma:interpretation id="interp1" emma:lang="en-IN" emma:confidence="0">
                  <emma:literal>£1,130'*</emma:literal>
                </emma:interpretation>
                <emma:interpretation id="interp2" emma:lang="en-IN" emma:confidence="0">
                  <emma:literal>£3,130*</emma:literal>
                </emma:interpretation>
                <emma:interpretation id="interp3" emma:lang="en-IN" emma:confidence="0">
                  <emma:literal>£9,130*</emma:literal>
                </emma:interpretation>
                <emma:interpretation id="interp4" emma:lang="en-IN" emma:confidence="0">
                  <emma:literal>£9,130'*</emma:literal>
                </emma:interpretation>
              </emma:one-of>
            </emma:emma>
          </inkml:annotationXML>
          <inkml:trace contextRef="#ctx0" brushRef="#br0">-6896 1696,'0'0,"0"0,0 0,0 0,0 0,0 0,-7 14,-10 6,-5 27,-13 11,-7 37,-15 27,-6 13,-11 14,7 0,10-3,4-14,18-17,14-37</inkml:trace>
          <inkml:trace contextRef="#ctx0" brushRef="#br0" timeOffset="-319.4">-7852 1357,'0'0,"0"0,0 0,0 0,0 0,0 0,-7 24,-7 10,-1 24,-6 33,-11 24,-6 21,2 9,1 4,3-10,11-14,7-20</inkml:trace>
          <inkml:trace contextRef="#ctx0" brushRef="#br0" timeOffset="-847.86">-7316-586,'0'0,"0"0,0 0,0 0,0 0,0 0,11 16,-1 12,15 16,3 33,15 15,27 26,11 31,25 14,4 6,13-3,11 7,1-10,-12-14,-14-28,-3-19,-28-21,-11-16,-25-18,-17-20,-18-3,-28-17,-25-1,-21 1,-25-7,-38 0,-22 0,-21 0,-28 0,-4 0,-3 0,10 0,15 7,17 0,25 3,28-3,24 0,33-1,21 1</inkml:trace>
          <inkml:trace contextRef="#ctx0" brushRef="#br0" timeOffset="-1504.48">-7302-827,'0'0,"0"0,0 0,0 0,0 0,0 0,-3 14,-8 6,-3 24,-7 24,-11 37,-3 23,-15 42,-20 30,-4 13,-4 4,7-4,-6-13,13-24,1-24,13-37,4-27,18-33</inkml:trace>
          <inkml:trace contextRef="#ctx0" brushRef="#br0" timeOffset="234.12">-5632 1483,'0'0,"0"0,0 0,0 0,0 0,-7 13,0 8,0 9,-15 31,-6 34,-7 37,-11 41</inkml:trace>
          <inkml:trace contextRef="#ctx0" brushRef="#br0" timeOffset="39229.78">-8166-1155,'0'0,"0"0,0 0,0 0,0 0,7 16,7 12,7 22,14 11,25 21,11 9,14-6,-8-11,-31-13,-18-24,-28-37,-39-23,-38-31,-15-31,-28-23,-11-28,-3-20,7 7,11-10,21 17,24 23,18 11,39 33,35 35,32 23,18 41,24 26,14 21,32 34,15 11,-4 19,3 7,-7-6,-17 6</inkml:trace>
          <inkml:trace contextRef="#ctx0" brushRef="#br0" timeOffset="39465.11">-8198-614,'0'0,"0"0,0 0,0 0,0 0,0 0,0 0,0 0,32-33,24-18,50-27,32-44,45-14</inkml:trace>
          <inkml:trace contextRef="#ctx0" brushRef="#br0" timeOffset="-3535.38">-5019 179,'0'0,"0"0,0 0,0 0,0 0,0 0,0 0,-14 7,0-7,14 0,0-13,14-4,7-4,7 1,15 3,2 4,5 13,-1 13,-13 18,-15 13,-7 23,-21 15,-7 9,-7 14,-1-10,-13-10,14-14,0-14,14-20,7-20,0-17,21-6,7-5,14 11,-6 0,13 11,4 6,-18 10,-3 17,-18 6,-21 15,-25 23,-10 13,-25 4,-11-3,-13-4,9-20,1-27</inkml:trace>
          <inkml:trace contextRef="#ctx0" brushRef="#br0" timeOffset="41504.51">10727-1484,'0'0,"0"0,0 0,0 0,0 0,0 0,0 0,14-20,21-14,15-3,31 3,14 3,15 11,3 20,-11 13,-21 32,-31 19,-36 27,-42 11,-33 10,-9-11,-11-3,-4-26,21-15,19-26,30-25,30-12,23-8,26-3,28 4,3 6,0 7,-3 13,-11 18,-24 16,-50 11,-71 27,-52 36,-64 8</inkml:trace>
          <inkml:trace contextRef="#ctx0" brushRef="#br0" timeOffset="41014.61">10960-1453,'0'0,"0"0,0 0,0 0,0 0,0 0,0 20,7 17,14 14,0 30,8 21,9 20,-9 0,-1-4,-7-9,7-18,-14-27</inkml:trace>
          <inkml:trace contextRef="#ctx0" brushRef="#br0" timeOffset="51033.23">-2226 805,'0'0,"0"0,0 0,0 0,0 0,0 0,-7 17,7 4,0 16,0 17,0 17,7 17,0 14,0-1,0-2,0-11,0-14,0-16</inkml:trace>
          <inkml:trace contextRef="#ctx0" brushRef="#br1" timeOffset="-184082.1">-3597-2422,'0'0,"0"0,0 0,0 0,0 0,0 0,0 0,0 0,0 0,22 11,16-1,12-3,34-1,26 1,20-4,29 4,28-7,25 0,10-7,4 4,4-10,-4-4,-11 0,-21-7,0 0,-24 4,-33 0,-20-4,-29 4,-32-4,-10 10,-24 11,-22 3,0 0,0 0,-22 0,5 0,3 0,-1 0,1 0,14 0,-14 0,14 0,0 0,0 0,0 0,-7 10,7 4,0 16,0 14,-7 20,0 28,-7 10,-18 16,4 18,-7 9,-4 18,-4 6,8 4,-4 6,4 14,0-3,-4 3,4 7,-8 0,-3 6,-3 1,-7 3,6-17,-3 3,4-3,6-10,-10-7,-3-13,3-24,4-28,-1-23,15-23,7-25,6-26,5-7,17-7,0 0,0 0,0 0,25-7,3 0,7 7,22 0,-1 7,25 7,14 2,22-2,24 6,11-3,17-3,22-1,10 4,14-3,4-1,4 1,-5 6,-9-13,-19 0,-31 0,-25-1,-31 1,-29 3,-32-10,-14 0,-14 0,-14 0</inkml:trace>
          <inkml:trace contextRef="#ctx0" brushRef="#br0" timeOffset="126512.74">-2217-2090,'0'0,"0"0,0 0,0 0,0 0,0 0,0 21,7 9,18 31,3 27,15 37,27 41,8 41,24 37,8 23,13 21,15 14,-15 2,-6-12,-4-18,-11-34,1-16,-19-38,-10-30,-17-37,-18-38,-25-37,-14-44,-21-51,-18-47,-11-41,-17-37,-3-41,-18-40,-8-34,-3-4,-3-13,-14 6,6 8,4 23,14 30,4 28,14 37,18 44,10 44,18 30,13 34,15 24,7 55,15 29,13 48,32 17,14 41,22 33,9 28,5 20,-1 17,-13 7,-11 3,-8-21,-17-19,-17-35,-11-43,-18-45,-14-40,-7-44,0-51,-14-37,-11-58,-10-48,-8-36,-24-51,-7-35,0-19,-21-14,-8 3,1 1,10 19,15 32,2 36,19 48,10 40,18 41,14 31,14 47,0 37,14 51,14 48,18 30,10 47,19 31,13 23,7 11,-7 17,1 3,-8-21,-4-26,1-31,-11-30,4-21</inkml:trace>
        </inkml:traceGroup>
        <inkml:traceGroup>
          <inkml:annotationXML>
            <emma:emma xmlns:emma="http://www.w3.org/2003/04/emma" version="1.0">
              <emma:interpretation id="{CEC16A5A-F60A-4E7A-AEF2-D1025732F613}" emma:medium="tactile" emma:mode="ink">
                <msink:context xmlns:msink="http://schemas.microsoft.com/ink/2010/main" type="inkWord" rotatedBoundingBox="9270,6574 20772,4753 21494,9313 9992,11134"/>
              </emma:interpretation>
              <emma:one-of disjunction-type="recognition" id="oneOf1">
                <emma:interpretation id="interp5" emma:lang="en-IN" emma:confidence="0">
                  <emma:literal>"S,"</emma:literal>
                </emma:interpretation>
                <emma:interpretation id="interp6" emma:lang="en-IN" emma:confidence="0">
                  <emma:literal>"Se,"</emma:literal>
                </emma:interpretation>
                <emma:interpretation id="interp7" emma:lang="en-IN" emma:confidence="0">
                  <emma:literal>"a,"</emma:literal>
                </emma:interpretation>
                <emma:interpretation id="interp8" emma:lang="en-IN" emma:confidence="0">
                  <emma:literal>"s,"</emma:literal>
                </emma:interpretation>
                <emma:interpretation id="interp9" emma:lang="en-IN" emma:confidence="0">
                  <emma:literal>"h,"</emma:literal>
                </emma:interpretation>
              </emma:one-of>
            </emma:emma>
          </inkml:annotationXML>
          <inkml:trace contextRef="#ctx0" brushRef="#br0" timeOffset="-2700.88">0 41,'0'0,"0"0,0 0,0 0,0 0,0 0,21 0,14-7,32-7,25 7,0-3,10 10,-13 10,-15 11,-25 16,-28 14,-21 0,-14 16,-7-9,0-7,14-7,7 0,14-27,14-11,21-6,15-6,10-1,14 7,-17 0,-18 30,-25 11,-28 27,-35 20,-25 24,-21 6,-11-10</inkml:trace>
          <inkml:trace contextRef="#ctx0" brushRef="#br1" timeOffset="-183605.54">395 897,'0'0,"0"0,0 0,0 0,0 0,0 0,0 14,14 6,18 11,10 6,33 14,30 0,19 6,14 7,6-6,5 3,-8 0,-18-3,-17-1,-49 4,-43 3,-57 24,-55 17,-40 4,-53 20,-38 3</inkml:trace>
          <inkml:trace contextRef="#ctx0" brushRef="#br1" timeOffset="-176660.01">5506-2896,'0'0,"0"0,0 0,0 0,0 0,0 0,0 0,-14 0,-7 0,-15 0,-10 7,-17 3,-25 0,-25-3,-18 7,-17 3,-22 3,-6 0,3 4,-14 3,7 4,-7-4,10 7,12-14,9 10,15-9,25 2,17-9,28-1,11 4,25-10,21 0,14-7,0 0,0 0,0 0,0 0,0 0,7 13,0 4,0 10,-7 24,0-3,-7 23,0 24,0 10,-7 17,0-1,-4 28,4 14,0 3,0 13,6 4,8 10,0-6,8-11,-1-10,7-4,0-6,3-24,-2 4,6 2,0 1,0-3,7 3,11-7,4 7,6-4,-7-6,1-21,-5-16,-9-28,-1-13,-7-21,-3-13,-18-17,0 0,0 0,0 0,0 0,0 0,0 0,0 0,0 0,0 0,0 0,-25-7,-3-3,-7 3,-18-10,-11-3,-14-4,-10-3,-14-3,-1 10,-2-4,-26 17,7 7,8 7,-4 6,18 4,17-3,18-1,25-6,10 3,18-3,14-7,0 0,0 0,21 7,11 0,3-7,25 0,25 0,17 0,25 0,14-14,18 7,3-10,8 4,-11-7,-8-4,-20 10,-29 1,-31-4,-15 3,-20 4,-22 3,-14 7,0 0</inkml:trace>
          <inkml:trace contextRef="#ctx0" brushRef="#br0" timeOffset="-1996.19">4698-166,'0'0,"0"0,0 0,0 0,0 0,0 0,14 0,7 0,21 0,8 0,10 7,-4 10,-3 10,-18 10,-13 7,-22 17,-22 3,-6 1,-4-1,11-13,14-17,7-4,14-10,18-13,3-7,8 0,10 10,-4-3,0 7,-20 16,-15 24,-14 18,-35 16,-22 23</inkml:trace>
          <inkml:trace contextRef="#ctx0" brushRef="#br0" timeOffset="27258.16">10120-519,'0'0,"0"0,0 0,0 0,0 0,0 0,0 0,0 0,0 0,0 0,-14-14,-8-16,-9-25,-5-16,1-17,-11-23,4-8,-8-27,-3 4,11 7,-7-1,6 14,8 7,3 24,4 6,7 27,7 14,7 17,0 4,7 23,0 0,0 0,0 0,0 0,0 0,0 0,0 0,0 0,0 0,0 0,0 0,0 0,0 0,0 0,0 0,0 0,0 0,0 0,0 0,0 0,0 0,0 0,0 0,0 0,0 0,-14 6,14-6,0 0,0 0,0 0,0 0,-11 17,11-17,0 0,0 0,0 0,0 0,0 17,0-17,0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10,0-10,0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35107.33">11193-3378,'0'0,"0"0,0 0,0 0,0 0,0 0,0 0,-7 14,7 10,0 3,0 10,7 0,0 11,10-8,-2 11,-1-7,7 4,7-8,11-16,-4 6,15-9,3-15,-11-6,7 0,-13-6,-1-15,-3-2,-4-1,-7-10,-7-3,-7 0,-7-7,-7-1,-7 5,0-18,0 1,-7 6,-4 3,-3-2,-1 16,1 3,-14 18,0 20,-11 20,-11 17</inkml:trace>
          <inkml:trace contextRef="#ctx0" brushRef="#br0" timeOffset="-1178.45">8259 328,'0'0,"0"0,0 0,0 0,0 0,0 0,0 0,0 0,0 0,14 0,4 0,-4 0,0 0,0 7,-7 13,-7 18,-14 9,-7 11,-11 6,4 4,0 0,-1-18,8-12,-4-11,11-14,14-13,0 0,0 0,22 10,9-3,-2 0,-1 6,0 4,-10 7,-18 13,-25 4,-39 27,-52 16,-50 28,-46 13</inkml:trace>
        </inkml:traceGroup>
      </inkml:traceGroup>
    </inkml:traceGroup>
  </inkml:traceGroup>
</inkml:ink>
</file>

<file path=ppt/ink/ink40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4:58.661"/>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E418666-BA14-4843-B506-8F82FDAB59C7}" emma:medium="tactile" emma:mode="ink">
          <msink:context xmlns:msink="http://schemas.microsoft.com/ink/2010/main" type="writingRegion" rotatedBoundingBox="9654,5879 19886,1790 22032,7163 11801,11252"/>
        </emma:interpretation>
      </emma:emma>
    </inkml:annotationXML>
    <inkml:traceGroup>
      <inkml:annotationXML>
        <emma:emma xmlns:emma="http://www.w3.org/2003/04/emma" version="1.0">
          <emma:interpretation id="{A5281CC1-7DD3-46D4-9F5C-54D62E8B9DEC}" emma:medium="tactile" emma:mode="ink">
            <msink:context xmlns:msink="http://schemas.microsoft.com/ink/2010/main" type="paragraph" rotatedBoundingBox="9334,9178 11546,3596 15459,5147 13246,10729" alignmentLevel="1"/>
          </emma:interpretation>
        </emma:emma>
      </inkml:annotationXML>
      <inkml:traceGroup>
        <inkml:annotationXML>
          <emma:emma xmlns:emma="http://www.w3.org/2003/04/emma" version="1.0">
            <emma:interpretation id="{C1852BE9-710F-46FC-A39F-EAEE50195F76}" emma:medium="tactile" emma:mode="ink">
              <msink:context xmlns:msink="http://schemas.microsoft.com/ink/2010/main" type="line" rotatedBoundingBox="9334,9178 11546,3596 15459,5147 13246,10729"/>
            </emma:interpretation>
          </emma:emma>
        </inkml:annotationXML>
        <inkml:traceGroup>
          <inkml:annotationXML>
            <emma:emma xmlns:emma="http://www.w3.org/2003/04/emma" version="1.0">
              <emma:interpretation id="{FAF3C8CB-A8EF-4F79-A498-78C9716CF215}" emma:medium="tactile" emma:mode="ink">
                <msink:context xmlns:msink="http://schemas.microsoft.com/ink/2010/main" type="inkWord" rotatedBoundingBox="9334,9178 11546,3596 15459,5147 13246,10729"/>
              </emma:interpretation>
              <emma:one-of disjunction-type="recognition" id="oneOf0">
                <emma:interpretation id="interp0" emma:lang="en-IN" emma:confidence="0">
                  <emma:literal>so</emma:literal>
                </emma:interpretation>
                <emma:interpretation id="interp1" emma:lang="en-IN" emma:confidence="0">
                  <emma:literal>initio</emma:literal>
                </emma:interpretation>
                <emma:interpretation id="interp2" emma:lang="en-IN" emma:confidence="0">
                  <emma:literal>as so</emma:literal>
                </emma:interpretation>
                <emma:interpretation id="interp3" emma:lang="en-IN" emma:confidence="0">
                  <emma:literal>in's to</emma:literal>
                </emma:interpretation>
                <emma:interpretation id="interp4" emma:lang="en-IN" emma:confidence="0">
                  <emma:literal>on's to</emma:literal>
                </emma:interpretation>
              </emma:one-of>
            </emma:emma>
          </inkml:annotationXML>
          <inkml:trace contextRef="#ctx0" brushRef="#br0">7328-630,'0'0,"0"0,0 0,0 0,0 0,0 0,22 0,24-7,24-3,29 0,10 3,15-3,-8 20,-10 7,-18 17,-28 16,-31 8,-29 30,-39-3,-18 10,-38 9,-25-12</inkml:trace>
          <inkml:trace contextRef="#ctx0" brushRef="#br0" timeOffset="-357.34">7681-647,'0'0,"0"0,0 0,0 0,0 0,0 0,-7 17,7 0,7 20,8 14,9 13,4 7,1 0,6-6,-3-4,-4-11</inkml:trace>
          <inkml:trace contextRef="#ctx0" brushRef="#br0" timeOffset="22098.9">8853-1047,'0'0,"0"0,0 0,0 0,0 0,0 0,0 0,14-7,15-13,20-21,32-3,14-13,15-8,3-6,-4 20,-6 7</inkml:trace>
          <inkml:trace contextRef="#ctx0" brushRef="#br0" timeOffset="22097.9">9005-939,'0'0,"0"0,0 0,0 0,0 0,0 0,0 0,0 0,0 14,7 10,0 6,7 14,0 0,0 7,4-7,-4 7,0-21,0 1,-6-11,6-3,0-10,0-7,11-7,10 0,7-3,22 3,-1 1,-3 6,-3 23,-4 4,-11 17,-14 24,-3 7,-25 3,-7-1</inkml:trace>
          <inkml:trace contextRef="#ctx0" brushRef="#br0" timeOffset="22119.84">9107 1242,'0'0,"0"0,0 0,0 0,0 0,0 0,0 0,14-6,15-15,17-9,17-14,22-17,10-10,7-4,-10-6</inkml:trace>
          <inkml:trace contextRef="#ctx0" brushRef="#br0" timeOffset="22110.87">9019 1148,'0'0,"0"0,0 0,0 0,0 17,0 3,0 10,7 4,7 17,7 13,4-6,3-7,1-17,-1-11,11-6,-4-10,7 0,15 3,-15 4,4 6,-11 17,-6 7,-8 7,-4 10,-17-4</inkml:trace>
          <inkml:trace contextRef="#ctx0" brushRef="#br0" timeOffset="-23154.93">10642-3393,'0'0,"0"0,0 0,0 0,0 0,0 0,0 0,-7 13,0 18,0 9,7 11,7 20,14 14,0 0,7-11,11-6,3-17,8-14,3-30,-11-14,4-24,-4-3,-6-10,-8-20,-21 0,-14-1,-21 4,-8 11,-13 6,-18 10,-14 17,-8 27,12 24,-8 17</inkml:trace>
          <inkml:trace contextRef="#ctx0" brushRef="#br0" timeOffset="-25499.31">11916-1890,'0'0,"0"0,0 0,0 0,0 0,0 0,-14 0,-7 7,-18 0,-18 3,-38 4,-29-1,-34 11,-29 0,-29 9,-3-9,-10 7,10-4,18 3,35-3,28-3,29 0,24-7,32 0,25-11,14 1,14-7,7 10,7 14,0 3,4 17,-4 27,0 7,0 24,0 16,8 18,-1 23,14 20,-7 11,1 17,-1 16,11 4,-4 0,-7-4,11-9,-11-8,0-13,1-27,-5-10,-2-24,-8-13,-7-24,0-18,-7-12,0-11,0-10,0-13,0-18,0-13,0 0,0 0,0 0,0 0,0 0,0 0,0 0,0 0,0 0,0 0,0 0,0 0,0 0,0 0,0 0,0 0,0 0,0 0,0 0,0 0,0 0,0 0,0 0,0 0,0 0,0 0,0 0,0 0,0 0,0 0,0 0,0 0,0 0,0 0,0 0,0 0,0 0,0 0,0 0,-14-7,0 1,-1 6,-6 0,-18-7,-3 7,-25 0,-4 0,-3 0,4 7,6-1,-3 1,11 0,3-7,10 0,-3 0,11 0,7 0,7 0,-15 0,8 0,0 0,0 0,-11 0,-3 0,-8 0,-3 0,4-7,-4 7,11 0,-8 0,15 0,7 0,6 0,5 0,17 0,0 0,0 0,0 0,0 0,0 0,0 0,0 0,0 0,0 0,0 0,0 0,0 0,0 0,0 0</inkml:trace>
          <inkml:trace contextRef="#ctx0" brushRef="#br0" timeOffset="-21744.74">9385 1592,'0'0,"0"0,0 0,0 0,0 0,-14 13,-11 8,-3 9,-14 14,-22 24,-6 3,-12 4,8-4,4-4,10-16,10-10,1-1,14-9,13-11,22-20,0 0,0 0,0 0,15 14,13 3,14-4,22 8,3 9,10 1,5 6,6 0,4 0</inkml:trace>
          <inkml:trace contextRef="#ctx0" brushRef="#br0" timeOffset="-23581.04">10095-3095,'0'0,"0"0,0 0,0 0,0 0,0 0,7 13,7 11,7 10,14 10,1 20,6 17,4-13,-11 7,-7-4,4-17,-11-3,0-14,-6-7,-15-30,0 0</inkml:trace>
          <inkml:trace contextRef="#ctx0" brushRef="#br0" timeOffset="-22527.29">11425-2211,'0'0,"0"0,0 0,0 0,0 0,0 0,0 0,0 0,7 16,7-2,15 6,13 7,22 11,17-1,14 0,4 4,3-14,-3 0,-18 4,-7-11,-17 4,-22-11,-10 1,-25-14,-11 17,-3 0,-14 3,-15 17,-24 14,-7 23,-10 21,-15 24</inkml:trace>
        </inkml:traceGroup>
      </inkml:traceGroup>
    </inkml:traceGroup>
    <inkml:traceGroup>
      <inkml:annotationXML>
        <emma:emma xmlns:emma="http://www.w3.org/2003/04/emma" version="1.0">
          <emma:interpretation id="{8205FD93-4041-48DA-ADE0-C33778826758}" emma:medium="tactile" emma:mode="ink">
            <msink:context xmlns:msink="http://schemas.microsoft.com/ink/2010/main" type="paragraph" rotatedBoundingBox="13703,6051 20503,3334 22032,7163 15233,9880" alignmentLevel="2"/>
          </emma:interpretation>
        </emma:emma>
      </inkml:annotationXML>
      <inkml:traceGroup>
        <inkml:annotationXML>
          <emma:emma xmlns:emma="http://www.w3.org/2003/04/emma" version="1.0">
            <emma:interpretation id="{A0B0E121-C219-4F60-9571-7D89715137BB}" emma:medium="tactile" emma:mode="ink">
              <msink:context xmlns:msink="http://schemas.microsoft.com/ink/2010/main" type="inkBullet" rotatedBoundingBox="14188,7264 14989,6944 15212,7502 14411,7822"/>
            </emma:interpretation>
            <emma:one-of disjunction-type="recognition" id="oneOf1">
              <emma:interpretation id="interp5" emma:lang="en-IN" emma:confidence="0">
                <emma:literal>•</emma:literal>
              </emma:interpretation>
            </emma:one-of>
          </emma:emma>
        </inkml:annotationXML>
        <inkml:trace contextRef="#ctx0" brushRef="#br0" timeOffset="1077.81">13932-546,'0'0,"0"0,0 0,0 0,0 0,0 0,0 0,0 21,0 9,0 11,0 23,7 14,0 20,0 4,0-1,0-2,-7-21,11-4,-11-20,7-17,0-16,14-14,8-14,16-7,12-9,24-5,18-9,0-3,3-4,-7 3</inkml:trace>
      </inkml:traceGroup>
      <inkml:traceGroup>
        <inkml:annotationXML>
          <emma:emma xmlns:emma="http://www.w3.org/2003/04/emma" version="1.0">
            <emma:interpretation id="{1E65D7B2-363C-48BA-B09F-53B0CA9AF4D1}" emma:medium="tactile" emma:mode="ink">
              <msink:context xmlns:msink="http://schemas.microsoft.com/ink/2010/main" type="line" rotatedBoundingBox="14508,5730 20503,3334 22032,7163 16038,9558"/>
            </emma:interpretation>
          </emma:emma>
        </inkml:annotationXML>
        <inkml:traceGroup>
          <inkml:annotationXML>
            <emma:emma xmlns:emma="http://www.w3.org/2003/04/emma" version="1.0">
              <emma:interpretation id="{11C078F9-F29A-4DC6-AA5F-B0B68C0CF839}" emma:medium="tactile" emma:mode="ink">
                <msink:context xmlns:msink="http://schemas.microsoft.com/ink/2010/main" type="inkWord" rotatedBoundingBox="14484,5811 20447,3300 22049,7106 16086,9617"/>
              </emma:interpretation>
              <emma:one-of disjunction-type="recognition" id="oneOf2">
                <emma:interpretation id="interp6" emma:lang="en-IN" emma:confidence="0">
                  <emma:literal>*$EBOo</emma:literal>
                </emma:interpretation>
                <emma:interpretation id="interp7" emma:lang="en-IN" emma:confidence="0">
                  <emma:literal>*$EBro</emma:literal>
                </emma:interpretation>
                <emma:interpretation id="interp8" emma:lang="en-IN" emma:confidence="0">
                  <emma:literal>*$EBoo</emma:literal>
                </emma:interpretation>
                <emma:interpretation id="interp9" emma:lang="en-IN" emma:confidence="0">
                  <emma:literal>*$EBgo</emma:literal>
                </emma:interpretation>
                <emma:interpretation id="interp10" emma:lang="en-IN" emma:confidence="0">
                  <emma:literal>*$EBBO:o</emma:literal>
                </emma:interpretation>
              </emma:one-of>
            </emma:emma>
          </inkml:annotationXML>
          <inkml:trace contextRef="#ctx0" brushRef="#br0" timeOffset="29524.98">11384-441,'0'0,"0"0,0 0,0 0,0 0,0 0,0 0,0 0,7-20,14 6,7-6,18-10,11-1,20 11,-6 6,-4 8,-14 6,-18 20,-14 17,-14 14,-21 20,-7-3,-7 6,-4-13,4-10,7-7,7-7,7-16,7-21,21 0,21-7,18-7,18-9,10 2,11-9,-4 3,-14 6,-17-6,-11 10</inkml:trace>
          <inkml:trace contextRef="#ctx0" brushRef="#br0" timeOffset="1371.9">14324 74,'0'0,"0"0,0 0,0 0,0 0,0 0,0 0,14-10,7-10,15-18,16-9,5-17,10-8</inkml:trace>
          <inkml:trace contextRef="#ctx0" brushRef="#br0" timeOffset="27984.84">13050-1484,'0'0,"0"0,0 0,0 0,0 0,0 0,17 17,12 3,20 4,25 3,21 4,18-4,11 7,7-7,-1-3,-3-4,-17-3,-15-4,-14-6,-24 0,-8 0,-28-7,-21 0,-21 6,-21 5,-1-5,-10 1,4 0,7 0,3-1,3 11,15 0,0 14,3 3,11 10,-7 13,0 25,0-15,0-2,0 6,0-14,0-6,-8-17,15-4,0-16</inkml:trace>
          <inkml:trace contextRef="#ctx0" brushRef="#br0" timeOffset="-1001.42">2994 694,'0'0,"0"0,0 0,0 0,0 0,0 0,0 0,-7 13,-7 8,0 16,-11 14,1 10,2 13,8 11,14 13,7 4,14-4,22-17,6-10,32-16,15-42,20-26,18-28,11-23</inkml:trace>
          <inkml:trace contextRef="#ctx0" brushRef="#br0" timeOffset="6753.21">3407-959,'0'0,"0"0,0 0,0 0,0 0,0 0,0 0,0 0,0 0,0 0,0 0,14 20,0 18,1 19,-1 11,0 20,0 10,4 4,-4-14,0-7,-7-10,0-6,0-31</inkml:trace>
          <inkml:trace contextRef="#ctx0" brushRef="#br0" timeOffset="114800.54">13434 890,'0'0,"0"0,0 0,0 0</inkml:trace>
          <inkml:trace contextRef="#ctx0" brushRef="#br0" timeOffset="115945.76">13074 890,'0'0,"0"0,0 0,0 0,0 0,0 0,0 0,-7-13,-3-18,10-13,-7-24,0-20,0-20,-7-14,-8-7,1-6,-7 6,-14-6,-1 10,-3 6,4 14,-7 10,3 21,10 9,8 21,3 14,11 16,14 14,0 0,0 0,0 0,0 0,0 0,14 7,11-7,10-7,22 0,10-6,21-11,11 7,3-10,-3 3,-3 1,-8 2,-4 1,-13 3,-11 4,-10-1,-19 7,-10-3,-6 3,-15 7,0 0,0 0</inkml:trace>
          <inkml:trace contextRef="#ctx0" brushRef="#br1" timeOffset="214002.43">13329-1609,'0'0,"0"0,0 0,0 0,0 0,0 0,0 0,0 0,14 7,7 6,28 4,8 3,24 18,21-8,22 14,10 0,-3 0,-8 4,-13-11,-12-10,-16-3,-33-4,-10 0,-32 4,-32 3,-24 14,-32 3,-18 13,-18 18,-6-1,-1-9,-3 3,18 3</inkml:trace>
          <inkml:trace contextRef="#ctx0" brushRef="#br0" timeOffset="-8946.93">13967-1975,'0'0,"0"0,0 0,0 0,0 0,0 0,0 0,0 0,0 0,0 24,18 3,3 10,8 14,6 7,4 9,-4 4,0 11,4-8,-11 1,-7-11,-6 0,-1-23,-7-4</inkml:trace>
          <inkml:trace contextRef="#ctx0" brushRef="#br0" timeOffset="-9559.41">12778-695,'0'0,"0"0,0 0,0 0,0 0,0 0,0 0,0 0,0 0,0 0,14 0,0 0,7-6,11-5,11-2,20-7,8-11,17-6,0 6,7-20,4 1,-14 6,-4 0,-7 10,-10 3,-4 4,-18 7,-21 6</inkml:trace>
          <inkml:trace contextRef="#ctx0" brushRef="#br0" timeOffset="-168013.3">12785 728,'0'0,"0"0,0 0,0 0,0 0,0 0,0 0,0 0,0 0,0 0,-7-21,0-12,0-25,-7-13,0-21,0-23,-4-20,4-11,0-10,7 1,0-1,-1 3,8 15,0 12,0 14,8 24,-1 24,-7 17,7 20,0 10,-7 17,0 0,21 23,11-2,3 2,0-6,32-3,25-4,10-3,15-7,13 0,12 0,-5-7,-6-3,-15 10,-10 0,-17 0,-22 0,-18 0,-14 0</inkml:trace>
          <inkml:trace contextRef="#ctx0" brushRef="#br0" timeOffset="-165508.99">12743-1761,'0'0,"0"0,0 0,0 0,0 0,0 0,0 0,0 0,14 6,14 8,32 13,18-10,35 13,17 8,18-5,15 11,6 14,-3-4,7 4,-14 6,-21-13,-11-10,-32-4,-21-7,-25-3,-10 1,-25-15,-14-13,-14 7,-10 3,-5 4,-6 6,-11 10,-17 11,-19 20,-9 13,-12 21,12 14,-5-4,8 10,3-17,22-7,3-19,17-15,15-20,11-13,17-24,0 0,0 0,0 0,0 0,0 0,0 0,17-24,4 4,1-10,-1-14,14-11,4-16,10-3,15 6,-1-10,11 10,-6 11,-19 13,-7 7,-3 6,-18 11,-7 10,-14 10,0 0,0 0,0 0,0 0,0 0,0 0,0 0,-21-14,-7 0,-11-9,-10-4,-18-4,-11-6,-17-7,-11-7,-11-6,-6-15,-1 8,4 0,11-7,14 6,13 8,12 9,27 8,15 9,14 7,14 11,0 13,0 0,14 0,7 7,15-1,27 1,8 10,24-3,15 3,6 0,11 6,0-6,-3 14,-4-1,-11-3,-17 4,-11-4,-21 7,-25-7,-13-3,-8-11,-14 1,0-14,0 0,-22-21,-13-9,-11-4,-17-20,-18-4,-15-10,-10 7,4 4,3-1,-10 11,6 0,5 6,16 14,12 3,17 11,18 6,13 14,22-7,22 13,13 18,25-4,18 20,17-3,18 14,17 16,8 4,14 0,-7 0,-15-7,-13-7,-19-13,-23-3,-26-18</inkml:trace>
          <inkml:trace contextRef="#ctx0" brushRef="#br0" timeOffset="-167355.99">13022-1887,'0'0,"0"0,0 0,0 0,0 0,0 0,0 0,0 0,0 0,21 14,18 6,10 11,32 6,21 0,33 7,9 0,19 0,-1 0,-3 14,-4-11,-21 4,-24 0,-29-4,-25-10,-20-3,-19 4,-34-11,-19 10,-6 4,-25 3,-21 6,-4 8,-7-1,4 11,14-3,10-4,11 3,18-23,6-8,22-2,14-18,0-13,0 0</inkml:trace>
          <inkml:trace contextRef="#ctx0" brushRef="#br0" timeOffset="-163960.83">14857-2744,'0'0,"0"0,0 0,0 0,-14 0,-7-6,-8-8,-20-16,-8-8,-24 4,-14 1,-14 12,-18 11,-4 27,-14 17,-7 34,8 6,6 38,7 13,19 11,37 6,40 14,28 13,42 7,47-20,45-7,31-14,33-36,24-32,18-26,18-51,3-31,0-37,-3-30,-25-28,-18-26,-42-31,-43-14,-49-6,-45-7,-51 0,-45 16,-35 18,-36 37,-31 37,-22 48,-10 57,7 48,-11 67,-3 62</inkml:trace>
          <inkml:trace contextRef="#ctx0" brushRef="#br0" timeOffset="31806.66">12902-681,'0'0,"0"0,0 0,0 0,0 0,0 0,0 0,0 0,-15 0,15 0,-14 7,7 10,0 13,7 14,0 20,0 31,7 3,0 24,0 0,0 4,8-4,-1-7,0-24,7-6,-14-28,0-19,0-18,-7-20,0-14,0-16,0-21,-7-23,0-35,-14-33,14-21,0 4,0-3,7 13,0 23,0 32,0 19,0 31,0 30,7 28,0 30,0 20,7 28,0 9,7 18,7 6,8 7,10-13,-4-7,-3-11,-11-9,0-28,-7-13,-6-24,-8-7,-7-20,-14-7,-1-26,-6-11,0-21,-7-33,3-17,-3-21,7 8,0-1,6 17,-2 11,3 36,7 25,0 23,7 17,-8 40,1 35,7 33,0 11,7 16,1 11,-1 3,0-3,0-14,0-14,0-16,3-24,-3-28,-7-16,0-10,0-24,-7-24,-3-27,3-16,0-35,-7-6,-1-18,1-16,7 3,0 7,0 21,0 22,7 22,-7 33,7 34,0 27,0 41,0 23,7 14,0 17,0 7,0-1,7-6,-7-17,1-17,-1-23,0-31,-7-21,0-33,-7-45,-8-19,1-52</inkml:trace>
        </inkml:traceGroup>
      </inkml:traceGroup>
    </inkml:traceGroup>
  </inkml:traceGroup>
</inkml:ink>
</file>

<file path=ppt/ink/ink40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57:22.96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9A89A2A-6DF7-4CE8-8BCA-592FB984C0CD}" emma:medium="tactile" emma:mode="ink">
          <msink:context xmlns:msink="http://schemas.microsoft.com/ink/2010/main" type="writingRegion" rotatedBoundingBox="18535,16601 18256,5742 21607,5656 21886,16515">
            <msink:destinationLink direction="with" ref="{79583581-1B5A-4B34-8D90-B85C19F29D2D}"/>
          </msink:context>
        </emma:interpretation>
      </emma:emma>
    </inkml:annotationXML>
    <inkml:traceGroup>
      <inkml:annotationXML>
        <emma:emma xmlns:emma="http://www.w3.org/2003/04/emma" version="1.0">
          <emma:interpretation id="{959FE8CB-E31D-4028-88C5-DC17CC75CC51}" emma:medium="tactile" emma:mode="ink">
            <msink:context xmlns:msink="http://schemas.microsoft.com/ink/2010/main" type="paragraph" rotatedBoundingBox="18535,16601 18256,5742 21607,5656 21886,16515" alignmentLevel="1"/>
          </emma:interpretation>
        </emma:emma>
      </inkml:annotationXML>
      <inkml:traceGroup>
        <inkml:annotationXML>
          <emma:emma xmlns:emma="http://www.w3.org/2003/04/emma" version="1.0">
            <emma:interpretation id="{4F18525C-0851-4007-B491-3A3F32B22574}" emma:medium="tactile" emma:mode="ink">
              <msink:context xmlns:msink="http://schemas.microsoft.com/ink/2010/main" type="line" rotatedBoundingBox="18535,16601 18256,5742 21607,5656 21886,16515"/>
            </emma:interpretation>
          </emma:emma>
        </inkml:annotationXML>
        <inkml:traceGroup>
          <inkml:annotationXML>
            <emma:emma xmlns:emma="http://www.w3.org/2003/04/emma" version="1.0">
              <emma:interpretation id="{CD5300DF-E3D5-4AFB-8987-DB1BE926054F}" emma:medium="tactile" emma:mode="ink">
                <msink:context xmlns:msink="http://schemas.microsoft.com/ink/2010/main" type="inkWord" rotatedBoundingBox="18417,11991 18256,5742 21607,5656 21768,11905"/>
              </emma:interpretation>
              <emma:one-of disjunction-type="recognition" id="oneOf0">
                <emma:interpretation id="interp0" emma:lang="en-IN" emma:confidence="0">
                  <emma:literal>safety</emma:literal>
                </emma:interpretation>
                <emma:interpretation id="interp1" emma:lang="en-IN" emma:confidence="0">
                  <emma:literal>$oloE:iais</emma:literal>
                </emma:interpretation>
                <emma:interpretation id="interp2" emma:lang="en-IN" emma:confidence="0">
                  <emma:literal>$oooE:iais</emma:literal>
                </emma:interpretation>
                <emma:interpretation id="interp3" emma:lang="en-IN" emma:confidence="0">
                  <emma:literal>$oioE:iais</emma:literal>
                </emma:interpretation>
                <emma:interpretation id="interp4" emma:lang="en-IN" emma:confidence="0">
                  <emma:literal>$oooE:iaps</emma:literal>
                </emma:interpretation>
              </emma:one-of>
            </emma:emma>
          </inkml:annotationXML>
          <inkml:trace contextRef="#ctx0" brushRef="#br0">14312 1443,'0'0,"0"0,0 0,0 0,-14 7,-7-1,-21-6,-22 0,-31 0,-22 0,-13 7,-4 0,7 0,17 3,26 3,20 4,36-3,21 10,28-4,42 4,15-11,24 1,15 3,13-4,8 1,-14-1,-8-3,-17-3,-28 0,-19-7,-23 0,-29 0,-14-7,-32 0,-18-3,-28 3,-3 7,-7 0,-1 7,12 3,-1-3,18 0,24 0,19-1,31-6,24 11,26-11,38 0</inkml:trace>
          <inkml:trace contextRef="#ctx0" brushRef="#br0" timeOffset="-1191.09">14076 955,'0'0,"0"0,0 0,0 0,0 0,0 0,0 0,0 0,-7-13,0-18,0-10,0-36,0-18,0-31,-11-12,11-18,-7-7,0 7,7 4,-1 17,1 26,0 21,7 27,0 21,0 16,0 24,0 0,0 13,7 25,8 6,6 20,0 21,4 9,3 11,0 4,-7 3,0-11,4-3,-11-20,0-10,-7-14,0-27,1-10,-8-17,0-23,0-18,0 0,0-26,0-15,0-26,0 0,0-8,0 18,0 7,0 16,0 21,7 10,0 30,-7 14,7 41,7 10,7 20,-7 20,0 11,-7 6,0 4,0-10,0-11,1-20,-8-20,0-10,0-28,0-13,0-13,0-21,0-7,-8-20,1-17,0-13,0-4,0-10,0 10,0 17,0 1,0 26,0 17,-7 10,14 14,0 10,0 0,0 0,0 0,0 0,28-7,7-3,22 3,24-13,14 0,15-18,17-6,-4-6,-13-1,-8-3,-17 20</inkml:trace>
          <inkml:trace contextRef="#ctx0" brushRef="#br0" timeOffset="-27747.25">14305-1676,'0'0,"0"0,0 0,0 0,0 0,0 0,0 0,0 0,0 0,21 6,15 11,17-3,21 6,18 4,17 0,11 3,4-4,10 15,-7-1,-18-3,-14-4,-24 4,-11-3,-25-11,-13-6,-15-1,-7-13,0 0,-15 14,8 3,-7-4,-7 7,-11 18,4 16,0 10,0 17,6 14,-2-3,10-4,0-14,6-9</inkml:trace>
          <inkml:trace contextRef="#ctx0" brushRef="#br0" timeOffset="-3889.61">14574 715,'0'0,"0"0,0 0,0 0,0 0,0 0,-15 0,1-11,-7-2,0-7,-4-7,4-18,7 12,0-11,0-7,-7-7,-4-3,4-13,-8-1,1-20,-14 1,7-5,-1 5,-3 6,4-1,0 15,7 6,3 17,11 24,0 4,0 16,14 7,0 0,0 20,7 17,7 7,7 24,11 20,-4 10,0 4,0 6,4-3,-4-10,-6-3,-1-21,-7-14,7-9,-14-18,0-16,-7-14,0 0,0 0,0-24,-7-17,-7-23,-7-14,0-13,-1-4,1-13,-7 3,3 13,4 7,7 11,0 20,0 3,0 24,7 10,7 17,0 0,0 0,0 0,0 0,0 0,0 0,0 0,0 0,0 0,0 0,21-7,14-6,25-8,18-9,21-7,10 3,7-14,1 4,-11 0,-18 7,-14 13,-24-3,-15 3,-14 11,-21 13,-14 0,-14 0,-8 0,-2 0,-5 7,-6-1,-4 5,3-5,-13-6,13 7,5-7,9 10,1-10,21 0,14 0,0 0,14 0,7 0,0-10,15 3,17-10,10 4,15-11,10 4,7-4,15 4,-4-4,-8 11,-9-1,-15 1,-18 6,-17 0,-18-3,-21 10,-21-7,-25 0,-10 7,-25 0,-15 0,-24 14,-10 3,-8 3,0 7,-6 4,20 6,15-10,31 3,7 4,29-13,17-8,25-13,18 7,24-7,29-7,7 0,24-9,14-12,1 5,3-1,-11 4,-20-4,-15 4,-18 6,-13 7</inkml:trace>
          <inkml:trace contextRef="#ctx0" brushRef="#br0" timeOffset="-3112.34">14429-1676,'0'0,"0"0,0 0,0 0,0 0,0 0,0 0,0 0,-14 6,14-6,0 17,14-3,7-1,18 4,10 4,25 2,11 18,14 0,3 3,8 7,-8 13,4-17,-18-3,-17 0,-4-10,-25 0,-10-10,-18-11,-14-13,0 0,0 0,0 0,-25 14,-3-1,0 11,-14 10,-11 10,-11 31,-17-1,-11 21,11 10,3-4,4-9,7-14,11-4,13-13,15-24</inkml:trace>
          <inkml:trace contextRef="#ctx0" brushRef="#br0" timeOffset="6094.37">14312 447,'0'0,"0"0,0 0,0 0,0 0,0 0,0 0,0 0,0 0,0 0,-7-13,-7-15,0-19,0-4,-7-23,0-24,-1-11,1-9,7 2,0 5,3 9,11 4,0 17,0 20,11 3,-11 21,7 17,-7 20,14 0,7 6,1 1,27 7,14 3,19-11,13-6,14 0,11-17,4-3,-8-10,-13-4,3-10,-15 6,-9 8,-22 6,-18 11</inkml:trace>
          <inkml:trace contextRef="#ctx0" brushRef="#br0" timeOffset="-183361.32">15550 1004,'0'0,"0"0,0 0,0 0,0 0,0 0,0 0,0 0,0 0,0 0,-17 10,10 7,7 10,0 17,14 13,18 28,10 23,36 28,10 16,11 24,17 11,15 9,-8-6,-6 3,-15-17,-17-17,-15-10,-34-20,-22-28,-35-23,-29-7,-34-20,-26-17,-35-4,-28-9,-14-4,-31 6,-26 8,-10-4,0 3,-11-2,11 2,14-10,32 4,28-10,35 3,36-1,34-9,33 0,21-7,21 0,14 0,0 0,0 0,0 0,-14 0,0 0,0 0,0 0,0 0,0 0,0 0,0 0,-7 14,-7 16,0 4,-7 17,0 20,14 0,7-7,7 4,14-7,7-10,15-7,17-17,3-10,4-27,-10-4,3-6,-11-4,-7-3,-13-10,-8-7,-14-4,-14 4,0 4,0 2,0 1,0-3,7 12,0-2,7 10,7 6,14-3,11 10,3 7,11 7,4 0,-8 10,4 3,-11 11,1 3,-8 20,0 7,4 3,-4 4,8-4,10-3,3-10,11-7,11-14,6-16,12-21,6-6,-7-18,-10-6,-14-24,-11-3,-25-1,-14-3,-14 8,-14 9,-14-3,-7 20,0 3,-11 4,11 3,-1 11,-6-1,21-3,7 4,7-18,14-13,21 0,1 0,20 0,18 0,7 14,8 6,-12 17,-6 28,-8 19,-10 18,-17 16,2 24,5 4,-1 3,4-20,3-11,15-13,-1-24,4-16,-3-21,10-14,0-9,-17-8,-1-6,-13-7,-15-7,-21-13,-14-21,-14 0,-8 1,-6 12,-21 12,-26 19,-27 24</inkml:trace>
          <inkml:trace contextRef="#ctx0" brushRef="#br0" timeOffset="-20095.73">13938 8308,'0'0,"0"0,0 0,0 0,0 0,0 0,0 16,0 8,7 10,7 24,1 23,-8 24,0 3,0 4,-7-17,0-10,0-21,0-13,0-14,7-24,7-6,18-20,24-18,25-13,32-13,25-25,31-12,8-15,6-13,-10-3</inkml:trace>
          <inkml:trace contextRef="#ctx0" brushRef="#br0" timeOffset="-20653.68">14683 5832,'0'0,"0"0,0 0,0 0,0 0,0 0,0 0,7 13,7 11,21 13,1 14,6 17,18 17,-10 26,2 32,-9 16,-15 27,-10 14,-11 0,-32-4,-3 4,-15 0,-17-14,-17-27,-11-17,3-26,11-25,10-27,4-26,18-18,14-13,13-7</inkml:trace>
          <inkml:trace contextRef="#ctx0" brushRef="#br0" timeOffset="-19268.02">14429 5087,'0'0,"0"0,0 0,0 0,0 0,0 0,0 0,0 0,14-7,7-6,11-1,3-10,0 7,11 11,-10 6,-1 23,7 15,-13 19,-8 18,-7 6,0 7,-7-10,-7 0,0-14,0-13,0-4,0-26,0-21,14 0,18-14,3-10,25 1,18-11,10-17,11-17,3 0,-13 11,-12-1,-10 8</inkml:trace>
          <inkml:trace contextRef="#ctx0" brushRef="#br0" timeOffset="-18788.39">15414 4941,'0'0,"0"0,0 0,0 0,0 0,0 0,0 14,7 13,7 20,7 4,7 17,18-4,3-10,22-10,0-23,10-21,0-21,-10-23,-11-17,-11-13,-7-4,-35-7,-21 14,-28 14,-7 2,-19 18,-16 24,-19 19,-6 28,-11 37</inkml:trace>
        </inkml:traceGroup>
      </inkml:traceGroup>
    </inkml:traceGroup>
  </inkml:traceGroup>
</inkml:ink>
</file>

<file path=ppt/ink/ink4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5:24.02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9BEA2B5-5FD0-413A-A82A-EC51B7DF095A}" emma:medium="tactile" emma:mode="ink">
          <msink:context xmlns:msink="http://schemas.microsoft.com/ink/2010/main" type="writingRegion" rotatedBoundingBox="18371,15151 21560,13470 21918,14149 18728,15830"/>
        </emma:interpretation>
      </emma:emma>
    </inkml:annotationXML>
    <inkml:traceGroup>
      <inkml:annotationXML>
        <emma:emma xmlns:emma="http://www.w3.org/2003/04/emma" version="1.0">
          <emma:interpretation id="{8D008183-32B9-4A94-A03E-9B156B62A845}" emma:medium="tactile" emma:mode="ink">
            <msink:context xmlns:msink="http://schemas.microsoft.com/ink/2010/main" type="paragraph" rotatedBoundingBox="18371,15151 21560,13470 21918,14149 18728,15830" alignmentLevel="1"/>
          </emma:interpretation>
        </emma:emma>
      </inkml:annotationXML>
      <inkml:traceGroup>
        <inkml:annotationXML>
          <emma:emma xmlns:emma="http://www.w3.org/2003/04/emma" version="1.0">
            <emma:interpretation id="{746B56C7-6DDF-4CC8-85DA-BDC3CAB70108}" emma:medium="tactile" emma:mode="ink">
              <msink:context xmlns:msink="http://schemas.microsoft.com/ink/2010/main" type="line" rotatedBoundingBox="18371,15151 21560,13470 21918,14149 18728,15830"/>
            </emma:interpretation>
          </emma:emma>
        </inkml:annotationXML>
        <inkml:traceGroup>
          <inkml:annotationXML>
            <emma:emma xmlns:emma="http://www.w3.org/2003/04/emma" version="1.0">
              <emma:interpretation id="{0DC803C1-38CA-4028-9997-A31613D8950C}" emma:medium="tactile" emma:mode="ink">
                <msink:context xmlns:msink="http://schemas.microsoft.com/ink/2010/main" type="inkWord" rotatedBoundingBox="20241,14355 20409,14267 20546,14525 20377,14614"/>
              </emma:interpretation>
              <emma:one-of disjunction-type="recognition" id="oneOf0">
                <emma:interpretation id="interp0" emma:lang="en-IN" emma:confidence="0">
                  <emma:literal>me.</emma:literal>
                </emma:interpretation>
                <emma:interpretation id="interp1" emma:lang="en-IN" emma:confidence="0">
                  <emma:literal>M:'</emma:literal>
                </emma:interpretation>
                <emma:interpretation id="interp2" emma:lang="en-IN" emma:confidence="0">
                  <emma:literal>mi.</emma:literal>
                </emma:interpretation>
                <emma:interpretation id="interp3" emma:lang="en-IN" emma:confidence="0">
                  <emma:literal>mi'</emma:literal>
                </emma:interpretation>
                <emma:interpretation id="interp4" emma:lang="en-IN" emma:confidence="0">
                  <emma:literal>in.</emma:literal>
                </emma:interpretation>
              </emma:one-of>
            </emma:emma>
          </inkml:annotationXML>
          <inkml:trace contextRef="#ctx0" brushRef="#br0">1868-548,'0'0,"0"0,0 0,0 0,0 0,-5 10,0 6,-4 3,-1 12,0 7,5-8,5-8,15-18,14-20,18-13,27-25</inkml:trace>
          <inkml:trace contextRef="#ctx0" brushRef="#br0" timeOffset="-189.81">1721-621,'0'0,"0"0,0 0,0 0,0 0,0 0,0 0,0 0,22-14,2-7,11-10,7 7</inkml:trace>
          <inkml:trace contextRef="#ctx0" brushRef="#br0" timeOffset="-579.8">98 19,'0'0,"0"0,0 0,0 0,0 0,-5 14,0 8,0 13,5 20,0 25,0 5,5 9,0-11,-5-12,0-17,0-9,0-26,0-19,-15-26,-5-16,1-17,-1-12,10-10,5-1,10 6,10 15,10 13,19 22,13 17,2 18,7 22,1 12,-8 4,-10-7,-2-5,-13-1,-7-16,-12-8,-15-10,0-19,-5-14,-5-12,0-12,6 1,-4-1,8 12,12 14,13 12,10 26,11 19,13 26,1 15,6 15,5 10,-4 5</inkml:trace>
          <inkml:trace contextRef="#ctx0" brushRef="#br0" timeOffset="180.27">3090-1339,'0'0</inkml:trace>
        </inkml:traceGroup>
      </inkml:traceGroup>
    </inkml:traceGroup>
  </inkml:traceGroup>
</inkml:ink>
</file>

<file path=ppt/ink/ink41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0:08.52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ECF05CF-3D28-4A01-B693-72BA87BFB5AF}" emma:medium="tactile" emma:mode="ink">
          <msink:context xmlns:msink="http://schemas.microsoft.com/ink/2010/main" type="writingRegion" rotatedBoundingBox="2046,5849 18116,-311 23762,14414 7692,20576"/>
        </emma:interpretation>
      </emma:emma>
    </inkml:annotationXML>
    <inkml:traceGroup>
      <inkml:annotationXML>
        <emma:emma xmlns:emma="http://www.w3.org/2003/04/emma" version="1.0">
          <emma:interpretation id="{ECC76FAC-5C75-433F-B800-4CFF2095D6D3}" emma:medium="tactile" emma:mode="ink">
            <msink:context xmlns:msink="http://schemas.microsoft.com/ink/2010/main" type="paragraph" rotatedBoundingBox="2156,5578 11213,3136 11787,5264 2729,7706" alignmentLevel="1"/>
          </emma:interpretation>
        </emma:emma>
      </inkml:annotationXML>
      <inkml:traceGroup>
        <inkml:annotationXML>
          <emma:emma xmlns:emma="http://www.w3.org/2003/04/emma" version="1.0">
            <emma:interpretation id="{A3E9D0B6-5C06-4F19-A3CC-B7E48E0FD8AB}" emma:medium="tactile" emma:mode="ink">
              <msink:context xmlns:msink="http://schemas.microsoft.com/ink/2010/main" type="line" rotatedBoundingBox="2156,5578 11213,3136 11787,5264 2729,7706">
                <msink:destinationLink direction="with" ref="{D7BF9E22-0984-4C33-81BF-71914588BDF7}"/>
                <msink:destinationLink direction="with" ref="{BA403B7E-5727-41AC-A3B6-B79A869DB86E}"/>
              </msink:context>
            </emma:interpretation>
          </emma:emma>
        </inkml:annotationXML>
        <inkml:traceGroup>
          <inkml:annotationXML>
            <emma:emma xmlns:emma="http://www.w3.org/2003/04/emma" version="1.0">
              <emma:interpretation id="{CACFFCBC-4952-4602-B334-6A08F8DB1824}" emma:medium="tactile" emma:mode="ink">
                <msink:context xmlns:msink="http://schemas.microsoft.com/ink/2010/main" type="inkWord" rotatedBoundingBox="2156,5578 11213,3136 11787,5264 2729,7706"/>
              </emma:interpretation>
              <emma:one-of disjunction-type="recognition" id="oneOf0">
                <emma:interpretation id="interp0" emma:lang="en-IN" emma:confidence="0">
                  <emma:literal>If-xo</emma:literal>
                </emma:interpretation>
                <emma:interpretation id="interp1" emma:lang="en-IN" emma:confidence="0">
                  <emma:literal>Efxo</emma:literal>
                </emma:interpretation>
                <emma:interpretation id="interp2" emma:lang="en-IN" emma:confidence="0">
                  <emma:literal>Sr-xo</emma:literal>
                </emma:interpretation>
                <emma:interpretation id="interp3" emma:lang="en-IN" emma:confidence="0">
                  <emma:literal>afxo</emma:literal>
                </emma:interpretation>
                <emma:interpretation id="interp4" emma:lang="en-IN" emma:confidence="0">
                  <emma:literal>If X-o</emma:literal>
                </emma:interpretation>
              </emma:one-of>
            </emma:emma>
          </inkml:annotationXML>
          <inkml:trace contextRef="#ctx0" brushRef="#br0">371 207,'0'0,"0"0,0 0,0 0,0 0,0 0,0 0,0 0,0 0,0 0,0 0,0 0,7-14,7-9,0-4,8-11,-1-2,0 13,-3-4,-1 24,-17 28,-10 23,-15 34,-17 16,-15 32,-14 13,-3-1,4 8,3-24,17-27,11-21,25-30,28-30,25-34,18-24,10-7,10 0,-2 4,-5 9,-6 25,-18 33,-18 31,-28 34,-28 16,-25 24,-18 18,-14 2,4-2,18-22,10-16,24-33,22-35,39-37,39-37,38-28,39-26,29-24,10-11,21-13,-17-3,-22 20</inkml:trace>
          <inkml:trace contextRef="#ctx0" brushRef="#br0" timeOffset="587.91">1801 840,'0'0,"0"0,0 0,0 0,0 0,14 17,7 3,25 18,28 23,18 10,17 17,4 10,-11-3,-13-4,-15-20,-18-13,-21-27,-13-25,-33-23,-21-23,-17-48,-11-31,-11-47,-3-20,7-38,18-13,6-6,8 22,21 22,14 43,0 24,7 57,0 28,18 40,-1 27,12 24,13 21,22 2,13 11,19-17,10 0,3-17</inkml:trace>
          <inkml:trace contextRef="#ctx0" brushRef="#br0" timeOffset="893.33">2182 627,'0'0,"0"0,0 0,0 0,0 0,0 0,0 0,31-14,26-9,45-8,54-33,34-11,36-9,18-15,13 5,-6 2,-25 21</inkml:trace>
          <inkml:trace contextRef="#ctx0" brushRef="#br0" timeOffset="1658.06">4222-277,'0'0,"0"0,0 0,0 0,0 0,0 0,0 0,24 13,19 8,31 16,21 14,25 13,11-3,6 13,5-3,-12-16,-20-11,-15 0,-24-4,-29-19,-14-11,-14-10,-14 0</inkml:trace>
          <inkml:trace contextRef="#ctx0" brushRef="#br0" timeOffset="1926.35">5076-508,'0'0,"0"0,0 0,0 0,0 0,0 0,-7 24,-7 10,-7 34,-11 26,-4 39,-6 29,-7 31,6 0,-3-10,11-20,7-25</inkml:trace>
          <inkml:trace contextRef="#ctx0" brushRef="#br0" timeOffset="2783.59">6512-162,'0'0,"0"0,0 0,0 0,0 0,0 0,15 0,13-7,28-17,40-10,48-37,36-44,43-24,10-23,3-8,-24 15,-32 19,-35 14,-43 38,-46 29,-31 35,-25 20,-32 27,-10 14,-11-1,4 18,6-4,11 14,18 3,21-7,8 1,23-18,12-16,24-25,7-29,11-11,7-17,-18-20,-14 0,-18-10,-28-8,-21 12,-35-5,-25 11,-35 20,-32 28,-25 29,-24 42</inkml:trace>
          <inkml:trace contextRef="#ctx0" brushRef="#br0" timeOffset="2195.27">6431-691,'0'0,"0"0,0 0,0 0,0 0,0 0,0 0,0 0,14-16,15-5,16-13,12-16,10 6</inkml:trace>
        </inkml:traceGroup>
      </inkml:traceGroup>
    </inkml:traceGroup>
    <inkml:traceGroup>
      <inkml:annotationXML>
        <emma:emma xmlns:emma="http://www.w3.org/2003/04/emma" version="1.0">
          <emma:interpretation id="{7F6B6525-AD58-4481-8A15-41E913E15090}" emma:medium="tactile" emma:mode="ink">
            <msink:context xmlns:msink="http://schemas.microsoft.com/ink/2010/main" type="paragraph" rotatedBoundingBox="5393,8935 18520,2332 24240,13703 11113,20306" alignmentLevel="2"/>
          </emma:interpretation>
        </emma:emma>
      </inkml:annotationXML>
      <inkml:traceGroup>
        <inkml:annotationXML>
          <emma:emma xmlns:emma="http://www.w3.org/2003/04/emma" version="1.0">
            <emma:interpretation id="{ED6D6AAE-4950-4252-972B-25A61F1B20BD}" emma:medium="tactile" emma:mode="ink">
              <msink:context xmlns:msink="http://schemas.microsoft.com/ink/2010/main" type="line" rotatedBoundingBox="5570,8835 18711,3797 19563,6019 6422,11057"/>
            </emma:interpretation>
          </emma:emma>
        </inkml:annotationXML>
        <inkml:traceGroup>
          <inkml:annotationXML>
            <emma:emma xmlns:emma="http://www.w3.org/2003/04/emma" version="1.0">
              <emma:interpretation id="{BA0683F7-935D-493D-AE6C-F3A55EC24AF9}" emma:medium="tactile" emma:mode="ink">
                <msink:context xmlns:msink="http://schemas.microsoft.com/ink/2010/main" type="inkWord" rotatedBoundingBox="5570,8835 8544,7695 9352,9802 6378,10942"/>
              </emma:interpretation>
              <emma:one-of disjunction-type="recognition" id="oneOf1">
                <emma:interpretation id="interp5" emma:lang="en-IN" emma:confidence="0">
                  <emma:literal>HA</emma:literal>
                </emma:interpretation>
                <emma:interpretation id="interp6" emma:lang="en-IN" emma:confidence="0">
                  <emma:literal>HAD</emma:literal>
                </emma:interpretation>
                <emma:interpretation id="interp7" emma:lang="en-IN" emma:confidence="0">
                  <emma:literal>HAS</emma:literal>
                </emma:interpretation>
                <emma:interpretation id="interp8" emma:lang="en-IN" emma:confidence="0">
                  <emma:literal>HAY</emma:literal>
                </emma:interpretation>
                <emma:interpretation id="interp9" emma:lang="en-IN" emma:confidence="0">
                  <emma:literal>HAM</emma:literal>
                </emma:interpretation>
              </emma:one-of>
            </emma:emma>
          </inkml:annotationXML>
          <inkml:trace contextRef="#ctx0" brushRef="#br0" timeOffset="7571.5">3053 3360,'0'0,"0"0,0 0,0 0,0 17,0 13,8 21,13 37,21 44,7 55,19 26,13 21,3-1,-2-13,-5-20,-13-27,-11-44,-11-31</inkml:trace>
          <inkml:trace contextRef="#ctx0" brushRef="#br0" timeOffset="8221.76">3675 4627,'0'0,"0"0,0 0,0 0,0 0,0 0,0 0,21-7,14-17,32-13,29-14,31-24,10-6</inkml:trace>
          <inkml:trace contextRef="#ctx0" brushRef="#br0" timeOffset="7938.52">3929 3245,'0'0,"0"0,0 0,0 0,0 0,7 20,0 17,14 21,29 40,13 24,18 34,15 10,-1 10,-10-10,-1-7,-17-17,-17-27,-15-23,-10-28,-11-20</inkml:trace>
          <inkml:trace contextRef="#ctx0" brushRef="#br0" timeOffset="8853.41">5574 4064,'0'0,"0"0,0 0,0 0,0 0,7 14,10 16,11 4,8 17,24 17,3 10,1-4,-15-13,-3-10,-18-17,-13-4,-15-30,-22-13,-16-18,-5-13,-27-24,6-33,-10-14,3-17,-3-17,14-7,18 10,14 7,21 11,14 33,7 24,7 17,14 33,18 28,11 40,17 11,21 27,18 30,4 14,-1 6,1-3,-15-13,-6-8,-15-16,-21-17,-18-20,-13-14,-8-21</inkml:trace>
          <inkml:trace contextRef="#ctx0" brushRef="#br0" timeOffset="9111.52">5736 4362,'0'0,"0"0,0 0,0 0,0 0,0 0,0 0,0 0,21-17,14-3,36-17,17-7,22-21,13-16,8-14</inkml:trace>
        </inkml:traceGroup>
        <inkml:traceGroup>
          <inkml:annotationXML>
            <emma:emma xmlns:emma="http://www.w3.org/2003/04/emma" version="1.0">
              <emma:interpretation id="{61CE9D3B-CC77-4E06-999D-2A3428574F67}" emma:medium="tactile" emma:mode="ink">
                <msink:context xmlns:msink="http://schemas.microsoft.com/ink/2010/main" type="inkWord" rotatedBoundingBox="10172,7700 18922,4346 19563,6019 10814,9373"/>
              </emma:interpretation>
              <emma:one-of disjunction-type="recognition" id="oneOf2">
                <emma:interpretation id="interp10" emma:lang="en-IN" emma:confidence="0">
                  <emma:literal>+10--0</emma:literal>
                </emma:interpretation>
                <emma:interpretation id="interp11" emma:lang="en-IN" emma:confidence="0">
                  <emma:literal>+10-0</emma:literal>
                </emma:interpretation>
                <emma:interpretation id="interp12" emma:lang="en-IN" emma:confidence="0">
                  <emma:literal>Ho-o</emma:literal>
                </emma:interpretation>
                <emma:interpretation id="interp13" emma:lang="en-IN" emma:confidence="0">
                  <emma:literal>+105-0</emma:literal>
                </emma:interpretation>
                <emma:interpretation id="interp14" emma:lang="en-IN" emma:confidence="0">
                  <emma:literal>Hoio</emma:literal>
                </emma:interpretation>
              </emma:one-of>
            </emma:emma>
          </inkml:annotationXML>
          <inkml:trace contextRef="#ctx0" brushRef="#br0" timeOffset="23589.2">7928 3214,'0'0,"0"0,0 0,0 0,0 0,0 0,14-6,32-15,31-26,50-28,50-16,38-31,18-7,18-6,-11 9,-18 18,-38 17,-40 26,-31 21,-46 14,-31 16</inkml:trace>
          <inkml:trace contextRef="#ctx0" brushRef="#br0" timeOffset="23242.74">8362 2212,'0'0,"0"0,0 0,0 0,0 0,0 0,0 0,7 13,14 18,14 16,18 11,25 27,7 30,17 7,0 13,-6 4,-5-7,-13-7,-11-23,-7-11,-25-26,-13-21</inkml:trace>
          <inkml:trace contextRef="#ctx0" brushRef="#br0" timeOffset="23928.53">10254 1460,'0'0,"0"0,0 0,0 0,0 0,10 17,-3 10,14 24,15 37,27 10,8 31,24 6,1 7,-1-3,-3-13,-15-15,-10-23,-17-23,-11-18,-18-33</inkml:trace>
          <inkml:trace contextRef="#ctx0" brushRef="#br0" timeOffset="24405.87">11150 1409,'0'0,"0"0,0 0,0 0,0 0,0 0,0 0,0 0,-7 27,7 14,14 23,11 28,10 9,15 21,27-10,19 3,13-23,7-18,12-26,-5-28,-14-27,-6-34,-18-16,-29-24,-21-18,-24-9,-29-11,-10 4,-28 4,-29 9,-10 10,-15 18,-13 23,-4 24,-4 27,14 20,1 24,3 21</inkml:trace>
          <inkml:trace contextRef="#ctx0" brushRef="#br0" timeOffset="24727.01">13031 414,'0'0,"0"0,0 0,0 0,0 0,0 0,15-7,13-17,28-13,29-38,35-3,25-10,10 4</inkml:trace>
          <inkml:trace contextRef="#ctx0" brushRef="#br0" timeOffset="25000.28">13949 1165,'0'0,"0"0,0 0,0 0,0 0,0 0,0 0,21-17,29-16,27-28,40-31,45-37,36-33,28-31</inkml:trace>
          <inkml:trace contextRef="#ctx0" brushRef="#br0" timeOffset="25394.72">15509-514,'0'0,"0"0,0 0,0 0,0 0,-18 13,4 18,0 13,0 23,14 15,14 9,25 4,10-17,33-27,20-24,11-34,10-30,8-28,0-23,-18-17,-25-10,-39-10,-42-4,-42 14,-53 10,-53 41,-43 33,-59 55</inkml:trace>
        </inkml:traceGroup>
      </inkml:traceGroup>
      <inkml:traceGroup>
        <inkml:annotationXML>
          <emma:emma xmlns:emma="http://www.w3.org/2003/04/emma" version="1.0">
            <emma:interpretation id="{62AA2E8B-F76F-4EB6-89C8-BAE4BE9B7A78}" emma:medium="tactile" emma:mode="ink">
              <msink:context xmlns:msink="http://schemas.microsoft.com/ink/2010/main" type="line" rotatedBoundingBox="8749,12129 20480,6228 21264,7788 9533,13688">
                <msink:destinationLink direction="with" ref="{DF4010D5-F6EC-488C-91A2-1354D1C5FB8A}"/>
              </msink:context>
            </emma:interpretation>
          </emma:emma>
        </inkml:annotationXML>
        <inkml:traceGroup>
          <inkml:annotationXML>
            <emma:emma xmlns:emma="http://www.w3.org/2003/04/emma" version="1.0">
              <emma:interpretation id="{42EB10EF-62CC-4F33-A470-8E7253DEAE0C}" emma:medium="tactile" emma:mode="ink">
                <msink:context xmlns:msink="http://schemas.microsoft.com/ink/2010/main" type="inkWord" rotatedBoundingBox="8749,12129 20480,6228 21264,7788 9533,13688"/>
              </emma:interpretation>
              <emma:one-of disjunction-type="recognition" id="oneOf3">
                <emma:interpretation id="interp15" emma:lang="en-IN" emma:confidence="0">
                  <emma:literal>Hai-soon</emma:literal>
                </emma:interpretation>
                <emma:interpretation id="interp16" emma:lang="en-IN" emma:confidence="0">
                  <emma:literal>H A-token</emma:literal>
                </emma:interpretation>
                <emma:interpretation id="interp17" emma:lang="en-IN" emma:confidence="0">
                  <emma:literal>HA: -10 ten</emma:literal>
                </emma:interpretation>
                <emma:interpretation id="interp18" emma:lang="en-IN" emma:confidence="0">
                  <emma:literal>H A-torn</emma:literal>
                </emma:interpretation>
                <emma:interpretation id="interp19" emma:lang="en-IN" emma:confidence="0">
                  <emma:literal>HA: -10 few</emma:literal>
                </emma:interpretation>
              </emma:one-of>
            </emma:emma>
          </inkml:annotationXML>
          <inkml:trace contextRef="#ctx0" brushRef="#br0" timeOffset="25912.37">6396 6858,'0'0,"0"0,0 0,0 0,0 0,0 0,0 14,7 20,7 17,14 37,15 30,10 28,3 16,11 8,-10-15,-1-22,-14-22,-3-33</inkml:trace>
          <inkml:trace contextRef="#ctx0" brushRef="#br0" timeOffset="26393.46">6664 7722,'0'0,"0"0,0 0,0 0,0 0,0 0,21-24,29-10,27-33,54-38</inkml:trace>
          <inkml:trace contextRef="#ctx0" brushRef="#br0" timeOffset="26203.7">6887 6313,'0'0,"0"0,0 0,0 0,0 0,7 17,7 10,21 17,32 41,28 23,18 24,11 14,-1 16,-6-6,-11-7,-25-23,-25-21</inkml:trace>
          <inkml:trace contextRef="#ctx0" brushRef="#br0" timeOffset="26919.92">8634 6469,'0'0,"0"0,0 0,0 0,0 17,0 3,0 11,7 19,7 22,11 19,-4 4,0 3,0-20,0-14,-3 1,-11-32,-7-16,-7-34,-18-16,-10-32,-7-13,-18-30,-4-21,0-10,4-6,18 9,7 21,14 17,14 27,14 27,14 10,21 27,25 21,11 20,35 10,14 13,3 14,12 14,-12 3,-6 7,-22-7,-10-7</inkml:trace>
          <inkml:trace contextRef="#ctx0" brushRef="#br0" timeOffset="27187.5">8810 6943,'0'0,"0"0,0 0,0 0,0 0,0 0,0 0,0 0,14-24,22-16,16-11,26-20,28-21,10-9,8-8,7 4,-15 11</inkml:trace>
          <inkml:trace contextRef="#ctx0" brushRef="#br0" timeOffset="27530.37">10702 5365,'0'0,"0"0,0 0,0 0,0 0,0 0,18-7,3-10,21-13,22-8,6-6,11-6,1 9</inkml:trace>
          <inkml:trace contextRef="#ctx0" brushRef="#br0" timeOffset="27836.02">10854 6272,'0'0,"0"0,0 0,0 0,0 0,0 0,14-10,7-3,21-18,32-13,29-30,20-11,19-20,-1-7,-4 7,-10 14,-17 13,-22 20</inkml:trace>
          <inkml:trace contextRef="#ctx0" brushRef="#br0" timeOffset="28678.94">12640 4474,'0'0,"0"0,0 0,0 0,0 0,0 0,0 0,0 0,0 0,0 0,0 0,0 0,0 0,0 0,0 0,0 0,0 0,-15 0,15 0,0 0,0 0,15-10,27-7,7-10,26-10,13-7,14-14,11-6,4-18,-8-6,-17 7,-11 17,-18 13,-27 21,-15 19,-21 11,0 24</inkml:trace>
          <inkml:trace contextRef="#ctx0" brushRef="#br0" timeOffset="29036.05">14076 3194,'0'0,"0"0,0 0,0 0,0 0,0 0,0 0,0 0,7 14,7 16,7 14,11 20,4 28,-1 9,11 11,3-3,-3 2,-11-16,-6-14,-1-20,0-27,-14-10</inkml:trace>
          <inkml:trace contextRef="#ctx0" brushRef="#br0" timeOffset="29512.62">14676 2757,'0'0,"0"0,0 0,0 0,0 0,0 17,0 3,7 18,11 19,3 28,0 16,7 11,8-3,10-4,-4-17,21-24,1-13,10-34,-7-24,-3-17,-4-20,-11-13,-14-18,-6-6,-22-7,-21-10,-22 10,1 10,-14 6,-11 39,-14 16,-4 27,-17 17,-4 24,18 3,10 20</inkml:trace>
          <inkml:trace contextRef="#ctx0" brushRef="#br0" timeOffset="30700.57">15435 2154,'0'0,"0"0,0 0,0 0,0 0,0 0,0 0,0 14,14 6,14 17,25 35,18 12,17 25,14 19,11 4,-3-6,-8-15,-14-16,-17-10,-15-21,-27-23,-15-17,-14-24,-14-24,-15-34,1-23,-7-14,7-6,-1-11,8 10,-3 18,9 19,1 21,0 14,0 13,0 17,0 17,0 13,-4 1,4 3,0 10,14 13,7 4,14-10,18-14,3-13,18-24,18-24,21-13,-4-4,7-23,-13-7,-19-10,-6-1,-22 1,-14 17,-10 9,-11 18,-7 24,0 13,7 20,7 10,14 18,8 3,10-1,-4 1,4 0,-11-20,-7-8,-6-2,-1-15,-21-6,-14-13,-8-8,-6-16,-7-17,-11-10,11 6,7 1,-4-1,18 17,21 4,24 13,19 18,38 12,25 4,32 4,24 0,15-8,-1-6,-10 0,-14 0,-35-6,-43-22,-46-16,-35-16,-35-22,-39-16,-22-17,-13 0,-18-7,-18 20</inkml:trace>
        </inkml:traceGroup>
      </inkml:traceGroup>
      <inkml:traceGroup>
        <inkml:annotationXML>
          <emma:emma xmlns:emma="http://www.w3.org/2003/04/emma" version="1.0">
            <emma:interpretation id="{FE0B6982-17DA-43E2-820F-68C03A88F851}" emma:medium="tactile" emma:mode="ink">
              <msink:context xmlns:msink="http://schemas.microsoft.com/ink/2010/main" type="line" rotatedBoundingBox="16677,14461 19869,10833 22541,13184 19350,16812">
                <msink:destinationLink direction="with" ref="{93BF6694-C139-4749-83C3-5E4A53BEA0F2}"/>
              </msink:context>
            </emma:interpretation>
          </emma:emma>
        </inkml:annotationXML>
        <inkml:traceGroup>
          <inkml:annotationXML>
            <emma:emma xmlns:emma="http://www.w3.org/2003/04/emma" version="1.0">
              <emma:interpretation id="{58A21C75-1A48-46CC-8D81-B0991CDF3350}" emma:medium="tactile" emma:mode="ink">
                <msink:context xmlns:msink="http://schemas.microsoft.com/ink/2010/main" type="inkWord" rotatedBoundingBox="16677,14461 19869,10833 22541,13184 19350,16812"/>
              </emma:interpretation>
              <emma:one-of disjunction-type="recognition" id="oneOf4">
                <emma:interpretation id="interp20" emma:lang="en-IN" emma:confidence="0">
                  <emma:literal>Is</emma:literal>
                </emma:interpretation>
                <emma:interpretation id="interp21" emma:lang="en-IN" emma:confidence="0">
                  <emma:literal>I</emma:literal>
                </emma:interpretation>
                <emma:interpretation id="interp22" emma:lang="en-IN" emma:confidence="0">
                  <emma:literal>s</emma:literal>
                </emma:interpretation>
                <emma:interpretation id="interp23" emma:lang="en-IN" emma:confidence="0">
                  <emma:literal>In</emma:literal>
                </emma:interpretation>
                <emma:interpretation id="interp24" emma:lang="en-IN" emma:confidence="0">
                  <emma:literal>as</emma:literal>
                </emma:interpretation>
              </emma:one-of>
            </emma:emma>
          </inkml:annotationXML>
          <inkml:trace contextRef="#ctx0" brushRef="#br0" timeOffset="37731.75">17242 6736,'0'0,"0"0,0 0,0 0,0 0,0 0,21 0,29-10,45-3,46-8,43-6,20 7,19 6,-19 14,-24 14,-35 16,-60 21,-53 31,-71 29,-56 28,-54 30,-41 25,-19 5,-20-9,10 3,18-27,39-17</inkml:trace>
          <inkml:trace contextRef="#ctx0" brushRef="#br0" timeOffset="37281.68">15124 8027,'0'0,"0"0,0 0,0 0,-14 7,-7 6,-7 7,-18 11,-11-1,-20 4,13 3,11-3,32-13,42-8,46-13,53-13,53-25,67-23,50-27,35-30,20-28,5-16,-18 6,-32 10,-50 21,-52 23,-57 24,-56 28,-39 23</inkml:trace>
          <inkml:trace contextRef="#ctx0" brushRef="#br0" timeOffset="38909.95">19180 8599,'0'0,"0"0,0 0,0 0,0 0,0 0,0 0,0 0,0 0,0 0,-14 0,-18 14,-10 6,-36 27,-21 11,-42 23,-39 31,-42 13,-18 14,-22 17,-9-10,16 3,12-14,31-20,39-17,36-26,41-22,40-19,17-18,39-13,25-13</inkml:trace>
          <inkml:trace contextRef="#ctx0" brushRef="#br0" timeOffset="39360.87">16367 9182,'0'0,"0"0,0 0,0 0,0 0,0 0,-7 13,0 18,0 13,-8 37,1 21,-7 33,-14 11,0 16,-8 1,-3-7,4-18,3-19,11-24,0-28,14-22,14-15,21-23,28-7,39-17,43-10,42-11,39-16,45 3,40 7</inkml:trace>
        </inkml:traceGroup>
      </inkml:traceGroup>
    </inkml:traceGroup>
  </inkml:traceGroup>
</inkml:ink>
</file>

<file path=ppt/ink/ink41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0:40.85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F4010D5-F6EC-488C-91A2-1354D1C5FB8A}" emma:medium="tactile" emma:mode="ink">
          <msink:context xmlns:msink="http://schemas.microsoft.com/ink/2010/main" type="inkDrawing" rotatedBoundingBox="7898,11393 23475,3676 25579,7924 10003,15640" hotPoints="20164,6051 21595,8997 9652,14798 8220,11851" semanticType="enclosure" shapeName="Rectangle">
            <msink:sourceLink direction="with" ref="{62AA2E8B-F76F-4EB6-89C8-BAE4BE9B7A78}"/>
          </msink:context>
        </emma:interpretation>
      </emma:emma>
    </inkml:annotationXML>
    <inkml:trace contextRef="#ctx0" brushRef="#br0">1708 9417,'0'0,"0"0,0 0,0 0,0 0,21-7,25-20,39-17,73-34,61-51,74-30,64-41,70-34,49-20,50-10,32-7,28-16,21-5,14-6,0-3,7-11,-13 4,-8 3,-21 11,-32 16,-32 21,-45 13,-43 24,-53 23,-53 11,-53 23,-45 21,-50 20,-32 10,-35-3,-35 0,3 0,-7-10,-3-1,3-6,10-3,-6 6,3-6,-14 3,-17-7,-22-4,-14 11,-21 0,-28-7,-22-3,-31-3,-29-1,-34 4,-22 6,-28 14,3 11,-3 9,0-3,17 10,22 14,17 13,11 17,21 24,21 14,4 26,7 21,7 24,-11 26,-21 25,-25 30,-24 10,-28 20,-43 17,-50 21,-41 13,-47 14,-63 33,-49 7,-43 11,-35 16,-32 18,-32 6,-14 7,-6 0,2-11,1-12,21-15,21-13,46-23,46-21,52-31,68-23,60-30,67-25,63-36,57-21,53-20,46-1,28 1,28 3,21 11,18 16,-3 14,13 23,4 21,4 27,17 0,1 10,-1 17,0 0,7 7,1-17,-11-7,-1-13,-17-31,-10-24,-11-16,-18-35,-14-20</inkml:trace>
    <inkml:trace contextRef="#ctx0" brushRef="#br0" timeOffset="620.91">14859-208,'0'0,"0"0,0 0,0 0,0 0,-7 23,-7 11,-8 41,-6 50,-28 68,-15 65,-24 56,-15 56,-13 29,-18 8,0-8,3-19,4-32,10-39,8-42,13-53,5-49,23-43,19-51,21-33</inkml:trace>
    <inkml:trace contextRef="#ctx0" brushRef="#br0" timeOffset="1062.21">15794-527,'0'0,"0"0,0 0,0 0,0 0,-14 27,-11 17,-10 34,-21 68,-29 50,-18 62,-20 50,-15 37,-21 14,1 11,-8 9,7-13,7-4,-7-13,8-27,6-28,-7-33,14-41,15-47,13-41,19-54,20-44</inkml:trace>
  </inkml:traceGroup>
</inkml:ink>
</file>

<file path=ppt/ink/ink41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0:49.86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3BF6694-C139-4749-83C3-5E4A53BEA0F2}" emma:medium="tactile" emma:mode="ink">
          <msink:context xmlns:msink="http://schemas.microsoft.com/ink/2010/main" type="inkDrawing" rotatedBoundingBox="16572,15771 23317,12190 24534,14482 17789,18063" hotPoints="23975,13036 21570,16056 17783,16811 20189,13791" semanticType="enclosure" shapeName="Ellipse">
            <msink:sourceLink direction="with" ref="{FE0B6982-17DA-43E2-820F-68C03A88F851}"/>
          </msink:context>
        </emma:interpretation>
      </emma:emma>
    </inkml:annotationXML>
    <inkml:trace contextRef="#ctx0" brushRef="#br0">0 3977,'0'0,"0"0,0 0,0 0,0 0,0 0,7-13,21-31,14-38,40-43,41-44,50-48,49-30,54-34,34-21,47-9,38 2,39 5,14 26,15 7,13 20,8 31,-484 220,469-193,-35 31,-42 43,-53 51,-64 62,-59 56,-58 55,-62 44,-61 41,-49 30,-43 27,-52 17,-43 7,-42 7,-46 13,-42 4,-43-10,-28-1,-25-6,-20-21,-5-13,-3-31,-3-37,-4-37,18-41,17-40,36-27,20-38,33-44,42-30,46-24,49-17,50-27,63-24,78-23,84-35,85-19,82-14,49 6</inkml:trace>
  </inkml:traceGroup>
</inkml:ink>
</file>

<file path=ppt/ink/ink41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0:58.6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BF9E22-0984-4C33-81BF-71914588BDF7}" emma:medium="tactile" emma:mode="ink">
          <msink:context xmlns:msink="http://schemas.microsoft.com/ink/2010/main" type="inkDrawing" rotatedBoundingBox="2381,8993 15179,3694 15214,3779 2416,9077" semanticType="underline" shapeName="Other">
            <msink:sourceLink direction="with" ref="{A3E9D0B6-5C06-4F19-A3CC-B7E48E0FD8AB}"/>
          </msink:context>
        </emma:interpretation>
      </emma:emma>
    </inkml:annotationXML>
    <inkml:trace contextRef="#ctx0" brushRef="#br0">0 5249,'0'0,"0"0,0 0,0 0,0 0,14 0,18-7,39-10,73-23,75-35,81-37,92-33,77-48,75-27,63-34,42-17,47-24,38-6,25-11,10 4,-3-11,7-2,-18 2,-35 18,-46 6,-49 21,-67 30,-85 38,-92 46,-92 42,-80 40,-79 31,-63 30</inkml:trace>
  </inkml:traceGroup>
</inkml:ink>
</file>

<file path=ppt/ink/ink41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0:59.32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A403B7E-5727-41AC-A3B6-B79A869DB86E}" emma:medium="tactile" emma:mode="ink">
          <msink:context xmlns:msink="http://schemas.microsoft.com/ink/2010/main" type="inkDrawing" rotatedBoundingBox="3786,9117 15992,3241 16007,3273 3801,9149" semanticType="underline" shapeName="Other">
            <msink:sourceLink direction="with" ref="{A3E9D0B6-5C06-4F19-A3CC-B7E48E0FD8AB}"/>
          </msink:context>
        </emma:interpretation>
      </emma:emma>
    </inkml:annotationXML>
    <inkml:trace contextRef="#ctx0" brushRef="#br0">0 5859,'0'0,"0"0,0 0,0 0,0 0,0 0,21-7,35-13,64-24,71-47,91-31,78-51,82-47,69-37,68-25,39-19,49-21,39-27,24-6,22 6,0-17,7 4,-14 10,-43 20,-53 17,-49 27,-74 27,-85 48,-88 47,-81 37,-81 34,-68 34,-56 34</inkml:trace>
  </inkml:traceGroup>
</inkml:ink>
</file>

<file path=ppt/ink/ink41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1:49.49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8A326E0-352C-4ABC-B9B0-65E79B3C0796}" emma:medium="tactile" emma:mode="ink">
          <msink:context xmlns:msink="http://schemas.microsoft.com/ink/2010/main" type="writingRegion" rotatedBoundingBox="1696,7213 15721,-2748 20807,4410 6782,14372"/>
        </emma:interpretation>
      </emma:emma>
    </inkml:annotationXML>
    <inkml:traceGroup>
      <inkml:annotationXML>
        <emma:emma xmlns:emma="http://www.w3.org/2003/04/emma" version="1.0">
          <emma:interpretation id="{5D65437F-8277-4A38-9E34-5B6678869F56}" emma:medium="tactile" emma:mode="ink">
            <msink:context xmlns:msink="http://schemas.microsoft.com/ink/2010/main" type="paragraph" rotatedBoundingBox="1760,6611 10998,2114 12254,4694 3016,9192" alignmentLevel="1"/>
          </emma:interpretation>
        </emma:emma>
      </inkml:annotationXML>
      <inkml:traceGroup>
        <inkml:annotationXML>
          <emma:emma xmlns:emma="http://www.w3.org/2003/04/emma" version="1.0">
            <emma:interpretation id="{D7BA1211-26A6-4314-A163-822657ACBCE5}" emma:medium="tactile" emma:mode="ink">
              <msink:context xmlns:msink="http://schemas.microsoft.com/ink/2010/main" type="line" rotatedBoundingBox="1760,6611 10998,2114 12254,4694 3016,9192"/>
            </emma:interpretation>
          </emma:emma>
        </inkml:annotationXML>
        <inkml:traceGroup>
          <inkml:annotationXML>
            <emma:emma xmlns:emma="http://www.w3.org/2003/04/emma" version="1.0">
              <emma:interpretation id="{A536EAAD-367A-45EE-BB2F-25A3E128B66C}" emma:medium="tactile" emma:mode="ink">
                <msink:context xmlns:msink="http://schemas.microsoft.com/ink/2010/main" type="inkWord" rotatedBoundingBox="1760,6611 10998,2114 12254,4694 3016,9192"/>
              </emma:interpretation>
              <emma:one-of disjunction-type="recognition" id="oneOf0">
                <emma:interpretation id="interp0" emma:lang="en-IN" emma:confidence="0">
                  <emma:literal>Efy:0</emma:literal>
                </emma:interpretation>
                <emma:interpretation id="interp1" emma:lang="en-IN" emma:confidence="0">
                  <emma:literal>f fy:0</emma:literal>
                </emma:interpretation>
                <emma:interpretation id="interp2" emma:lang="en-IN" emma:confidence="0">
                  <emma:literal>sfy :0</emma:literal>
                </emma:interpretation>
                <emma:interpretation id="interp3" emma:lang="en-IN" emma:confidence="0">
                  <emma:literal>Efy:o</emma:literal>
                </emma:interpretation>
                <emma:interpretation id="interp4" emma:lang="en-IN" emma:confidence="0">
                  <emma:literal>Effy-o</emma:literal>
                </emma:interpretation>
              </emma:one-of>
            </emma:emma>
          </inkml:annotationXML>
          <inkml:trace contextRef="#ctx0" brushRef="#br0">526 0,'0'0,"0"0,0 0,0 0,0 0,0 0,0 0,0 0,0 0,-14 31,-4 23,-17 34,-22 37,-13 27,-15 18,-14 9,25-6,21-24,25-30,38-38,43-44,46-47,28-24,14-24,18 8,-14 2,-15 31,-27 44,-50 31,-64 50,-31 41,-46 21,-11 19,-14-19,10-8,15-19,35-42,53-43,53-65,60-57,53-65,60-64,42-37,25-31</inkml:trace>
          <inkml:trace contextRef="#ctx0" brushRef="#br0" timeOffset="881.92">3236 298,'0'0,"0"0,0 0,0 0,0 0,0 17,0-3,14 13,8 17,20 13,7 25,18 6,11 17,3-4,1-6,-8-4,-14-19,-11-5,-10-19,-18-21,-14-14,-7-13,-28-20,-18-14,-18-37,-27-17,-19-24,-20-10,-22-27,-14-13,7 3,-7-14,22 10,13 7,15 11,17 6,18 7,24 13,18 18,25 9,25 11,17 17,14 3,32 10,22 4,24-8,24 1,15 3,28-3</inkml:trace>
          <inkml:trace contextRef="#ctx0" brushRef="#br0" timeOffset="1226.72">2410 742,'0'0,"0"0,0 0,0 0,0 0,0 0,15-10,20-21,39-33,42-34,43-55,50-26,16-21,12-7,-18 24,-18 38</inkml:trace>
          <inkml:trace contextRef="#ctx0" brushRef="#br0" timeOffset="1684.31">4091-572,'0'0,"0"0,0 0,0 0,0 0,0 0,7 17,7 3,21 0,18 11,28 6,14-3,15-10,-1-7,4-17,-18-17,-24-27,-18-21,-32-23,-14-17,-21-10,-7-7,0 20,-4 14,4 21,14 36,7 31,21 27,25 44,24 41,26 34,17 23,10 24,1 4,3-1,-7-33,-11-14</inkml:trace>
          <inkml:trace contextRef="#ctx0" brushRef="#br0" timeOffset="1959.1">6067-1724,'0'0,"0"0,0 0,0 0,0 0,0 0,14-13,14-18,32-20,29-20,27-13,15-1</inkml:trace>
          <inkml:trace contextRef="#ctx0" brushRef="#br0" timeOffset="2164.42">6547-1030,'0'0,"0"0,0 0,0 0,0 0,0 0,14-6,18-25,24-30,47-27,41-64</inkml:trace>
          <inkml:trace contextRef="#ctx0" brushRef="#br0" timeOffset="2510.16">8160-2957,'0'0,"0"0,0 0,0 0,0 0,-7 14,0 6,-7 21,0 27,7 33,0 4,14 21,14 2,21-19,32-14,25-24,18-48,20-26,15-44,-7-35,-8-16,-20-34,-32-4,-43-6,-56 17,-57 23,-45 21,-36 34,-42 60,-25 68</inkml:trace>
        </inkml:traceGroup>
      </inkml:traceGroup>
    </inkml:traceGroup>
    <inkml:traceGroup>
      <inkml:annotationXML>
        <emma:emma xmlns:emma="http://www.w3.org/2003/04/emma" version="1.0">
          <emma:interpretation id="{E3B52A15-742C-4BF5-9FD1-6F1CC17F2DAD}" emma:medium="tactile" emma:mode="ink">
            <msink:context xmlns:msink="http://schemas.microsoft.com/ink/2010/main" type="paragraph" rotatedBoundingBox="6853,11317 19388,2413 20807,4410 8272,13314" alignmentLevel="1"/>
          </emma:interpretation>
        </emma:emma>
      </inkml:annotationXML>
      <inkml:traceGroup>
        <inkml:annotationXML>
          <emma:emma xmlns:emma="http://www.w3.org/2003/04/emma" version="1.0">
            <emma:interpretation id="{63084074-9090-4811-86C7-3F24B6EC56DE}" emma:medium="tactile" emma:mode="ink">
              <msink:context xmlns:msink="http://schemas.microsoft.com/ink/2010/main" type="line" rotatedBoundingBox="6853,11317 19388,2413 20807,4410 8272,13314">
                <msink:destinationLink direction="with" ref="{D956FFC8-CCD1-47E0-858C-D7725F3D458A}"/>
                <msink:destinationLink direction="with" ref="{17CBDAAF-5B2F-4311-81F8-32B3D5A5B3FD}"/>
              </msink:context>
            </emma:interpretation>
          </emma:emma>
        </inkml:annotationXML>
        <inkml:traceGroup>
          <inkml:annotationXML>
            <emma:emma xmlns:emma="http://www.w3.org/2003/04/emma" version="1.0">
              <emma:interpretation id="{E4AB65F6-A879-48B7-9EEE-AA09509E73B0}" emma:medium="tactile" emma:mode="ink">
                <msink:context xmlns:msink="http://schemas.microsoft.com/ink/2010/main" type="inkWord" rotatedBoundingBox="6847,11308 15454,5210 16870,7208 8263,13307"/>
              </emma:interpretation>
              <emma:one-of disjunction-type="recognition" id="oneOf1">
                <emma:interpretation id="interp5" emma:lang="en-IN" emma:confidence="0">
                  <emma:literal>VAtit3</emma:literal>
                </emma:interpretation>
                <emma:interpretation id="interp6" emma:lang="en-IN" emma:confidence="0">
                  <emma:literal>VAtot3</emma:literal>
                </emma:interpretation>
                <emma:interpretation id="interp7" emma:lang="en-IN" emma:confidence="0">
                  <emma:literal>VAtil3</emma:literal>
                </emma:interpretation>
                <emma:interpretation id="interp8" emma:lang="en-IN" emma:confidence="0">
                  <emma:literal>VAtd3</emma:literal>
                </emma:interpretation>
                <emma:interpretation id="interp9" emma:lang="en-IN" emma:confidence="0">
                  <emma:literal>VAN</emma:literal>
                </emma:interpretation>
              </emma:one-of>
            </emma:emma>
          </inkml:annotationXML>
          <inkml:trace contextRef="#ctx0" brushRef="#br0" timeOffset="3311.63">4500 5070,'0'0,"0"0,0 0,0 0,0 0,14 13,18 8,17 19,50 18,39 30,38 24,22 10,14 13,-4 7,-18-13,-24-7,-32-31,-31-13,-29-34,-32-23,-21-28,-28-44,-28-40,-14-31,-18-34,-15-37,-2-14,-1 1,11 13,17 23,4 32,18 33</inkml:trace>
          <inkml:trace contextRef="#ctx0" brushRef="#br0" timeOffset="4119.92">7179 5090,'0'0,"0"0,0 0,0 0,0 0,14-20,14-17,32-45,46-43,39-54</inkml:trace>
          <inkml:trace contextRef="#ctx0" brushRef="#br0" timeOffset="3898.54">7274 5002,'0'0,"0"0,0 0,0 0,0 0,0 0,0 0,0 17,7 3,7 11,15-4,-1 14,7-4,-7-10,1-3,-8-11,-21-13,-14-23,-15-18,-20-37,-15-17,-17-30,-7-14,3-10,4-7,11 4,20 13,15 20,24 21,29 41,24 36,43 35,24 37,29 23,28 21,21 17,4 13,-1 7,-13 0,-19 4</inkml:trace>
          <inkml:trace contextRef="#ctx0" brushRef="#br0" timeOffset="4415.84">8961 2242,'0'0,"0"0,0 0,0 0,0 0,0 0,0 0,18 14,10 19,29 18,31 20,32 28,25 9,24 17,14 1,1-8,-4-10,-28-3</inkml:trace>
          <inkml:trace contextRef="#ctx0" brushRef="#br0" timeOffset="5197.41">9152 3421,'0'0,"0"0,0 0,0 0,0 0,0 0,14-24,28-20,36-41,53-50,45-38,46-44,25-16,11-11,-18 13,-18 28,-45 31,-50 39,-53 39,-39 33,-28 30,-7 31,-21 7,7 17,14 23,21 4,22 13,24 24,21 0,18 7,10-3,15-11,-8-24,-3-9,-17-35,-15-26,-31-35,-36-26,-35-28,-36-37,-17-40,-14-21,-4-13,-7-1,4-6,14 14,18 23,13 27,12 38,23 43,16 41,13 41,18 30,31 34,32 21,22 9,35 18,7 13,14 7,0 10,-4-4,-20-2,-22-15,-36-23</inkml:trace>
          <inkml:trace contextRef="#ctx0" brushRef="#br0" timeOffset="5747.99">12018 406,'0'0,"0"0,0 0,0 0,0 0,0-13,0-11,14-16,18-38,24-17,39-17,29-3,31 10,15 24,-4 37,-8 37,-27 44,-22 34,-24 27,-28 4,-22 6,-10-9,-11-8,0-27,7-13,7-20,18-18,4-13,24-7,17 1,1-1,-4 7,-6 7,-8 6,-11 18,-13 20,-36 9,-28 35,-50 24,-17 23,-21 4,-15-7,-10-7,4-21</inkml:trace>
        </inkml:traceGroup>
        <inkml:traceGroup>
          <inkml:annotationXML>
            <emma:emma xmlns:emma="http://www.w3.org/2003/04/emma" version="1.0">
              <emma:interpretation id="{8D82DB13-BABB-4254-A1E5-0CF120F4F3AD}" emma:medium="tactile" emma:mode="ink">
                <msink:context xmlns:msink="http://schemas.microsoft.com/ink/2010/main" type="inkWord" rotatedBoundingBox="16638,5134 19750,2923 20507,3988 17395,6199"/>
              </emma:interpretation>
              <emma:one-of disjunction-type="recognition" id="oneOf2">
                <emma:interpretation id="interp10" emma:lang="en-IN" emma:confidence="0">
                  <emma:literal>:0</emma:literal>
                </emma:interpretation>
                <emma:interpretation id="interp11" emma:lang="en-IN" emma:confidence="0">
                  <emma:literal>--0</emma:literal>
                </emma:interpretation>
                <emma:interpretation id="interp12" emma:lang="en-IN" emma:confidence="0">
                  <emma:literal>€0</emma:literal>
                </emma:interpretation>
                <emma:interpretation id="interp13" emma:lang="en-IN" emma:confidence="0">
                  <emma:literal>5-0</emma:literal>
                </emma:interpretation>
                <emma:interpretation id="interp14" emma:lang="en-IN" emma:confidence="0">
                  <emma:literal>£0</emma:literal>
                </emma:interpretation>
              </emma:one-of>
            </emma:emma>
          </inkml:annotationXML>
          <inkml:trace contextRef="#ctx0" brushRef="#br0" timeOffset="6031.19">14323-1060,'0'0,"0"0,0 0,0 0,0 0,0 0,17-17,11-10,22-17,24-10,21-28,11 18</inkml:trace>
          <inkml:trace contextRef="#ctx0" brushRef="#br0" timeOffset="6247.27">15057-515,'0'0,"0"0,0 0,0 0,0 0,0 0,0 0,14-13,21-21,36-37,31-38,29-60,42-48</inkml:trace>
          <inkml:trace contextRef="#ctx0" brushRef="#br0" timeOffset="6636.17">16726-2973,'0'0,"0"0,0 0,0 0,0 0,0 0,-18 23,-3 4,0 24,-7 24,0 26,3 18,11 20,14 13,21-10,25-3,17-17,33-27,20-44,36-45,14-50,7-33,-14-39,-22-22,-27-25,-47 0,-56 8,-63 19,-68 21,-56 44,-60 51,-35 53,-50 86,-7 44</inkml:trace>
        </inkml:traceGroup>
      </inkml:traceGroup>
    </inkml:traceGroup>
  </inkml:traceGroup>
</inkml:ink>
</file>

<file path=ppt/ink/ink41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1:56.76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956FFC8-CCD1-47E0-858C-D7725F3D458A}" emma:medium="tactile" emma:mode="ink">
          <msink:context xmlns:msink="http://schemas.microsoft.com/ink/2010/main" type="inkDrawing" rotatedBoundingBox="8276,14989 21826,3355 21927,3473 8376,15106" semanticType="underline" shapeName="Other">
            <msink:sourceLink direction="with" ref="{63084074-9090-4811-86C7-3F24B6EC56DE}"/>
          </msink:context>
        </emma:interpretation>
      </emma:emma>
    </inkml:annotationXML>
    <inkml:trace contextRef="#ctx0" brushRef="#br0">0 11606,'0'0,"0"0,0 0,0 0,14-7,21-23,50-45,67-57,106-88,112-115,121-99,105-94,103-92,78-74,55-41,33-27,25-17,13-7,-6 17,-22 18,-35 46,-39 48,-67 68,-88 64,-95 78,-103 78,-95 81,-102 81,-103 89,-85 74</inkml:trace>
  </inkml:traceGroup>
</inkml:ink>
</file>

<file path=ppt/ink/ink41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1:57.31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7CBDAAF-5B2F-4311-81F8-32B3D5A5B3FD}" emma:medium="tactile" emma:mode="ink">
          <msink:context xmlns:msink="http://schemas.microsoft.com/ink/2010/main" type="inkDrawing" rotatedBoundingBox="9205,14972 22718,3810 22845,3963 9332,15125" semanticType="underline" shapeName="Other">
            <msink:sourceLink direction="with" ref="{63084074-9090-4811-86C7-3F24B6EC56DE}"/>
          </msink:context>
        </emma:interpretation>
      </emma:emma>
    </inkml:annotationXML>
    <inkml:trace contextRef="#ctx0" brushRef="#br0">0 11091,'0'0,"0"0,0 0,0 0,14-7,22-13,41-31,68-54,95-81,116-92,107-98,98-98,88-91,89-82,60-58,38-30,47-23,20-8,8 18,-22 16,-31 38,-50 54,-60 64,-84 62,-92 77,-96 81,-102 65,-98 84,-96 72,-64 47</inkml:trace>
  </inkml:traceGroup>
</inkml:ink>
</file>

<file path=ppt/ink/ink41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2:32.06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F61D015-A24D-49C2-B5AB-140D7C7DE849}" emma:medium="tactile" emma:mode="ink">
          <msink:context xmlns:msink="http://schemas.microsoft.com/ink/2010/main" type="inkDrawing" rotatedBoundingBox="2060,11221 9857,5696 9922,5787 2124,11312" semanticType="underline" shapeName="Other">
            <msink:sourceLink direction="with" ref="{03576984-B511-469B-96B0-B4048AFDAC74}"/>
          </msink:context>
        </emma:interpretation>
      </emma:emma>
    </inkml:annotationXML>
    <inkml:trace contextRef="#ctx0" brushRef="#br0">0 5476,'0'0,"0"0,0 0,0 0,32-13,38-24,71-35,103-77,127-88,137-98,117-95,84-75,71-60,21-28,-21 17,-63 48,-82 71,-120 81,-102 95,-113 81,-109 78</inkml:trace>
  </inkml:traceGroup>
</inkml:ink>
</file>

<file path=ppt/ink/ink41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2:47.44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30C33EC-9473-4B19-A5B5-4CCD70621626}" emma:medium="tactile" emma:mode="ink">
          <msink:context xmlns:msink="http://schemas.microsoft.com/ink/2010/main" type="inkDrawing" rotatedBoundingBox="7816,10892 18574,4863 18668,5032 7910,11061" semanticType="strikethrough" shapeName="Other">
            <msink:sourceLink direction="with" ref="{39B32F2E-832C-4DD9-9973-D419532A4AE8}"/>
          </msink:context>
        </emma:interpretation>
      </emma:emma>
    </inkml:annotationXML>
    <inkml:trace contextRef="#ctx0" brushRef="#br0">0 5971,'0'0,"0"0,0 0,0 0,0 0,0 0,15 0,30-17,40-10,67-31,60-40,74-37,70-45,71-43,57-28,45-27,50-30,35-24,28-20,-3-10,14-24,0 6,-10 4,-29 21,-21 19,-50 8,-52 33,-64 41,-67 41,-78 40,-77 44,-57 52,-60 33,-66 33,-44 18</inkml:trace>
  </inkml:traceGroup>
</inkml:ink>
</file>

<file path=ppt/ink/ink4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8:29.04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1412C88-D7E9-4D8C-8F89-2D9D2F97BC00}" emma:medium="tactile" emma:mode="ink">
          <msink:context xmlns:msink="http://schemas.microsoft.com/ink/2010/main" type="inkDrawing" rotatedBoundingBox="10649,16117 11485,15658 11490,15667 10654,16126" semanticType="callout" shapeName="Other">
            <msink:sourceLink direction="with" ref="{4A0FF7BB-EA25-4E92-8984-8CA1FA458F9C}"/>
            <msink:sourceLink direction="with" ref="{36C3EA3B-5F18-4B1B-9800-2987CD6F2F9F}"/>
          </msink:context>
        </emma:interpretation>
      </emma:emma>
    </inkml:annotationXML>
    <inkml:trace contextRef="#ctx0" brushRef="#br0">0 454,'0'0,"0"0,0 0,0 0,0 0,0 0,0 0,0 0,16-8,17-7,25-14,25-11,18-15,12-11,11-3,-11 0,-6 11,-16 13</inkml:trace>
  </inkml:traceGroup>
</inkml:ink>
</file>

<file path=ppt/ink/ink42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2:50.149"/>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DF41B6A-6CB1-4A6C-A738-3B18F1A71B67}" emma:medium="tactile" emma:mode="ink">
          <msink:context xmlns:msink="http://schemas.microsoft.com/ink/2010/main" type="writingRegion" rotatedBoundingBox="15357,6829 5513,19374 -2618,12993 7224,448"/>
        </emma:interpretation>
      </emma:emma>
    </inkml:annotationXML>
    <inkml:traceGroup>
      <inkml:annotationXML>
        <emma:emma xmlns:emma="http://www.w3.org/2003/04/emma" version="1.0">
          <emma:interpretation id="{73FE5223-6EAD-4BE0-8426-484E1C080236}" emma:medium="tactile" emma:mode="ink">
            <msink:context xmlns:msink="http://schemas.microsoft.com/ink/2010/main" type="paragraph" rotatedBoundingBox="14299,8178 5513,19374 1556,16268 10341,5072" alignmentLevel="1"/>
          </emma:interpretation>
        </emma:emma>
      </inkml:annotationXML>
      <inkml:traceGroup>
        <inkml:annotationXML>
          <emma:emma xmlns:emma="http://www.w3.org/2003/04/emma" version="1.0">
            <emma:interpretation id="{1F9A883F-8E7E-41BE-A822-B0C8927EA762}" emma:medium="tactile" emma:mode="ink">
              <msink:context xmlns:msink="http://schemas.microsoft.com/ink/2010/main" type="inkBullet" rotatedBoundingBox="14299,8178 11364,11918 7435,8835 10369,5095"/>
            </emma:interpretation>
            <emma:one-of disjunction-type="recognition" id="oneOf0">
              <emma:interpretation id="interp0" emma:lang="en-IN" emma:confidence="0">
                <emma:literal>of).</emma:literal>
              </emma:interpretation>
              <emma:interpretation id="interp1" emma:lang="en-IN" emma:confidence="0">
                <emma:literal>off</emma:literal>
              </emma:interpretation>
              <emma:interpretation id="interp2" emma:lang="en-IN" emma:confidence="0">
                <emma:literal>or).</emma:literal>
              </emma:interpretation>
              <emma:interpretation id="interp3" emma:lang="en-IN" emma:confidence="0">
                <emma:literal>o's).</emma:literal>
              </emma:interpretation>
              <emma:interpretation id="interp4" emma:lang="en-IN" emma:confidence="0">
                <emma:literal>org).</emma:literal>
              </emma:interpretation>
            </emma:one-of>
          </emma:emma>
        </inkml:annotationXML>
        <inkml:trace contextRef="#ctx0" brushRef="#br0">-2953 2848,'0'0,"0"0,0 0,0 0,0 0,-14 0,0 0,-7 0,3 7,11 17,14 16,18 1,10 10,15 0,17-7,14-7,11-37,-15-27,-3-10,-24-24,-11-17,-39-21,-25 5,-17-5,-26 28,-16 27,-22 38,-4 26,1 54</inkml:trace>
        <inkml:trace contextRef="#ctx0" brushRef="#br0" timeOffset="-613.71">-4160 2621,'0'0,"0"0,0 0,0 0,0 0,0 0,0 0,0 21,0 19,11 31,-4 38,0 33,-7 27,0 28,0-8,0-16,0-24,14-30,7-31,14-37,22-45,14-33,24-30,7-35,8-16,-5-28,-9 14,-22-6</inkml:trace>
        <inkml:trace contextRef="#ctx0" brushRef="#br0" timeOffset="-364.83">-3892 3261,'0'0,"0"0,0 0,0 0,0 0,0 0,0 14,7 10,22 3,17 20,17 4,18 17,25 16,4-6,6-7,-14 1,-10-25,0-10</inkml:trace>
        <inkml:trace contextRef="#ctx0" brushRef="#br0" timeOffset="-1112.48">-4658 4067,'0'0,"0"0,0 0,0 0,0 0,-14 14,-7 16,-7 11,-11 30,-3 7,-18 24,3 26,-6 11,13 14,4 19,11 11,7 10,14 7,14-3,21-11,14 7,18-7,18-10,28-6,17 2,22-19,28-21,0-14,24-30,4-20,0-34,15-17,-12-41,-10-27,-21-13,-14-21</inkml:trace>
        <inkml:trace contextRef="#ctx0" brushRef="#br1" timeOffset="79765.02">-5794 3190,'0'0,"0"0,0 0,0 0,0 0,-14 0,0 0,-7 0,-11 0,4 0,6 0,1 0,0 7,3 0,11 13,14 17,11 14,10 27,8 14,-1 23,18 7,10 27,4 6,0 5,-3 9,10 10,-10-2,-1-8,-6-17,-11-10,-11-16,-14-31,-3-21,-4-23</inkml:trace>
        <inkml:trace contextRef="#ctx0" brushRef="#br1" timeOffset="80238.3">-6027 4731,'0'0,"0"0,0 0,0 0,0 0,0 0,0 14,14 6,14 17,18 21,18 20,31 6,15 15,20 2,15-13,0-6,-8-21,-6-21,-11-16,-25-17,-21-14,-24-7,-22-23,-11-7,-17-20,-17-21,-4-3,-8-17,1 3,7 11,3 0,4 9</inkml:trace>
        <inkml:trace contextRef="#ctx0" brushRef="#br1" timeOffset="82281.13">-4658 6133,'0'0,"0"0,0 0,0 0,0 0,0 0,0 0,0 0,0 0,0 0,0 0,0 0,0 0,0 0,0 0,0 0,0 0,-28 14</inkml:trace>
      </inkml:traceGroup>
      <inkml:traceGroup>
        <inkml:annotationXML>
          <emma:emma xmlns:emma="http://www.w3.org/2003/04/emma" version="1.0">
            <emma:interpretation id="{03576984-B511-469B-96B0-B4048AFDAC74}" emma:medium="tactile" emma:mode="ink">
              <msink:context xmlns:msink="http://schemas.microsoft.com/ink/2010/main" type="line" rotatedBoundingBox="9879,12766 5006,18976 1556,16268 6428,10059">
                <msink:destinationLink direction="with" ref="{AF61D015-A24D-49C2-B5AB-140D7C7DE849}"/>
              </msink:context>
            </emma:interpretation>
          </emma:emma>
        </inkml:annotationXML>
        <inkml:traceGroup>
          <inkml:annotationXML>
            <emma:emma xmlns:emma="http://www.w3.org/2003/04/emma" version="1.0">
              <emma:interpretation id="{492A428C-F5A6-4111-87BE-9BC0D39B95CF}" emma:medium="tactile" emma:mode="ink">
                <msink:context xmlns:msink="http://schemas.microsoft.com/ink/2010/main" type="inkWord" rotatedBoundingBox="1596,16350 6390,10064 9888,12732 5094,19017"/>
              </emma:interpretation>
              <emma:one-of disjunction-type="recognition" id="oneOf1">
                <emma:interpretation id="interp5" emma:lang="en-IN" emma:confidence="0">
                  <emma:literal>to</emma:literal>
                </emma:interpretation>
                <emma:interpretation id="interp6" emma:lang="en-IN" emma:confidence="0">
                  <emma:literal>too</emma:literal>
                </emma:interpretation>
                <emma:interpretation id="interp7" emma:lang="en-IN" emma:confidence="0">
                  <emma:literal>o</emma:literal>
                </emma:interpretation>
                <emma:interpretation id="interp8" emma:lang="en-IN" emma:confidence="0">
                  <emma:literal>Pro</emma:literal>
                </emma:interpretation>
                <emma:interpretation id="interp9" emma:lang="en-IN" emma:confidence="0">
                  <emma:literal>Siro</emma:literal>
                </emma:interpretation>
              </emma:one-of>
            </emma:emma>
          </inkml:annotationXML>
          <inkml:trace contextRef="#ctx0" brushRef="#br0" timeOffset="6999.79">-6687 7894,'0'0,"0"0,0 0,0 0,0 0,-14 7,-7 0,0 0,-4 3,14 10,22 21,14 10,17 27,32 33,21 28,22 17,17 6,4 11,6-7,-3-3,-17-21,-15-27,-24-23,-18-28</inkml:trace>
          <inkml:trace contextRef="#ctx0" brushRef="#br0" timeOffset="7431.68">-7199 8785,'0'0,"0"0,0 0,0 0,0 0,0 0,0 0,7-27,0-24,7-44,1-40,-1-28,0-20,0-16,4 2,-4 18,0 40,21 44,11 34,18 54,24 45,18 36,3 21,15 10,13-4,12 11,-1 3</inkml:trace>
          <inkml:trace contextRef="#ctx0" brushRef="#br0" timeOffset="8143.31">-9525 7657,'0'0,"0"0,0 0,0 0,0 0,0 0,14 0,29-6,20-8,40-6,27-11,22 1,0 9,-7 15,-11 19,-32 24,-42 41,-46 44,-49 37,-46 41,-32 20,-18 24</inkml:trace>
          <inkml:trace contextRef="#ctx0" brushRef="#br1" timeOffset="75110.83">-11311 11528,'0'0,"0"0,0 0,0 0,0 0,-21 10,0-3,-7 7,-8 6,-9 17,2 14,1 27,-4 13,7 25,-3 6,7 13,6 0,1 1,7-4,14-13,14-14,14-21,14-23,15-17,17-34,14-27,11-30,10-11,4-19,-11-15</inkml:trace>
          <inkml:trace contextRef="#ctx0" brushRef="#br1" timeOffset="75707.92">-10926 12023,'0'0,"0"0,0 0,0 0,0 0,0 0,-7 13,0 18,0 13,0 10,14 17,7 10,7-6,7-18,15-6,-8-20,7-18,11-20,-10-13,-4-10,-18-8,-14-6,-14-17,-7-3,-11-7,-3-14,7 14,-1 3,8 11,0 9,4 28,10 20,24 20,12 28,9 9,5 11,6-3,4-4,-3-11,6-12,-6-25,3-20,-7-23,-4-21,-7-7,-3-9,-10-8,-8 18,-14 9,-21 28,-15 33</inkml:trace>
          <inkml:trace contextRef="#ctx0" brushRef="#br1" timeOffset="76045.42">-11124 13628,'0'0,"0"0,0 0,0 0,0 0,0 0,18 0,10-14,22-16,45-28,39-40,43-31,34-43,33-35,14-20,3-10,-4 17,-20 20,-39 31,-36 37</inkml:trace>
          <inkml:trace contextRef="#ctx0" brushRef="#br1" timeOffset="76351.59">-10884 14139,'0'0,"0"0,0 0,0 0,0 0,18-6,14-21,31-14,40-34,45-36,36-28,34-37,33-24,14-7,-1 1,-10 6</inkml:trace>
          <inkml:trace contextRef="#ctx0" brushRef="#br0" timeOffset="7834.6">-10675 9215,'0'0,"0"0,0 0,0 0,0 0,0 0,28-24,25-20,42-27,46-40,43-32,24-23,18-20,-18 3,-7 11,-35 36,-28 14,-46 37</inkml:trace>
        </inkml:traceGroup>
      </inkml:traceGroup>
    </inkml:traceGroup>
    <inkml:traceGroup>
      <inkml:annotationXML>
        <emma:emma xmlns:emma="http://www.w3.org/2003/04/emma" version="1.0">
          <emma:interpretation id="{707436C3-37F8-4779-972E-B6ED1087D26A}" emma:medium="tactile" emma:mode="ink">
            <msink:context xmlns:msink="http://schemas.microsoft.com/ink/2010/main" type="paragraph" rotatedBoundingBox="11736,4732 2514,9968 1084,7449 10306,2213" alignmentLevel="1"/>
          </emma:interpretation>
        </emma:emma>
      </inkml:annotationXML>
      <inkml:traceGroup>
        <inkml:annotationXML>
          <emma:emma xmlns:emma="http://www.w3.org/2003/04/emma" version="1.0">
            <emma:interpretation id="{808D89CC-6190-4F73-8BA4-3587507E08E8}" emma:medium="tactile" emma:mode="ink">
              <msink:context xmlns:msink="http://schemas.microsoft.com/ink/2010/main" type="line" rotatedBoundingBox="11736,4732 2514,9968 1084,7449 10306,2213"/>
            </emma:interpretation>
          </emma:emma>
        </inkml:annotationXML>
        <inkml:traceGroup>
          <inkml:annotationXML>
            <emma:emma xmlns:emma="http://www.w3.org/2003/04/emma" version="1.0">
              <emma:interpretation id="{C8C56287-3C1F-4E0E-A1A5-E69B0F84CF44}" emma:medium="tactile" emma:mode="ink">
                <msink:context xmlns:msink="http://schemas.microsoft.com/ink/2010/main" type="inkWord" rotatedBoundingBox="1084,7449 10306,2213 11736,4732 2514,9968"/>
              </emma:interpretation>
              <emma:one-of disjunction-type="recognition" id="oneOf2">
                <emma:interpretation id="interp10" emma:lang="en-IN" emma:confidence="0">
                  <emma:literal>A's,</emma:literal>
                </emma:interpretation>
                <emma:interpretation id="interp11" emma:lang="en-IN" emma:confidence="0">
                  <emma:literal>A's.</emma:literal>
                </emma:interpretation>
                <emma:interpretation id="interp12" emma:lang="en-IN" emma:confidence="0">
                  <emma:literal>a's,</emma:literal>
                </emma:interpretation>
                <emma:interpretation id="interp13" emma:lang="en-IN" emma:confidence="0">
                  <emma:literal>a's.</emma:literal>
                </emma:interpretation>
                <emma:interpretation id="interp14" emma:lang="en-IN" emma:confidence="0">
                  <emma:literal>a's J</emma:literal>
                </emma:interpretation>
              </emma:one-of>
            </emma:emma>
          </inkml:annotationXML>
          <inkml:trace contextRef="#ctx0" brushRef="#br0" timeOffset="-19279.37">-10891 3268,'0'0,"0"0,0 0,0 0,0 17,7 10,11 24,21 27,17 30,33 31,13 27,7 0,4-24,-17-16,-26-32,-24-39,-32-45,-49-61,-39-37,-14-44,-25-24,-4-34,8-3,6 10,26 21,6 30,43 40,28 42,42 43,43 31,31 33,29 24,28 7,7 7,-3-10,-8-7,-28-14,-42-30,-25-14,-46-33,-42-28,-28-37,-32-17,-4-16,-3-15,0 1,14 13,14 4,32 27,21 30,35 31,43 26,24 45,43 20,35 34,14 21,17 12,12-6,-18-6</inkml:trace>
          <inkml:trace contextRef="#ctx0" brushRef="#br0" timeOffset="-18792.05">-8325 2753,'0'0,"0"0,0 0,0 0,0 0,7 24,15 3,20 17,32 17,25-3,3 3,8-10,-15-14,-39-10,-34-37,-44-31,-34-23,-32-28,-22-33,-6-10,-4-14,17 6,22 25,25 9,24 28,32 24,32 23,24 34,47 23,41 35,36 10,11 20,24 17,1 10,-8 7,-25-4,-31-16,-25-14</inkml:trace>
          <inkml:trace contextRef="#ctx0" brushRef="#br0" timeOffset="-18534.79">-7213 2635,'0'0,"0"0,0 0,0 0,0 0,0 0,-21 0,0 0,0-7,-1-17,8-9,14-18,14-27,15-7,27-16,15-15,17 15,0 20</inkml:trace>
          <inkml:trace contextRef="#ctx0" brushRef="#br0" timeOffset="-17204.97">-6076 1693,'0'0,"0"0,0 0,0 0,0 0,0 0,14-17,14-10,28-30,33-48,34-44,33-41,16-30,16-27,-23 3,-6 17,-35 20,-29 41,-38 38,-36 50,-21 41,-21 37,-8 37,1 20,-4 15,11 12,7 11,7 10,14-3,14 9,18-16,17-24,33-27,24-27,17-40,8-28,0-27,-1-37,-27-24,-26-17,-38 0,-60 4,-53 20,-42 30,-64 41,-57 68,-38 85</inkml:trace>
          <inkml:trace contextRef="#ctx0" brushRef="#br0" timeOffset="-17787.75">-6302 843,'0'0,"0"0,0 0,0 0,0 0,0 0,14-13,21-18,25-16,25-31,17-17,8-6,-1 2,-14 25</inkml:trace>
          <inkml:trace contextRef="#ctx0" brushRef="#br0" timeOffset="-19968.01">-12497 2848,'0'0,"0"0,0 0,0 0,0 0,0 24,-7 23,-7 31,-10 58,-19 43,-6 35,-4 16,7-3,18-27,21-38,14-50,28-55,29-40,13-34,11 4,8-1,-15 35,-18 36,-13 48,-36 41,-28 33,-36 11,1 3,3-24,25-37,14-43,35-56,39-66,46-86,42-64,33-67</inkml:trace>
        </inkml:traceGroup>
      </inkml:traceGroup>
    </inkml:traceGroup>
  </inkml:traceGroup>
</inkml:ink>
</file>

<file path=ppt/ink/ink42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4:32.0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97AB5B3-0176-456A-B70C-D043C28B2690}" emma:medium="tactile" emma:mode="ink">
          <msink:context xmlns:msink="http://schemas.microsoft.com/ink/2010/main" type="inkDrawing" rotatedBoundingBox="9993,13306 23078,5754 23154,5885 10069,13437" semanticType="underline" shapeName="Other">
            <msink:sourceLink direction="with" ref="{39B32F2E-832C-4DD9-9973-D419532A4AE8}"/>
          </msink:context>
        </emma:interpretation>
      </emma:emma>
    </inkml:annotationXML>
    <inkml:trace contextRef="#ctx0" brushRef="#br0">0 7566,'0'0,"0"0,0 0,0 0,0 0,0 0,14-10,14-4,29-23,45-21,50-23,35-27,49-35,29-19,35-21,18-10,24-4,25-19,11-4,10-7,11-4,3-2,4-4,-7 10,7-4,-4 11,4 0,-3-3,10 2,7 12,-18-8,4 0,-7-3,-1 0,-9-11,-12-2,-3 6,-6 3,-26 11,-10 0,-8 3,-27 10,-8 17,-31 17,-32 27,-18 21,-38 23,-40 27,-31 24,-36 24,-27 13</inkml:trace>
  </inkml:traceGroup>
</inkml:ink>
</file>

<file path=ppt/ink/ink42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2:52.459"/>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C311DB8-45FC-4AD8-9A63-D0F6C064BC77}" emma:medium="tactile" emma:mode="ink">
          <msink:context xmlns:msink="http://schemas.microsoft.com/ink/2010/main" type="writingRegion" rotatedBoundingBox="5937,9621 22260,-872 30532,11992 14209,22487"/>
        </emma:interpretation>
      </emma:emma>
    </inkml:annotationXML>
    <inkml:traceGroup>
      <inkml:annotationXML>
        <emma:emma xmlns:emma="http://www.w3.org/2003/04/emma" version="1.0">
          <emma:interpretation id="{EA35B928-90E4-44D7-9644-0C75DD66BFE4}" emma:medium="tactile" emma:mode="ink">
            <msink:context xmlns:msink="http://schemas.microsoft.com/ink/2010/main" type="paragraph" rotatedBoundingBox="6283,8987 22588,-637 25655,4558 9350,14183" alignmentLevel="1"/>
          </emma:interpretation>
        </emma:emma>
      </inkml:annotationXML>
      <inkml:traceGroup>
        <inkml:annotationXML>
          <emma:emma xmlns:emma="http://www.w3.org/2003/04/emma" version="1.0">
            <emma:interpretation id="{39B32F2E-832C-4DD9-9973-D419532A4AE8}" emma:medium="tactile" emma:mode="ink">
              <msink:context xmlns:msink="http://schemas.microsoft.com/ink/2010/main" type="line" rotatedBoundingBox="6283,8987 22588,-637 25655,4558 9350,14183">
                <msink:destinationLink direction="with" ref="{830C33EC-9473-4B19-A5B5-4CCD70621626}"/>
                <msink:destinationLink direction="with" ref="{597AB5B3-0176-456A-B70C-D043C28B2690}"/>
              </msink:context>
            </emma:interpretation>
          </emma:emma>
        </inkml:annotationXML>
        <inkml:traceGroup>
          <inkml:annotationXML>
            <emma:emma xmlns:emma="http://www.w3.org/2003/04/emma" version="1.0">
              <emma:interpretation id="{6C589165-4CA0-4C8B-A204-1DB0C14AC580}" emma:medium="tactile" emma:mode="ink">
                <msink:context xmlns:msink="http://schemas.microsoft.com/ink/2010/main" type="inkWord" rotatedBoundingBox="12551,5287 22588,-637 25655,4558 15617,10483"/>
              </emma:interpretation>
              <emma:one-of disjunction-type="recognition" id="oneOf0">
                <emma:interpretation id="interp0" emma:lang="en-IN" emma:confidence="0">
                  <emma:literal>*fenitropan</emma:literal>
                </emma:interpretation>
                <emma:interpretation id="interp1" emma:lang="en-IN" emma:confidence="0">
                  <emma:literal>reforestatio \</emma:literal>
                </emma:interpretation>
                <emma:interpretation id="interp2" emma:lang="en-IN" emma:confidence="0">
                  <emma:literal>adenitis* y</emma:literal>
                </emma:interpretation>
                <emma:interpretation id="interp3" emma:lang="en-IN" emma:confidence="0">
                  <emma:literal>*$enyi:fian \</emma:literal>
                </emma:interpretation>
                <emma:interpretation id="interp4" emma:lang="en-IN" emma:confidence="0">
                  <emma:literal>reforestatio `</emma:literal>
                </emma:interpretation>
              </emma:one-of>
            </emma:emma>
          </inkml:annotationXML>
          <inkml:trace contextRef="#ctx0" brushRef="#br0">-23 4745,'0'0,"0"0,0 0,0 0,0 0,0 0,0 0,0 0,0 0,7 20,0 11,7 13,7 10,0 17,15 10,-15 7,0-6,0-11,0-7,4-23,3-11,15-30,24-20,28-17,39-18,25-26,32-14,24-23,11-11,-4-13,-10 0</inkml:trace>
          <inkml:trace contextRef="#ctx0" brushRef="#br0" timeOffset="-531.11">125 1615,'0'0,"0"0,0 0,0 0,0 0,0 0,0 0,-7-16,0 2,7-6,0 20,21-7,14 14,25 13,21 0,22 11,24 9,4 21,6 14,8 20,0 30,-29 27,-14 35,-24 33,-21 37,-36 28,-35-1,-36 4,-6-17,-18-31,-15-47,5-27,-12-40,-2-38,-5-37</inkml:trace>
          <inkml:trace contextRef="#ctx0" brushRef="#br0" timeOffset="455.78">-641 430,'0'0,"0"0,0 0,0 0,0 0,0 0,0 17,7 3,25 28,10 9,32 25,18 16,7 10,3 7,1-10,-8-3,-10-27,-22-8,-10-13,-25-37</inkml:trace>
          <inkml:trace contextRef="#ctx0" brushRef="#br0" timeOffset="870.72">12 139,'0'0,"0"0,0 0,0 0,0 0,0 0,0 0,-7 13,0 8,7 16,14 17,14 17,22 17,-1 4,32-14,15-11,13-29,11-28,-11-37,-13-17,-19-21,-17-16,-24-7,-36 3,-36-9,-31 22,-10 11,-19 7,-6 20,-11 34,4 21,6 26,15 41,17 31</inkml:trace>
          <inkml:trace contextRef="#ctx0" brushRef="#br1" timeOffset="101901.26">2179 3011,'0'0,"0"0,0 0,0 0,0 0,0 0,0 0,7-14,21-6,18-17,11-7,20-11,5 11,-12 17,-10 10,-10 17,-12 24,-9 3,-15 10,0 1,-7 2,14-13,21-6,1-4,24-17,11-7,17-3,7 3,4 0,-11 7,-13 7,-19 17,-17 3,-32 17,-21 34,-25 6</inkml:trace>
          <inkml:trace contextRef="#ctx0" brushRef="#br0" timeOffset="3120.58">4339 2655,'0'0,"0"0,0 0,0 0,0 0,0 0,0 0,0 27,0 11,0 19,0 28,0 37,0 17,0 6,-7 4,0 0,7-10,0-20,14-25,14-22,25-18,36-24,38-23,31-37,40-21,24-37,26-21,9-26,11-14,-13 3</inkml:trace>
          <inkml:trace contextRef="#ctx0" brushRef="#br0" timeOffset="1666.07">3220 1592,'0'0,"0"0,0 0,0 0,0 0,0 0,7-17,22-7,13-20,39-20,43-24,49-31,49-30,46-17,29-27,20-20,22-7,-3-4,-12 4,-24 24,-42 23,-53 31,-50 43,-53 32</inkml:trace>
          <inkml:trace contextRef="#ctx0" brushRef="#br0" timeOffset="2699.65">3849-637,'0'0,"0"0,0 0,0 0,0 0,0 0,0 0,0 0,0 0,0 0,0 0,0 0,0 0,0 0,0 0,0 0,0 0,-15 17,15-17,0 0,0 0,0 0,0 0,0 0,0 0,0 0,0 0,0 0,0 0,0 0,0 0,0 0,0 0,0 0,0 0,0 0,0 0,22 7,-1 0,14 0,11-1,10 15,26 6,16 13,12 25,20 30,8 10,10 20,8 7,2 31,-6 9,-21 1,-29 10,-24 3,-15 14,-34 13,-36 18,-36 9,-20 14,-18-13,-18-21,-11-24,1-30,3-24,18-40,14-34,17-31,18-30</inkml:trace>
          <inkml:trace contextRef="#ctx0" brushRef="#br0" timeOffset="3962.09">3958-1531,'0'0,"0"0,0 0,0 0,0 0,0 0,0 0,0 0,14-6,14-8,8 0,10 4,-4 10,7 24,-13 13,-8 24,-7 10,-3 11,-4 2,0-6,7-20,7-11,11-33,18-35,24-33,25-34,3-30,8-25,-8-29,-10-8,-22 11,-17 23,-24 28,-15 33,-21 31,-7 40,-7 35,0 40,7 10,7 17,14 13,14 4,18-7,10-20,25-17,11-20,11-34,-5-34,-9-24,-15-24,-18-19,-20-11,-36-4,-43 4,-27 21,-40 16,-45 47,-50 42</inkml:trace>
          <inkml:trace contextRef="#ctx0" brushRef="#br1" timeOffset="102390.4">6167 545,'0'0,"0"0,0 0,0 0,0 0,0 0,0 0,15 0,16 0,12-6,24-8,10 4,15 10,-4 17,-6 17,-19 16,-21 22,-10 26,-25 10,-14 4,0-17,7-7,14-27,36-17,49-37,38-45,54-23</inkml:trace>
          <inkml:trace contextRef="#ctx0" brushRef="#br1" timeOffset="95240.49">6513 728,'0'0,"0"0,0 0,0 0,0 0,0-13,0-28,7-30,15-48,16-47,5-47,24-34,3-11,12-2,2 26,-20 27,-11 38,-11 44,-3 37</inkml:trace>
          <inkml:trace contextRef="#ctx0" brushRef="#br1" timeOffset="44181.21">6799 139,'0'0,"0"0,0 0,0 0,0 0,0 0,0 0,0 0,0 0,0-20,7-21,7-13,8-24,-1-24,7-26,-7-5,-7-2,0-11,1 18,-1 16,-7 24,0 27,0 17,0 24,-7 20,0 0,18 13,17 7,14 4,25 7,22 6,24 4,10-1,15 11,14 3,-7 0,-8-16,-6-1,-32-7,-18-3,-21 1,-25-15,-20-13,-22 0,0 0,-36-13,-27-15,-25-5,-22-18,-17-10,-14-7,-11 4,-3-14,0 0,17 3,18 14,25 7,24 7,18 27,25 13,14 20,14 18,14 13,0 27,0 10,-7 28,0 19,-7 21,-7 17,-7 0,-7 4,-7-1,-11-17,3-26,1-18,0-30,7-21,-1-16,8-24,7-17,-4-17,11-13,0-18,0-16,7-31,0-30,7-24,7-4,4-6,-4-17,7 20,-6 31,-1 3,0 37,-7 18,0 19,7 31,-14 17,0 0,14 24,7 6,15 1,31 16,10-6,26 17,20 16,15-6,14-4,-1 4,8 0,-21-4,-22-7,-24-9,-28-11,-18-10,-18-20,-28-7,0-17,-28-7,-18-6,-18-7,-28-4,-10-10,-14-3,-15-14,-10 1,0 2,10 4,11 7,18 3,17 14,18 7,24 6,19 7,10 10,14 7,0 0,7 14,0 13,7 0,-4 13,-2 25,-1 43,0 18,-7 19,-7 21,-8 0,-2-14,3-9,0-25</inkml:trace>
          <inkml:trace contextRef="#ctx0" brushRef="#br0" timeOffset="6965.85">6718-149,'0'0,"0"0,0 0,0 0,0 0,0 0,0 0,14-7,7-16,18-15,4-29,27-25,8-30,10-17,-7-10,-10-10,-4 17,-11 20,-13 14,-8 37,-14 30,-3 27,3 35,14 19,18 25,11 19,31 4,32 11,32-8</inkml:trace>
          <inkml:trace contextRef="#ctx0" brushRef="#br1" timeOffset="94851.18">8783 1202,'0'0,"0"0,0 0,0 0,0 0,0 0,-14-6,0-8,-15-20,-20-20,-8-24,-24-37,-14-17,-21-34,-12-14,-2-2,-1-1,8 0,3 3,17 24,15 18,21 26,25 24,13 27,15 27,7 17,7 17,14 31,8 23,13 20,11 18,10 23,25 13,22 22,24 15,3 1,8 11,0-1,6-7,-20-10,-15-30,-24-17,-14-31,-22-24,-17-19,-18-18,-14-20,-21-41,-25-26,-18-25,-27-23,-12-14,-13-23,-1-4,-10-10,18 7,7-7,13 24,19 30,13 10,22 38,14 20,14 24,7 20,7 20,14 24,7 20,15 31,34 4,11 22,22 18,6 4,11 12,4 1,-8-17,-13-7,-18-27,-25-24,-18-23,-21-21,-14-23,-14-14,-14-27,-14-17,-14-28,-25-26,-18-20,-10-14,-22-17,-6-11,-4 1,10 0,15 10,17 27,18 24,18 23,13 28,22 17,14 30,0 0,7 23,7 11,22 17,-1 17,21 23,26 7,13 21,14 3,11 13,4 11,-1-21,-13 4,-11-21,-25-6,-18-34,-20-18,-12-16,-17-20</inkml:trace>
          <inkml:trace contextRef="#ctx0" brushRef="#br1" timeOffset="42338.18">8966 942,'0'0,"0"0,0 0,0 0,0 0,0 0,0 0,0 0,0 0,-14-14,-10-13,-5-7,-6-17,-25-20,-11-30,-27-4,-12-24,-13 4,-8-14,-7 3,15 18,13-8,12 28,13 0,25 23,18 21,13 14,15 19,4 4,10 17,0 0,10 17</inkml:trace>
          <inkml:trace contextRef="#ctx0" brushRef="#br0" timeOffset="6512.2">7766-887,'0'0,"0"0,0 0,0 0,0 0,0 0,0 0,0 0,0 0,7 13,8 21,20 20,14 14,25 30,29 17,13 28,11 2,4 18,-8 3,-6-14,-18-13,-18-17,-32-31</inkml:trace>
          <inkml:trace contextRef="#ctx0" brushRef="#br1" timeOffset="52761.18">8518-718,'0'0,"0"0,0 0,0 0,0 0,0 0,0 0,0 0,0 0,21 20,15 11,9 16,12 14,14 7,-8 17,4-11,-17-16,-5-7,-9-14,-8-7,-10-23,-18-21,-11-26,-3-11,0-17,-7-33,-1-1,1-20,7 10,-4-3,4 24,7 10,7 3,0 17,7-7,0-3,0 7,1 9,2 1,-3 14,0 19,-7 21,0 0,0 0,7 14,0 16,7 14,15 21,6 2,11 25,3 3,15-1,-15 1,4-13,-10-8,-8-16,-3-21,-11-24</inkml:trace>
          <inkml:trace contextRef="#ctx0" brushRef="#br1" timeOffset="53197.42">8938-1615,'0'0,"0"0,0 0,0 0,0 0,0 0,0 0,21-7,15 0,13 0,32 1,25 6,3 20,1 14,-1 23,-10 31,-18 4,-17 13,-18-4,-11-13,-14-10,-7-24,0-16,1-18,9-13,-3-7,-6 0,-1 0,0 0,-14 0,-14 34,-22 27,-38 30,-42 51</inkml:trace>
          <inkml:trace contextRef="#ctx0" brushRef="#br1" timeOffset="82992.2">-4407 4951,'0'0,"0"0,0 0,0 0,0 0,0 0,0 0,0 0,-14 7,14-7,-14 0,0-7,0 1,-1-1,1-10,-7 3,7 8,0-1,0 7,0 0,0 13,-8 8,-2 16,3 14,-8 23,8 14,0 21,3 13,4-1,14 15,0-7,7 9,18 5,-4-4,14-1,15 5,10-1,17-7,8 1,25-14,13 0,22-21,0-13,6-20,22-27,7-18,-3-23,-8-13,-6-24,-12-7,-17-7,-24-10,-29 10,-21 14,-18 0,-20 16,-22 21,0 0,-15 7,-6 7,-7 9,-4 4,-10 11,-8-1,-17 3,-21-6,-18-3,-10-11,-15-3,-6-17,-12-17,-13-10,-11-24,-21-27,3-16,8-18,-8-10,4-27,14-7,11-3,21-10,31-11,22-13,32 0,27-7,29 11,21 2,15 18,10 13,3 34,0 24,-3 34,-3 26,-15 25,-7 26,-14 8,-21 23,-7 20,0 21,-8 10,1 23,-4 14,11 17,7 7,7 3,21 10,14 4,18 7,18 3,28-1,17 5,8-4,27-14,22-13,14-17,21-21,18-30,18-23,3-25,14-26,-7-21,-4-7,-24-19,-35 5,-36-2,-39 3,-38 3,-15 4,-34 6,-22-3,-14 11,-8-1,-6 7,14 0,0 0,0 0,14 0,0 0</inkml:trace>
          <inkml:trace contextRef="#ctx0" brushRef="#br0" timeOffset="-1711.27">-3581 6431,'0'0,"0"0,0 0,0 0,0 0,0 0,21 7,22 7,38-1,35 4,36-3,42-1,11-6,-8 0,-6 3,-25-3,-36 6,-34 1,-33 10,-49 9,-49 32,-46 13,-28 33,-26 21,-9 24,-12 7,1-4,17-3,22-21,35-33,38-38</inkml:trace>
          <inkml:trace contextRef="#ctx0" brushRef="#br1" timeOffset="80487.58">-6923 7657,'0'0,"0"0,0 0,0 0,0 0,0 0,0 0,0 0,21-6,10-8,12 0,34-9,8-4,25-4,24-9,14-1,11-20,10-10,-3 3,4-6,-12 2,-2 5,-22 6,-25 20,-24 4,-22 13,-20 17,-29 7,-28 0,-14 0,-1 0,8 7,-7-7</inkml:trace>
          <inkml:trace contextRef="#ctx0" brushRef="#br1" timeOffset="81135.61">-5589 7725,'0'0,"0"0,0 0,0 0,0 0,0 0,21-7,7-16,18-5,18-16,20-6,4-1,-6-3,-12 10,-3 6,-17 18,-1-4,-21 11,-14 6,-14 7,0 0,0 0,0 0,0 0,0 0,0 0,0 0,0 0,0 0,0 0,0 0,0 0,0 0,0 0,0 0,0 0,0 0,0 0,0 0,0 0,0 0,0 0,0 0,0 0</inkml:trace>
          <inkml:trace contextRef="#ctx0" brushRef="#br1" timeOffset="59377.67">-4442 3983,'0'0,"0"0,0 0,0 0,0 0,0 0,0 0,-14 0,-8 0,-6 0,0 7,-7 16,-18 8,-4 20,-10 23,-3 14,3 14,10 20,1 6,13 21,12 14,9 6,8 7,0-6,7 9,0-6,0-7,7-10,0-7,7-11,7-19,14-17,18-4,11-10,13-14,8 1,3 3,14 0,1-7,3 3,10 1,14-11,15-6,10-7,8-4,10-10,14-6,-7-11,-1-6,-6-14,-3-7,-15-7,-3-16,-8-4,-6-10,-25-17,-11-7,-21-3,-17 10,-11 3,-25 14,-7 7,-7 17</inkml:trace>
          <inkml:trace contextRef="#ctx0" brushRef="#br1" timeOffset="100725.82">-5430 7586,'0'0,"0"0,0 0,0 0,0 0,0 0,14-7,14 1,0-11,14-4,11 8,-3-7,-4 20,-11 20,-7 7,-7 10,-6 0,-5 7,-10-10,0 7,14-11,7-9,15-8,13-13,22-6,17-1,7 0,8-7,-5 4,-20 10,-11 17,-32 4,-20 23,-23 6,-13 18</inkml:trace>
          <inkml:trace contextRef="#ctx0" brushRef="#br1" timeOffset="101297.87">-2374 5503,'0'0,"0"0,0 0,0 0,0 0,0 0,0 0,7-17,14-3,18-17,18-7,20-7,4 4,-3 20,-4 13,-17 21,-11 20,-11 14,-14 3,0 0,-7 0,-7-11,15-9,13-10,18-14,24-7,26-17,20-10,22-3,-7 7,-8 16,-10 7,-24 21,-33 23,-31 21,-39 26,-32 1</inkml:trace>
        </inkml:traceGroup>
      </inkml:traceGroup>
    </inkml:traceGroup>
    <inkml:traceGroup>
      <inkml:annotationXML>
        <emma:emma xmlns:emma="http://www.w3.org/2003/04/emma" version="1.0">
          <emma:interpretation id="{DCFF1FB9-D9F9-40BA-B7E7-05E042302E6F}" emma:medium="tactile" emma:mode="ink">
            <msink:context xmlns:msink="http://schemas.microsoft.com/ink/2010/main" type="paragraph" rotatedBoundingBox="9588,15299 23981,6046 25165,7887 10772,17141" alignmentLevel="1"/>
          </emma:interpretation>
        </emma:emma>
      </inkml:annotationXML>
      <inkml:traceGroup>
        <inkml:annotationXML>
          <emma:emma xmlns:emma="http://www.w3.org/2003/04/emma" version="1.0">
            <emma:interpretation id="{B4C5F4BB-69C9-45E5-B709-5853BC069D9F}" emma:medium="tactile" emma:mode="ink">
              <msink:context xmlns:msink="http://schemas.microsoft.com/ink/2010/main" type="line" rotatedBoundingBox="9588,15299 23981,6046 25165,7887 10772,17141"/>
            </emma:interpretation>
          </emma:emma>
        </inkml:annotationXML>
        <inkml:traceGroup>
          <inkml:annotationXML>
            <emma:emma xmlns:emma="http://www.w3.org/2003/04/emma" version="1.0">
              <emma:interpretation id="{0B2E1EB0-479F-426A-8AA4-931BC97A3080}" emma:medium="tactile" emma:mode="ink">
                <msink:context xmlns:msink="http://schemas.microsoft.com/ink/2010/main" type="inkWord" rotatedBoundingBox="9588,15299 15456,11526 16641,13368 10772,17141"/>
              </emma:interpretation>
              <emma:one-of disjunction-type="recognition" id="oneOf1">
                <emma:interpretation id="interp5" emma:lang="en-IN" emma:confidence="0">
                  <emma:literal>*40</emma:literal>
                </emma:interpretation>
                <emma:interpretation id="interp6" emma:lang="en-IN" emma:confidence="0">
                  <emma:literal>*440</emma:literal>
                </emma:interpretation>
                <emma:interpretation id="interp7" emma:lang="en-IN" emma:confidence="0">
                  <emma:literal>*040</emma:literal>
                </emma:interpretation>
                <emma:interpretation id="interp8" emma:lang="en-IN" emma:confidence="0">
                  <emma:literal>*€40</emma:literal>
                </emma:interpretation>
                <emma:interpretation id="interp9" emma:lang="en-IN" emma:confidence="0">
                  <emma:literal>tesseral</emma:literal>
                </emma:interpretation>
              </emma:one-of>
            </emma:emma>
          </inkml:annotationXML>
          <inkml:trace contextRef="#ctx0" brushRef="#br0" timeOffset="11544.17">-3401 11132,'0'0,"0"0,0 0,0 0,7 14,14 16,25 11,25 37,31 23,18 24,4 8,3-1,-14-4,-22-19</inkml:trace>
          <inkml:trace contextRef="#ctx0" brushRef="#br0" timeOffset="11902.6">-3517 12134,'0'0,"0"0,0 0,0 0,0 0,0 0,0 0,14-16,24-15,12-13,31-20,14-18,4-6,7 7,-4 7,-13 9,-15 14,-18 7,-6 11,-22 19</inkml:trace>
          <inkml:trace contextRef="#ctx0" brushRef="#br1" timeOffset="18860.09">-3835 12043,'0'0,"0"0,0 0,0 0,0 0,0 0,0 0,14-20,25-31,38-41,47-36,28-45,28-23,35-21,4 4,-4 13,-24 41,-47 40,-45 55,-63 47,-58 68,-69 50,-54 35,-39 33,-27 17,-8 11,-11 2,12-9,16-27,33-21,53-41,59-36,50-48,63-54,61-52,45-36,39-34,8-27,6-14,-10 10,-11 18,-42 36,-36 31,-35 44,-53 61,-49 51,-60 51,-49 40,-43 37,-36 28,-17 6,-10 7,10-13,25-31,39-30,42-35,63-60,71-41,71-71,53-50,59-49,40-46,24-28,14-13,-17 17,-25 23,-39 41,-56 41,-68 67,-70 72,-78 57,-73 71,-58 51,-52 34,-21 24,-15 6,22-13,25-31,38-37,46-33,71-62,73-67,75-59,64-66,59-55,50-41,25-30,6-10,-6 20,-32 20,-36 41,-34 38,-54 50,-46 41,-56 57,-46 48,-53 40,-42 41,-28 20,-15 14,-10 10,21-10,11-20,27-21,47-51,53-36,42-55,70-44,47-58,56-54,31-37,33-27,3-10,-11 16,-24 28,-36 34,-45 40,-57 54,-67 58,-53 58,-56 64,-54 37,-41 41,-33 13,4 7,-3-13,31-31,32-27,35-47,61-41,49-44,56-65,67-53,53-42,36-23,24-33,22-15,-5 8,-16 19,-33 38,-35 41,-52 40,-68 61,-64 62,-73 53,-57 48,-32 30,-31 21,-18-1,3-13,25-13,32-31,49-48,57-40,60-47,56-62,74-60,50-41,42-41,18-33,10 3,-10 13,-25 24,-28 28,-49 50,-61 54,-56 68,-67 57,-71 58,-49 44,-39 31,-25 13,-3 4,11-18,24-30,46-30,56-48,57-54,74-68,81-53,75-59,56-40,45-37,15-24,18-1,-22 18,-25 27,-52 38,-46 46,-74 52,-64 63,-71 62,-77 57,-42 35,-47 33,-10 13,-17 8,17-21,17-17,51-37,45-34,70-55,64-56,89-69,73-57</inkml:trace>
          <inkml:trace contextRef="#ctx0" brushRef="#br1" timeOffset="22164.43">379 8765,'0'0,"0"0,0 0,0 0,0 0,0 0,0 13,0 18,0 16,7 18,11 23,3 17,14 3,22-3,6-10,18-21,15-23,6-31,11-26,-7-21,-11-45,1-19,-22-24,-18 0,-14-17,-34 0,-23 6,-41 1,-18 20,-25 27,-28 14,-21 30,-11 27,-11 27,1 35,0 16,17 30,18 21,31 10,36 14</inkml:trace>
          <inkml:trace contextRef="#ctx0" brushRef="#br1" timeOffset="21257.83">-1354 8914,'0'0,"0"0,0 0,0 0,0 0,0 0,0 0,0 0,-7 13,7 18,0 3,-7 27,0 27,-7 20,-14 34,-11 14,-4 13,-2 8,-5-8,1-7,3-13,11-27,13-23,15-25,28-30,15-30,17-38,24-27,26-23,20-21,18-24,15-6,-5-7,8 0,-14 6,-14 25,-18 9,-25 28,-25 27</inkml:trace>
          <inkml:trace contextRef="#ctx0" brushRef="#br1" timeOffset="21615.87">-1015 9449,'0'0,"0"0,0 0,0 0,0 0,0 0,14 13,7 11,25 7,25 19,28 25,17 16,8 11,6 16,-6-2,-15-5,-17-16,-11-7,-17-13,-22-24,-14-14,-7-24</inkml:trace>
        </inkml:traceGroup>
        <inkml:traceGroup>
          <inkml:annotationXML>
            <emma:emma xmlns:emma="http://www.w3.org/2003/04/emma" version="1.0">
              <emma:interpretation id="{24FBD6A8-49AD-4435-9CEC-8A507D0C81BE}" emma:medium="tactile" emma:mode="ink">
                <msink:context xmlns:msink="http://schemas.microsoft.com/ink/2010/main" type="inkWord" rotatedBoundingBox="16868,10789 24058,6166 25151,7865 17960,12488"/>
              </emma:interpretation>
              <emma:one-of disjunction-type="recognition" id="oneOf2">
                <emma:interpretation id="interp10" emma:lang="en-IN" emma:confidence="0">
                  <emma:literal>toto</emma:literal>
                </emma:interpretation>
                <emma:interpretation id="interp11" emma:lang="en-IN" emma:confidence="0">
                  <emma:literal>to + so</emma:literal>
                </emma:interpretation>
                <emma:interpretation id="interp12" emma:lang="en-IN" emma:confidence="0">
                  <emma:literal>to + to</emma:literal>
                </emma:interpretation>
                <emma:interpretation id="interp13" emma:lang="en-IN" emma:confidence="0">
                  <emma:literal>HO + so</emma:literal>
                </emma:interpretation>
                <emma:interpretation id="interp14" emma:lang="en-IN" emma:confidence="0">
                  <emma:literal>+10170</emma:literal>
                </emma:interpretation>
              </emma:one-of>
            </emma:emma>
          </inkml:annotationXML>
          <inkml:trace contextRef="#ctx0" brushRef="#br1" timeOffset="23768.92">2793 7894,'0'0,"0"0,0 0,0 0,0 0,14-13,15-11,20-27,46-30,43-37,35-28,10-7,-3 4,-7 7,-28 34,-28 16,-26 28,-27 20,-25 24</inkml:trace>
          <inkml:trace contextRef="#ctx0" brushRef="#br1" timeOffset="23420.78">2709 6472,'0'0,"0"0,0 0,0 0,0 17,7 3,14 17,21 35,36 33,31 30,29 24,28 17,0-3,-11-10</inkml:trace>
          <inkml:trace contextRef="#ctx0" brushRef="#br1" timeOffset="24020.32">4145 6404,'0'0,"0"0,0 0,0 0,0 0,0 0,0 0,0 0,0 0,28 17,15 14,17 6,17 14,26 20,13 27,4 4,-3 9,-8-16,-14-3</inkml:trace>
          <inkml:trace contextRef="#ctx0" brushRef="#br1" timeOffset="24465.45">4971 6018,'0'0,"0"0,0 0,0 0,0 14,0 6,0 17,7 21,21 33,22 18,27 9,19 1,20-14,15-27,10-34,7-38,-3-26,-11-48,-25-23,-27-24,-40-11,-42-12,-42-1,-40 7,-27 20,-39 24,-22 30,-10 21,-7 37,4 37,-1 34</inkml:trace>
          <inkml:trace contextRef="#ctx0" brushRef="#br1" timeOffset="35494.71">6955 5429,'0'0,"0"0,0 0,0 0,0 0,0 0,0 0,21-20,32-18,35-29,28-21,18-21,18-9,7-4,0 20,-21 17,-22 8</inkml:trace>
          <inkml:trace contextRef="#ctx0" brushRef="#br1" timeOffset="35169.51">7057 4481,'0'0,"0"0,0 0,0 0,0 0,0 0,0 0,0 0,28 20,18 10,18 21,24 14,11 26,3 11,0 9,-10-9,-11-4,-3-3</inkml:trace>
          <inkml:trace contextRef="#ctx0" brushRef="#br1" timeOffset="36262.15">7982 3810,'0'0,"0"0,0 0,0 0,0 0,0 0,21-7,18-10,17-6,32-1,18 10,4 8,-1 19,-14 18,-17 23,-7 3,-29 15,-10 12,-18 4,-7-10,-7-17,0-17,7-27,7-27,21-17,32-21,15-40,9-20,22-34,-3-21,-15 7,-14-3,-31 17,-15 27,-35 34,-35 30,-8 27,1 38,-11 36,-4 25,5-1,9 14,11 11,25-5,25-9,10-31,15-16,17-32,10-26,11-31,11-27,-21-13,-4-11,-25 4,-17 7,-39 3,-39 23,-35 28,-32 30</inkml:trace>
        </inkml:traceGroup>
      </inkml:traceGroup>
    </inkml:traceGroup>
    <inkml:traceGroup>
      <inkml:annotationXML>
        <emma:emma xmlns:emma="http://www.w3.org/2003/04/emma" version="1.0">
          <emma:interpretation id="{2FE3765C-4F76-4715-9C96-6A44241BC0B3}" emma:medium="tactile" emma:mode="ink">
            <msink:context xmlns:msink="http://schemas.microsoft.com/ink/2010/main" type="paragraph" rotatedBoundingBox="13055,16411 24210,8816 25564,10804 14409,18400" alignmentLevel="1"/>
          </emma:interpretation>
        </emma:emma>
      </inkml:annotationXML>
      <inkml:traceGroup>
        <inkml:annotationXML>
          <emma:emma xmlns:emma="http://www.w3.org/2003/04/emma" version="1.0">
            <emma:interpretation id="{FAA081BE-6129-4CEE-9F9A-37ED4A127723}" emma:medium="tactile" emma:mode="ink">
              <msink:context xmlns:msink="http://schemas.microsoft.com/ink/2010/main" type="line" rotatedBoundingBox="13055,16411 24210,8816 25564,10804 14409,18400"/>
            </emma:interpretation>
          </emma:emma>
        </inkml:annotationXML>
        <inkml:traceGroup>
          <inkml:annotationXML>
            <emma:emma xmlns:emma="http://www.w3.org/2003/04/emma" version="1.0">
              <emma:interpretation id="{6D7213D2-B979-4234-A521-FE627C7783A2}" emma:medium="tactile" emma:mode="ink">
                <msink:context xmlns:msink="http://schemas.microsoft.com/ink/2010/main" type="inkWord" rotatedBoundingBox="13101,16560 17907,13010 19360,14978 14554,18527"/>
              </emma:interpretation>
              <emma:one-of disjunction-type="recognition" id="oneOf3">
                <emma:interpretation id="interp15" emma:lang="en-IN" emma:confidence="0">
                  <emma:literal>-ttyl</emma:literal>
                </emma:interpretation>
                <emma:interpretation id="interp16" emma:lang="en-IN" emma:confidence="0">
                  <emma:literal>-ratty,</emma:literal>
                </emma:interpretation>
                <emma:interpretation id="interp17" emma:lang="en-IN" emma:confidence="0">
                  <emma:literal>otitis)</emma:literal>
                </emma:interpretation>
                <emma:interpretation id="interp18" emma:lang="en-IN" emma:confidence="0">
                  <emma:literal>o-tatty</emma:literal>
                </emma:interpretation>
                <emma:interpretation id="interp19" emma:lang="en-IN" emma:confidence="0">
                  <emma:literal>o-ttyl</emma:literal>
                </emma:interpretation>
              </emma:one-of>
            </emma:emma>
          </inkml:annotationXML>
          <inkml:trace contextRef="#ctx0" brushRef="#br1" timeOffset="51602.21">616 11417,'0'0,"0"0,0 0,0 0,0 0,0 0,0 0,0 0,0 0,0 0,0 0,24 0,12 16,13 12,32 12,14 4,33 7,9 13,18 4,8 7,6-4,-10 7,-4-14,-24-6,-29-14,-28-4,-24-19,-15-21,-35-31,-21-30,-21-24,-1-30,-17-27,-3-31,-4-16,10-11,-3 0,11 7,6 27,15 17,7 37,14 31,7 30,0 31,0 20,14 37,7 27,7 18,22 36,6 31,11 21,8 9,-5 21,-3 0,-10 0,13-7,-6-24,-4-37,-11-20,-3-41,-11-27,-13-20,-22-24,-15-38,-13-19,-7-31,-11-31,-10-30,-4-34,-11-23,0-14,4-1,11 5,3 33,11 20,6 38,4 27,18 40,7 38,7 33,7 45,7 54,18 33,4 35,6 26,4 15,-4 16,4 3,-11-10,1-16,-8-31,0-41,-14-41,0-26,-7-38,-7-37,-21-20,-21-34,-8-11,-17-23,-24-17,-26-10,-21-14,-6 4,-15 0,-7 6,7 11,-3 10,14 16,17 25,29 13,21 13,24 18,22 3,6 20,44 3,34 18,15 6,31 7,21 21,29 12,21 18,10 10,8-3,-1-1,-17-6,-14 0,-21-10,-29-14,-24-14,-15-19,-27-11,-22-20,-36-24,-27-7,-29-13,-24-21,-21-20,-15-20,-14-10,-7-14,8 7,-1 10,21 10,22 13,31 21,15 21,27 16,15 17,21 7,28 31,22 3,27 17,26 9,20 15,22-4,14 21,0 2,-1-6,1-6,-28-18,-22-3,-24-24,-29-13,-20-17,-19-14,-34-34,-4-9,-15-39,-6-43,-15-27,8-27,-4-21,4-6,10 6,4 21,13 24,1 40,7 23,14 42,0 40,7 41,14 33,8 35,6 30,18 33,-4 25,4 10,-10 16,6-3</inkml:trace>
          <inkml:trace contextRef="#ctx0" brushRef="#br1" timeOffset="46772.07">827 11359,'0'0,"0"0,0 0,0 0,0 0,0 0,0 0,0 0,22 7,16 10,19 10,42 10,24 24,25 20,22 11,6 23,-3-7,-7-10,-21-20,-29-10,-17-24,-35-20,-18-24,-32-31,-21-36,-15-28,-16-31,-5-19,-20-28,-8-17,-3-3,-7 0,17 14,-3 16,18 21,-1 34,22 23,21 41</inkml:trace>
          <inkml:trace contextRef="#ctx0" brushRef="#br1" timeOffset="45606.7">1470 10319,'0'0,"0"0,0 0,0 0,-7 14,0 9,0 25,-8 30,-6 40,7 35,-7 33,0 14,0-7,-1-10,5-31,3-16,7-52,14-30,7-43,25-42,10-30,29-20,3-24,11-3,3-4,-7 10,-10 7,-22 14,-10 20</inkml:trace>
          <inkml:trace contextRef="#ctx0" brushRef="#br1" timeOffset="45844.05">1738 11146,'0'0,"0"0,0 0,0 0,0 0,0 0,0 0,7 13,7 11,18 10,17 20,22 20,7 14,10 17,-7 4,0-4,-3-10</inkml:trace>
          <inkml:trace contextRef="#ctx0" brushRef="#br1" timeOffset="46143.95">2366 10424,'0'0,"0"0,0 0,0 0,0 0,0 0,0 0,0 14,14 9,7 5,15 16,17 17,3 13,18 4,-7 13</inkml:trace>
          <inkml:trace contextRef="#ctx0" brushRef="#br1" timeOffset="47597.43">2772 10211,'0'0,"0"0,0 0,0 0,0 0,0 0,7-14,14-16,0-11,22 7,17-3,18 13,17 24,7 31,-3 13,-11 24,-10 13,-11 4,-7 6,-18-17,-13-9,-1-18,7-20,0-20,15-14,10-6,14-1,4-3,3 11,3 6,-13 16,-11 12,-25 29,-28 24,-28 31,-28 20,-25 14,-18 3,-18-10,-13-21</inkml:trace>
          <inkml:trace contextRef="#ctx0" brushRef="#br1" timeOffset="47067.42">2864 10174,'0'0,"0"0,0 0,0 0,0 0,0 13,7 11,14 13,18 21,17 30,26 23,13 15,11 6,-11 0,-10-17,-11-10</inkml:trace>
          <inkml:trace contextRef="#ctx0" brushRef="#br1" timeOffset="97733.12">-934 13584,'0'0,"0"0,0 0,0 0,0 0,0 0,0 0,0 0,0 0,0 0,14 0,7-7,29-6,6-18,25-13,22-24,20-20,11-17,11-3,0-11,7 4,-8 4,-6 9,-14 21,-19 13,-23 24,-22 13,-18 18,-14 6,-28 7,0 0,-28 20,-32 24,-18 31,-24 30,-18 10,-18 17,-17 4,7-4,3-14,18-23,28-20,14-25,33-12,23-25,29-13,14-37,32-21,25-16,28-28,17-9,8-15,20-6,1 0,-7 14,-8 23,-17 20,-24 14,-33 27,-24 11,-32 23,-39 23,-32 21,-24 27,-18 41</inkml:trace>
        </inkml:traceGroup>
        <inkml:traceGroup>
          <inkml:annotationXML>
            <emma:emma xmlns:emma="http://www.w3.org/2003/04/emma" version="1.0">
              <emma:interpretation id="{0A59C509-E40E-494A-9BF9-9FF2508110D7}" emma:medium="tactile" emma:mode="ink">
                <msink:context xmlns:msink="http://schemas.microsoft.com/ink/2010/main" type="inkWord" rotatedBoundingBox="18084,12872 21430,11185 22290,12890 18944,14577"/>
              </emma:interpretation>
              <emma:one-of disjunction-type="recognition" id="oneOf4">
                <emma:interpretation id="interp20" emma:lang="en-IN" emma:confidence="0">
                  <emma:literal>(12)</emma:literal>
                </emma:interpretation>
                <emma:interpretation id="interp21" emma:lang="en-IN" emma:confidence="0">
                  <emma:literal>(127</emma:literal>
                </emma:interpretation>
                <emma:interpretation id="interp22" emma:lang="en-IN" emma:confidence="0">
                  <emma:literal>412)</emma:literal>
                </emma:interpretation>
                <emma:interpretation id="interp23" emma:lang="en-IN" emma:confidence="0">
                  <emma:literal>(in)</emma:literal>
                </emma:interpretation>
                <emma:interpretation id="interp24" emma:lang="en-IN" emma:confidence="0">
                  <emma:literal>(2)</emma:literal>
                </emma:interpretation>
              </emma:one-of>
            </emma:emma>
          </inkml:annotationXML>
          <inkml:trace contextRef="#ctx0" brushRef="#br1" timeOffset="48664.37">5303 8639,'0'0,"0"0,0 0,0 0,0 0,0 0,14 0,7 0,14 0,25 11,11 9,0 10,-4 21,-11 30,-3 14,-11 14,1 9,-4-6,-4-17,0-14,15-27,6-33,18-28,7-47,18-31,11-37,2-30</inkml:trace>
          <inkml:trace contextRef="#ctx0" brushRef="#br1" timeOffset="49002.37">5712 7735,'0'0,"0"0,0 0,0 0,0 0,0 0,14 0,18 0,25 0,38 7,32 0,32 16,31 11,19 24,-12 33,-13 24,-29 28,-31 23,-54 33,-42 25,-70 16</inkml:trace>
          <inkml:trace contextRef="#ctx0" brushRef="#br1" timeOffset="47984.73">3746 8856,'0'0,"0"0,0 0,0 0,-7 14,0 6,7 17,0 28,0 46,7 28,7 31,7 23,15 0,17-17,28-31,21-26,32-45,18-46,18-42,13-37,1-37,-11-24</inkml:trace>
          <inkml:trace contextRef="#ctx0" brushRef="#br1" timeOffset="48261.08">4731 8992,'0'0,"0"0,0 0,0 0,0 17,0 3,14 14,7 6,22 28,31 27,28 17,18 6,4 4,-1 0,-6-14,-19-9</inkml:trace>
        </inkml:traceGroup>
        <inkml:traceGroup>
          <inkml:annotationXML>
            <emma:emma xmlns:emma="http://www.w3.org/2003/04/emma" version="1.0">
              <emma:interpretation id="{45A9140D-1F6A-4956-B1DB-19A8BF431BA2}" emma:medium="tactile" emma:mode="ink">
                <msink:context xmlns:msink="http://schemas.microsoft.com/ink/2010/main" type="inkWord" rotatedBoundingBox="22563,10838 24629,9431 25298,10412 23231,11819"/>
              </emma:interpretation>
              <emma:one-of disjunction-type="recognition" id="oneOf5">
                <emma:interpretation id="interp25" emma:lang="en-IN" emma:confidence="0">
                  <emma:literal>€ 0</emma:literal>
                </emma:interpretation>
                <emma:interpretation id="interp26" emma:lang="en-IN" emma:confidence="0">
                  <emma:literal>£ 0</emma:literal>
                </emma:interpretation>
                <emma:interpretation id="interp27" emma:lang="en-IN" emma:confidence="0">
                  <emma:literal>to</emma:literal>
                </emma:interpretation>
                <emma:interpretation id="interp28" emma:lang="en-IN" emma:confidence="0">
                  <emma:literal>=o</emma:literal>
                </emma:interpretation>
                <emma:interpretation id="interp29" emma:lang="en-IN" emma:confidence="0">
                  <emma:literal>=u</emma:literal>
                </emma:interpretation>
              </emma:one-of>
            </emma:emma>
          </inkml:annotationXML>
          <inkml:trace contextRef="#ctx0" brushRef="#br1" timeOffset="36796.44">8077 7281,'0'0,"0"0,0 0,0 0,0 0,0 0,14-13,14-11,25-17,32-33,14-17,17-11,18-10,0 11</inkml:trace>
          <inkml:trace contextRef="#ctx0" brushRef="#br1" timeOffset="37021.43">8553 7830,'0'0,"0"0,0 0,0 0,0 0,0 0,15-7,16-16,26-21,35-45,24-29,29-38</inkml:trace>
          <inkml:trace contextRef="#ctx0" brushRef="#br1" timeOffset="37375.46">9266 6001,'0'0,"0"0,0 0,0 0,0 0,-14 24,0 3,0 17,14 20,14 21,21 3,25-7,22-23,27-14,18-37,4-34,-1-31,-13-27,-18-16,-43-11,-38-3,-50 3,-39 11,-42 13,-35 30,-18 27</inkml:trace>
        </inkml:traceGroup>
      </inkml:traceGroup>
    </inkml:traceGroup>
    <inkml:traceGroup>
      <inkml:annotationXML>
        <emma:emma xmlns:emma="http://www.w3.org/2003/04/emma" version="1.0">
          <emma:interpretation id="{391647D9-50E1-4C8D-AB19-528E6ADAB9C3}" emma:medium="tactile" emma:mode="ink">
            <msink:context xmlns:msink="http://schemas.microsoft.com/ink/2010/main" type="paragraph" rotatedBoundingBox="18527,17630 24486,11578 26436,13498 20477,19550" alignmentLevel="2"/>
          </emma:interpretation>
        </emma:emma>
      </inkml:annotationXML>
      <inkml:traceGroup>
        <inkml:annotationXML>
          <emma:emma xmlns:emma="http://www.w3.org/2003/04/emma" version="1.0">
            <emma:interpretation id="{32E1C4DE-F62F-409E-8C3D-383B224AF265}" emma:medium="tactile" emma:mode="ink">
              <msink:context xmlns:msink="http://schemas.microsoft.com/ink/2010/main" type="inkBullet" rotatedBoundingBox="18527,17630 20294,15836 21641,17163 19875,18957"/>
            </emma:interpretation>
            <emma:one-of disjunction-type="recognition" id="oneOf6">
              <emma:interpretation id="interp30" emma:lang="en-IN" emma:confidence="0">
                <emma:literal>→</emma:literal>
              </emma:interpretation>
            </emma:one-of>
          </emma:emma>
        </inkml:annotationXML>
        <inkml:trace contextRef="#ctx0" brushRef="#br1" timeOffset="56329.96">3796 13675,'0'0,"0"0,0 0,0 0,0 0,0 0,0 0,0 0,7 14,10 10,12 10,13 16,32 25,28 23,18 4,4 9,7-9,-1-11,-10-19,-18-15,-13-20,-15-30,-25-27,-13-41,-22-31,-14-43,-14-28,-15-13,1 0,0 7,-4 20,11 17,0 34,7 33</inkml:trace>
        <inkml:trace contextRef="#ctx0" brushRef="#br1" timeOffset="57216.53">5236 12578,'0'0,"0"0,0 0,0 0,0 0,0 0,0 0,14-27,14 0,18-10,17-1,26 5,17 9,3 24,-7 13,-6 31,-26 24,-6 20,-29 14,-14 3,-3-10,-18-7,-11-21,11-16,11-20,3-18,21-20,15-16,17 2,14-9,11 10,-15-1,5 11,-15 10,-18 17,-21 17,-21 27,-21 10,-21 20,-25 18,-11 9,-17-2,-11-11,11-17,3-21,4-43</inkml:trace>
        <inkml:trace contextRef="#ctx0" brushRef="#br1" timeOffset="56606.93">5610 12724,'0'0,"0"0,0 0,0 0,0 0,0 13,7 14,0 21,18 20,3 16,7 21,11 14,-4-8,-6-9,-5-14</inkml:trace>
      </inkml:traceGroup>
      <inkml:traceGroup>
        <inkml:annotationXML>
          <emma:emma xmlns:emma="http://www.w3.org/2003/04/emma" version="1.0">
            <emma:interpretation id="{E6E71E26-3FBF-42E3-8474-74949C185681}" emma:medium="tactile" emma:mode="ink">
              <msink:context xmlns:msink="http://schemas.microsoft.com/ink/2010/main" type="line" rotatedBoundingBox="20964,15446 24631,11721 26436,13498 22768,17222"/>
            </emma:interpretation>
          </emma:emma>
        </inkml:annotationXML>
        <inkml:traceGroup>
          <inkml:annotationXML>
            <emma:emma xmlns:emma="http://www.w3.org/2003/04/emma" version="1.0">
              <emma:interpretation id="{CE5154FA-0D63-4D54-9FBE-B7E85C339F3F}" emma:medium="tactile" emma:mode="ink">
                <msink:context xmlns:msink="http://schemas.microsoft.com/ink/2010/main" type="inkWord" rotatedBoundingBox="20964,15446 24631,11721 26436,13498 22768,17222"/>
              </emma:interpretation>
              <emma:one-of disjunction-type="recognition" id="oneOf7">
                <emma:interpretation id="interp31" emma:lang="en-IN" emma:confidence="0">
                  <emma:literal>cos</emma:literal>
                </emma:interpretation>
                <emma:interpretation id="interp32" emma:lang="en-IN" emma:confidence="0">
                  <emma:literal>zos</emma:literal>
                </emma:interpretation>
                <emma:interpretation id="interp33" emma:lang="en-IN" emma:confidence="0">
                  <emma:literal>zones</emma:literal>
                </emma:interpretation>
                <emma:interpretation id="interp34" emma:lang="en-IN" emma:confidence="0">
                  <emma:literal>coins</emma:literal>
                </emma:interpretation>
                <emma:interpretation id="interp35" emma:lang="en-IN" emma:confidence="0">
                  <emma:literal>Zos</emma:literal>
                </emma:interpretation>
              </emma:one-of>
            </emma:emma>
          </inkml:annotationXML>
          <inkml:trace contextRef="#ctx0" brushRef="#br1" timeOffset="57826.57">6891 11830,'0'0,"0"0,0 0,0 0,0 0,0 0,0 0,7-21,14-16,15-7,6-24,25-3,0 3,-11 8,-3 16,-10 16,-22 11,-21 17,-14 31,0 13,-7 24,-1 20,-2 17,2 10,1 3,7-6,0-7,7-27,0-14,0-20,7-10,0-20,0-14,0 0,21-20,14-14,15-4,17-19,18-21,3-13,4-11,-4-3,-7 10,-17 17,-8 7</inkml:trace>
          <inkml:trace contextRef="#ctx0" brushRef="#br1" timeOffset="113750.84">7872 9893,'0'0,"0"0,0 0,0 0,-7 13,-7 7,0 14,0 10,0 21,-7 26,21 11,21 9,7-9,21 0,18 3,22-17,13-21,11-23,3-30,1-28,-1-43,-10-35,-14-23,-18-34,-24-13,-19-11,-31 7,-31 10,-26 31,-24 37,-25 37,-10 38,-15 26,-7 31,-10 20,7 21,17 0,18 10,36 10,17-11</inkml:trace>
          <inkml:trace contextRef="#ctx0" brushRef="#br1" timeOffset="114222.17">9016 9503,'0'0,"0"0,0 0,0 0,0 0,0 0,0 0,14 0,0 0,11 0,-4 0,7 0,-7 0,-7 0,8-7,-8-3,-7-3,7-11,0 4,0-11,0-6,7 3,4 3,3 1,1 6,9 4,-9 13,-1-3,-7 3,0 7</inkml:trace>
          <inkml:trace contextRef="#ctx0" brushRef="#br1" timeOffset="115663.76">8568 12693,'0'0,"0"0,0 0,0 0,0 0,0 0,0 0,21-20,25-31,31-40,22-41,35-44,18-45,35-29,7-14,7-14,-10 21,-25 30,-18 27,-28 47</inkml:trace>
          <inkml:trace contextRef="#ctx0" brushRef="#br1" timeOffset="115285.12">8899 12392,'0'0,"0"0,0 0,0 0,0 0,-14 7,0-1,-7-6,0-6,3-15,18-33,25-34,17-44,39-51,36-44,38-57,29-31,31-17,4 7,-4 20,-7 34,-38 64,-50 79,-71 63,-56 89,-64 74</inkml:trace>
          <inkml:trace contextRef="#ctx0" brushRef="#br1" timeOffset="114770.11">9948 7844,'0'0,"0"0,0 0,0 0,0 0,0 0,-15 6,-6 8,-7 23,-18 17,-10 21,-18 16,3 14,0-3,15-4,17-17,39-16,39-18,10-27,43-20,17-6,15-8,7 7,-4 7,-11 7,-21 13,-27 11,-40 13,-35 14,-39 9,-25 8,-10-24,-14-18,-11-16,11-34,17-33,18-35,39-44,42-40</inkml:trace>
        </inkml:traceGroup>
      </inkml:traceGroup>
    </inkml:traceGroup>
  </inkml:traceGroup>
</inkml:ink>
</file>

<file path=ppt/ink/ink42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5:38.01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146B9AC-4696-4879-99B8-6321333769B0}" emma:medium="tactile" emma:mode="ink">
          <msink:context xmlns:msink="http://schemas.microsoft.com/ink/2010/main" type="inkDrawing" rotatedBoundingBox="4264,8706 21230,9744 21050,12683 4084,11645" semanticType="scratchOut" shapeName="Other">
            <msink:sourceLink direction="with" ref="{2195410A-9F95-42AC-AC07-5E53D1088368}"/>
          </msink:context>
        </emma:interpretation>
      </emma:emma>
    </inkml:annotationXML>
    <inkml:trace contextRef="#ctx0" brushRef="#br0">0 133,'0'0,"0"0,0 0,0 0,0 0,-14 0,0 0,-4 0,18 0,25 0,24 0,57 0,46 0,74-7,70-3,72-4,80 1,67-1,64-3,53 4,70-1,60 8,54-5,38 11,49 11,29-5,14 8,-7-1,-4 4,-24-3,-53-1,-54 1,-66 10,-82-4,-108 11,-100-4,-106 3,-98 1,-82-4,-70 3,-64-10,-35 4,-21-10,-22-8,8-6,14 0,3-6,11 6,0-7,14 7,0 0,0 0,-14 13,-7 8,-8 26,-17 35,-17 36,-18 34,-11 41,-17 28,-15 16,-7 20,11 4,4-11,14-23,13-20,33-41,6-31,29-47,7-33,14-42</inkml:trace>
  </inkml:traceGroup>
</inkml:ink>
</file>

<file path=ppt/ink/ink42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5:42.898"/>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2A12E03-B465-428D-8F2F-C53BED81B50E}" emma:medium="tactile" emma:mode="ink">
          <msink:context xmlns:msink="http://schemas.microsoft.com/ink/2010/main" type="writingRegion" rotatedBoundingBox="-1141,7787 24720,2522 27167,14540 1305,19805"/>
        </emma:interpretation>
      </emma:emma>
    </inkml:annotationXML>
    <inkml:traceGroup>
      <inkml:annotationXML>
        <emma:emma xmlns:emma="http://www.w3.org/2003/04/emma" version="1.0">
          <emma:interpretation id="{A18C2026-2AB3-44CA-AAB1-362AA479051D}" emma:medium="tactile" emma:mode="ink">
            <msink:context xmlns:msink="http://schemas.microsoft.com/ink/2010/main" type="paragraph" rotatedBoundingBox="447,7463 24720,2522 26815,12816 2543,17757" alignmentLevel="2"/>
          </emma:interpretation>
        </emma:emma>
      </inkml:annotationXML>
      <inkml:traceGroup>
        <inkml:annotationXML>
          <emma:emma xmlns:emma="http://www.w3.org/2003/04/emma" version="1.0">
            <emma:interpretation id="{CE80806A-9A94-456B-9D8A-A65C9FD93414}" emma:medium="tactile" emma:mode="ink">
              <msink:context xmlns:msink="http://schemas.microsoft.com/ink/2010/main" type="line" rotatedBoundingBox="1743,7200 24720,2522 25754,7601 2777,12279"/>
            </emma:interpretation>
          </emma:emma>
        </inkml:annotationXML>
        <inkml:traceGroup>
          <inkml:annotationXML>
            <emma:emma xmlns:emma="http://www.w3.org/2003/04/emma" version="1.0">
              <emma:interpretation id="{910CAB68-7CF4-4ACE-8CFD-23DDD4A31CBB}" emma:medium="tactile" emma:mode="ink">
                <msink:context xmlns:msink="http://schemas.microsoft.com/ink/2010/main" type="inkWord" rotatedBoundingBox="10783,5553 12176,5270 13001,9322 11608,9606"/>
              </emma:interpretation>
              <emma:one-of disjunction-type="recognition" id="oneOf0">
                <emma:interpretation id="interp0" emma:lang="en-IN" emma:confidence="0">
                  <emma:literal>Any.</emma:literal>
                </emma:interpretation>
                <emma:interpretation id="interp1" emma:lang="en-IN" emma:confidence="0">
                  <emma:literal>Add.</emma:literal>
                </emma:interpretation>
                <emma:interpretation id="interp2" emma:lang="en-IN" emma:confidence="0">
                  <emma:literal>Andy.</emma:literal>
                </emma:interpretation>
                <emma:interpretation id="interp3" emma:lang="en-IN" emma:confidence="0">
                  <emma:literal>Away.</emma:literal>
                </emma:interpretation>
                <emma:interpretation id="interp4" emma:lang="en-IN" emma:confidence="0">
                  <emma:literal>vita.</emma:literal>
                </emma:interpretation>
              </emma:one-of>
            </emma:emma>
          </inkml:annotationXML>
          <inkml:trace contextRef="#ctx0" brushRef="#br0">-7949-1067,'0'0,"0"0,0 0,0 0,0 0,0 0,0 0,0 0,7 14,0 9,15 8,6 6,18 21,3 16,22 14,-8 7,4-3,0-11,-10-17,-4-13,-4-10,8-28,-8-37,7-30,12-24,6-33,10-22,12-22,-5-8,-9 11,-12 3,-10 23</inkml:trace>
          <inkml:trace contextRef="#ctx0" brushRef="#br0" timeOffset="-462.97">-7328-4521,'0'0,"0"0,0 0,0 0,0 0,-7 13,0 14,7 7,-7 17,0 34,7 43,-7 32,0 26,0 54,0 14,0 24,7 17,0 3,7-4,0-16,7-4,0-23,0-21,0-33,15-18,-15-33,-7-28,0-36,0-32,0-23,-7-27</inkml:trace>
          <inkml:trace contextRef="#ctx0" brushRef="#br0" timeOffset="-1428.85">-12608-1267,'0'0,"0"0,0 0,0 0,0 0,0 0,7 17,7 4,8 19,16 11,5 27,17 20,10 10,1 4,-7-10,3-4,-11-23,11-18,-7-30,4-27,20-34,12-40,13-31,8-24,10-33,-11-11,-7 14,-13 3</inkml:trace>
          <inkml:trace contextRef="#ctx0" brushRef="#br0" timeOffset="-1859.41">-12078-3322,'0'0,"0"0,0 0,0 0,0 0,0 0,0 0,0 0,-7 30,-11 21,11 40,-7 38,7 51,7 33,0 37,0 21,7 11,7-1,11-17,-4-20,0-31,0-37,0-34,-7-40,4-34</inkml:trace>
          <inkml:trace contextRef="#ctx0" brushRef="#br0" timeOffset="8356.58">-17291-1250,'0'0,"0"0,0 0,0 0,0 0,0 14,7 13,14 0,14 24,15 27,3 20,14 10,-4 7,-10-23,-7-7,-18-21,-10-40,-25-41,-29-41,-2-30,-26-37,1-45,-12-23,12-13,3-8,18 15,-1 29,22 31,14 41,25 47,10 45,25 50,21 54,18 24,17 34,8 16,13 8,-13-18,-8 1,-10-21,0-17,-18-20</inkml:trace>
          <inkml:trace contextRef="#ctx0" brushRef="#br0" timeOffset="8633.73">-17298-938,'0'0,"0"0,0 0,0 0,0 0,0 0,0 0,14-17,21-3,36-21,20-10,33-20,38-20,15 3,-4 10,10 0</inkml:trace>
          <inkml:trace contextRef="#ctx0" brushRef="#br0" timeOffset="-134110.56">-2270-2239,'0'0,"0"0,0 0,0 0,0 0,0 0,0 0,-7 17,7 4,-7 16,0 14,7 23</inkml:trace>
        </inkml:traceGroup>
        <inkml:traceGroup>
          <inkml:annotationXML>
            <emma:emma xmlns:emma="http://www.w3.org/2003/04/emma" version="1.0">
              <emma:interpretation id="{F4851AB7-9945-441B-BCDC-F419BE553080}" emma:medium="tactile" emma:mode="ink">
                <msink:context xmlns:msink="http://schemas.microsoft.com/ink/2010/main" type="inkWord" rotatedBoundingBox="20905,3299 24720,2522 25318,5460 21504,6236"/>
              </emma:interpretation>
              <emma:one-of disjunction-type="recognition" id="oneOf1">
                <emma:interpretation id="interp5" emma:lang="en-IN" emma:confidence="0">
                  <emma:literal>iditol</emma:literal>
                </emma:interpretation>
                <emma:interpretation id="interp6" emma:lang="en-IN" emma:confidence="0">
                  <emma:literal>iditol.</emma:literal>
                </emma:interpretation>
                <emma:interpretation id="interp7" emma:lang="en-IN" emma:confidence="0">
                  <emma:literal>iditol,</emma:literal>
                </emma:interpretation>
                <emma:interpretation id="interp8" emma:lang="en-IN" emma:confidence="0">
                  <emma:literal>idiot.</emma:literal>
                </emma:interpretation>
                <emma:interpretation id="interp9" emma:lang="en-IN" emma:confidence="0">
                  <emma:literal>idiot,</emma:literal>
                </emma:interpretation>
              </emma:one-of>
            </emma:emma>
          </inkml:annotationXML>
          <inkml:trace contextRef="#ctx0" brushRef="#br0" timeOffset="16650.57">1923-4569,'0'0,"0"0,0 0,0 0,0 0,0 0,0 0,0 17,7 14,7 9,8 8,-1 9,7 1,4-1,3-16,0-4,11-10,4-3,6-17,8-7,10 0,7 0,-3 0,-4 7,-4 6,-13 14,-15 4,-10 9,-18 5,-14 12,-21 4,-18-10</inkml:trace>
          <inkml:trace contextRef="#ctx0" brushRef="#br0" timeOffset="16996.08">1951-4647,'0'0,"0"0,0 0,0 0,0 0,0 0,0 0,0 0,8-17,13 1,25-25,10-7,32-2,18-8,4-6,6-11,-14 14,-17 24</inkml:trace>
          <inkml:trace contextRef="#ctx0" brushRef="#br0" timeOffset="-148225.04">2746-3868,'0'0</inkml:trace>
          <inkml:trace contextRef="#ctx0" brushRef="#br0" timeOffset="18056.16">3367-5673,'0'0,"0"0,0 0,0 0,0 0,0 0,0 14,7 10,11 6,3 17,7 21,14 24,4 9,11 8,6-4,-13-11,-5-6,-2-27,-8-3,4-17</inkml:trace>
          <inkml:trace contextRef="#ctx0" brushRef="#br0" timeOffset="18942.64">3794-5605,'0'0,"0"0,0 0,0 0,0 0,0 0,0 0,-7 14,0 13,0 6,0 18,0 7,-8 27,8-1,-3 8,10-8,0-9,10-7,12-24,13-24,18-20,17-14,12-9,9-32,-6-16,-11 0,-7-13,-24 6,-22 13,-21 4,-14 14,-8 20,1 13,0 14,3 7,4 0,7 13,7 11,7 16,0 4,0 0,1-1,2 5,-3-18,0-10,-7-7,0-20,0 0,-7-27,-10-17,9-17,1-13,7-4,0 0,7 14,1 9,16 8,4 17,8 13,17 23,10 11,8 7,-15 10,4-7,-10-7,-4-6,-11-1,-14-6,-21-7,0-20,-14-11,0-9,-14-31,-18-7,-4-24,-10-10</inkml:trace>
          <inkml:trace contextRef="#ctx0" brushRef="#br0" timeOffset="19708.56">5227-7271,'0'0,"0"0,0 0,0 0,0 0,0 0,0 13,0 18,7 26,0 45,7 27,7 47,0 30,1 35,9 30,-2 3,-8-13,0-4,7-20,-7-23,-6-31,-1-31,0-40,-7-28</inkml:trace>
          <inkml:trace contextRef="#ctx0" brushRef="#br0" timeOffset="20391.32">5732-4894,'0'0,"0"0,0 0,0 0,0 0,0 0,-7 10,-1 4,8 10,0 3,8 3,-1 1,7-1,0-3,-7-6,0-11,-7-10,0 0,0 0,-7-17,0-17,0-3,0-1,0-6,0 0,0 10,7 4,0 3,0 13,0 14,0 0,7 14,7 6,-7-6,0-1,0 8,-7-21,0 0,0 0,-7-27,0-14,-7-17,0-6,6-17,1 6,7 11,0 6,0 11,0 16,0 31,7 24,-7 37</inkml:trace>
          <inkml:trace contextRef="#ctx0" brushRef="#br0" timeOffset="16060.26">-562-803,'0'0,"0"0,0 0,0 0,0 0,-14 0,0 0,-10-6,-5-1,1-7,0-10,-4-3,4-10,7-7,14-10,7-10,21-24,21-24,39-10,29-20,45-7,36-4,31-9,11 6,10 10,-3 11,-17 16,-33 18,-45 13,-32 20,-39 10,-31 1,-22-4,-28 3</inkml:trace>
          <inkml:trace contextRef="#ctx0" brushRef="#br0" timeOffset="-135850.34">-1712-1582,'0'0,"0"0,0 0,0 0,0 0,0 0,0 0,0 14,7 10,7 3,14 10,8 14,9-11,12 4,3 0,-4-10,15-3,-4-4,-10-14,-5-13,-2-10,-8-13,-3-15,-11-26,1-27</inkml:trace>
          <inkml:trace contextRef="#ctx0" brushRef="#br0" timeOffset="-136237.06">-967-3187,'0'0,"0"0,0 0,0 0,0 0,0 0,0 0,0 0,-7 17,-1 10,-6 24,0 27,0 44,-7 27,-11 23,4 28,0 14,-1 6,5 3,3-16,-1-17,8-28,0-30,0-27</inkml:trace>
          <inkml:trace contextRef="#ctx0" brushRef="#br0" timeOffset="-135434.15">-1345-4846,'0'0,"0"0,0 0,0 0,0 0,0 0,0 0,0 0,0 0,-7 20,7 17,0 24,7 27,0 21,7 16,0 10,0-3,11 0,-11-23,0-11,7-34,8-26</inkml:trace>
          <inkml:trace contextRef="#ctx0" brushRef="#br0" timeOffset="-135009.22">-692-5033,'0'0,"0"0,0 0,0 0,0 0,0 0,0 0,0 0,-14 17,-4 10,4 14,0 13,14 7,7 20,7-3,18-17,3 0,15-17,10-10,3-34,1-17,-15-13,-3-18,-18-9,-14-4,-14-27,-14 17,-14-1,0 1,-18 21,-4 12,-20 32,-4 36</inkml:trace>
          <inkml:trace contextRef="#ctx0" brushRef="#br0" timeOffset="-134462.98">667-2073,'0'0,"0"0,0 0,0 0,0 0,-7 14,-4 6,4 17,0 21,7 30,0 10,0 21,0-4,0-3,-7-17,0-14</inkml:trace>
        </inkml:traceGroup>
      </inkml:traceGroup>
      <inkml:traceGroup>
        <inkml:annotationXML>
          <emma:emma xmlns:emma="http://www.w3.org/2003/04/emma" version="1.0">
            <emma:interpretation id="{2195410A-9F95-42AC-AC07-5E53D1088368}" emma:medium="tactile" emma:mode="ink">
              <msink:context xmlns:msink="http://schemas.microsoft.com/ink/2010/main" type="line" rotatedBoundingBox="2967,9662 22657,7921 22892,10579 3202,12321">
                <msink:destinationLink direction="with" ref="{5146B9AC-4696-4879-99B8-6321333769B0}"/>
              </msink:context>
            </emma:interpretation>
          </emma:emma>
        </inkml:annotationXML>
        <inkml:traceGroup>
          <inkml:annotationXML>
            <emma:emma xmlns:emma="http://www.w3.org/2003/04/emma" version="1.0">
              <emma:interpretation id="{82D450F6-3E45-4EA2-9853-B865D6FE9384}" emma:medium="tactile" emma:mode="ink">
                <msink:context xmlns:msink="http://schemas.microsoft.com/ink/2010/main" type="inkWord" rotatedBoundingBox="2979,9658 10199,9057 10393,11393 3173,11993"/>
              </emma:interpretation>
              <emma:one-of disjunction-type="recognition" id="oneOf2">
                <emma:interpretation id="interp10" emma:lang="en-IN" emma:confidence="0">
                  <emma:literal>Due</emma:literal>
                </emma:interpretation>
                <emma:interpretation id="interp11" emma:lang="en-IN" emma:confidence="0">
                  <emma:literal>Dan</emma:literal>
                </emma:interpretation>
                <emma:interpretation id="interp12" emma:lang="en-IN" emma:confidence="0">
                  <emma:literal>Dear</emma:literal>
                </emma:interpretation>
                <emma:interpretation id="interp13" emma:lang="en-IN" emma:confidence="0">
                  <emma:literal>Deer</emma:literal>
                </emma:interpretation>
                <emma:interpretation id="interp14" emma:lang="en-IN" emma:confidence="0">
                  <emma:literal>Den</emma:literal>
                </emma:interpretation>
              </emma:one-of>
            </emma:emma>
          </inkml:annotationXML>
          <inkml:trace contextRef="#ctx0" brushRef="#br0" timeOffset="-6947.49">-15968-7,'0'0,"0"0,0 0,0 0,0 0,0 0,0 0,0 0,11 14,13 6,5 17,20 17,32 21,29 16,20 31,22 10,7 21,17 9,8 11,-8 3,-6-10,-25-10,-18-21,-29-26,-20-28,-25-20,-25-17,-28-24,-28-6,-46-14,-32-7,-32 0,-38 7,-32 7,-18 10,-11 3,4 1,11 2,35-6,21-3,50-4,45-3,32-7</inkml:trace>
          <inkml:trace contextRef="#ctx0" brushRef="#br0" timeOffset="-7594.31">-15777-210,'0'0,"0"0,0 0,0 0,0 0,-11 20,4 11,0 20,-7 33,0 45,-11 37,4 34,0 20,0 24,-1-7,-6-10,14-21,0-30,7-33,0-35,7-23,0-41</inkml:trace>
          <inkml:trace contextRef="#ctx0" brushRef="#br0" timeOffset="21347.85">-13600 684,'0'0,"0"0,0 0,0 0,0 0,0 0,0 0,0 0,-7-14,7-9,7 2,15-9,16 3,12 3,17 7,4 10,3 14,3 20,-20 7,-4 17,-18 17,-14 13,-14 7,-7-10,0 0,0-21,7-6,18-14,17-30,33-20,16-25,29-6,21-20,11-21</inkml:trace>
          <inkml:trace contextRef="#ctx0" brushRef="#br0" timeOffset="10854.64">-11574-44,'0'0,"0"0,0 0,0 0,0 0,0 0,-14 7,-7-1,-11 11,-10 4,-7 16,-18 17,-11 17,14 17,4 11,11 9,21-3,21-4,21-2,14-15,21-2,26-15,23-23,19-20,28-24,27-30</inkml:trace>
          <inkml:trace contextRef="#ctx0" brushRef="#br0" timeOffset="21894.24">-10130 515,'0'0,"0"0,0 0,0 0,0 0,0 0,0-14,7-10,14-3,15-10,20 0,15 10,17 17,0 27,0 16,-31 35,-15 20,-28 14,-21 13,-21-7,7-13,0-14,21-16,14-14,14-28,35-30,19-23,27-21,29-20,24-20</inkml:trace>
        </inkml:traceGroup>
        <inkml:traceGroup>
          <inkml:annotationXML>
            <emma:emma xmlns:emma="http://www.w3.org/2003/04/emma" version="1.0">
              <emma:interpretation id="{90EA07A3-987E-43FA-9C95-BE653677CA1F}" emma:medium="tactile" emma:mode="ink">
                <msink:context xmlns:msink="http://schemas.microsoft.com/ink/2010/main" type="inkWord" rotatedBoundingBox="15237,8739 22671,8081 22892,10579 15458,11237"/>
              </emma:interpretation>
              <emma:one-of disjunction-type="recognition" id="oneOf3">
                <emma:interpretation id="interp15" emma:lang="en-IN" emma:confidence="0">
                  <emma:literal>list</emma:literal>
                </emma:interpretation>
                <emma:interpretation id="interp16" emma:lang="en-IN" emma:confidence="0">
                  <emma:literal>Date</emma:literal>
                </emma:interpretation>
                <emma:interpretation id="interp17" emma:lang="en-IN" emma:confidence="0">
                  <emma:literal>rise</emma:literal>
                </emma:interpretation>
                <emma:interpretation id="interp18" emma:lang="en-IN" emma:confidence="0">
                  <emma:literal>Dirt</emma:literal>
                </emma:interpretation>
                <emma:interpretation id="interp19" emma:lang="en-IN" emma:confidence="0">
                  <emma:literal>Dante</emma:literal>
                </emma:interpretation>
              </emma:one-of>
            </emma:emma>
          </inkml:annotationXML>
          <inkml:trace contextRef="#ctx0" brushRef="#br0" timeOffset="12838.83">-4042 98,'0'0,"0"0,0 0,0 0,0 0,0 0,15-10,16-7,19-10,24-17,11-14,10-16</inkml:trace>
          <inkml:trace contextRef="#ctx0" brushRef="#br0" timeOffset="12328.23">-4003-64,'0'0,"0"0,0 0,0 0,0 0,0 0,0 13,7 14,7 24,8 34,6 16,0 18,11 6,-4 0,8-9,2-1,12-31,13 1,-2-27,2-21,25-24,8-13,3-20,-4-10,0-14,-17-11,-4 5</inkml:trace>
          <inkml:trace contextRef="#ctx0" brushRef="#br0" timeOffset="-150254.12">-3505-1036,'0'0,"0"0,0 0,0 0,0 0,0 0,-14 6,0 1,-11 7,-3 13,-8 0,1 10,0 7,7 14,6 16,1 8,7-1,-4 7,11-7,7-6,7-8</inkml:trace>
          <inkml:trace contextRef="#ctx0" brushRef="#br0" timeOffset="12593.18">-3540 826,'0'0,"0"0,0 0,0 0,0 0,0 0,0 0,21-13,14-25,18-16,18-10,10-17,11-4,-8 14</inkml:trace>
          <inkml:trace contextRef="#ctx0" brushRef="#br0" timeOffset="3918.46">-3629-660,'0'0</inkml:trace>
          <inkml:trace contextRef="#ctx0" brushRef="#br0" timeOffset="22564.99">-5962 193,'0'0,"0"0,0 0,0 0,0 0,0 0,0 0,0 0,0 0,22-10,6 3,14 0,18 0,18 7,10 0,0 7,-3 17,-14 10,-19 17,-16 27,-22 16,-21 11,-21-3,-1 3,-2-14,2-16,8-14,7-24,21-23,14-14,22-21,17-16,28-17,14-10,18-18,-3-9</inkml:trace>
          <inkml:trace contextRef="#ctx0" brushRef="#br0" timeOffset="11275.9">-7465 464,'0'0,"0"0,0 0,0 0,0 0,0 0,0 0,-7 13,7 11,0 3,7 21,7 9,7 18,11 13,-4 0,0 10,8-10</inkml:trace>
          <inkml:trace contextRef="#ctx0" brushRef="#br0" timeOffset="11665.67">-7811 508,'0'0,"0"0,0 0,0 0,0 0,0 0,0 0,21 0,21 0,8 0,24 7,14 6,4 14,10 0,-3 11,-18 12,-24 8,-25 17,-40 19,-23 11,-19 4,-31 6,-25-14,-3-12,-1-15,8-23</inkml:trace>
        </inkml:traceGroup>
        <inkml:traceGroup>
          <inkml:annotationXML>
            <emma:emma xmlns:emma="http://www.w3.org/2003/04/emma" version="1.0">
              <emma:interpretation id="{1D1E569E-EF63-472D-AD50-DB71324ACCA9}" emma:medium="tactile" emma:mode="ink">
                <msink:context xmlns:msink="http://schemas.microsoft.com/ink/2010/main" type="inkWord" rotatedBoundingBox="15901,8291 21055,9081 20703,11377 15549,10587"/>
              </emma:interpretation>
              <emma:one-of disjunction-type="recognition" id="oneOf4">
                <emma:interpretation id="interp20" emma:lang="en-IN" emma:confidence="0">
                  <emma:literal>Aaron</emma:literal>
                </emma:interpretation>
                <emma:interpretation id="interp21" emma:lang="en-IN" emma:confidence="0">
                  <emma:literal>turron</emma:literal>
                </emma:interpretation>
                <emma:interpretation id="interp22" emma:lang="en-IN" emma:confidence="0">
                  <emma:literal>Aeron</emma:literal>
                </emma:interpretation>
                <emma:interpretation id="interp23" emma:lang="en-IN" emma:confidence="0">
                  <emma:literal>Enteron</emma:literal>
                </emma:interpretation>
                <emma:interpretation id="interp24" emma:lang="en-IN" emma:confidence="0">
                  <emma:literal>Aircon</emma:literal>
                </emma:interpretation>
              </emma:one-of>
            </emma:emma>
          </inkml:annotationXML>
          <inkml:trace contextRef="#ctx0" brushRef="#br0" timeOffset="23512.22">-1518 227,'0'0,"0"0,0 0,0 0,0 0,0 0,0 0,0 0,25-7,3-6,0-1,7 4,8 3,-8 14,0 17,-3 13,-11 14,-7 23,-6 14,-8 10,0-6,0-11,0-6,7-14,14-28,25-16,17-34,25-10,25-17,18-20,14-21,6-3,-13 0,-7 7</inkml:trace>
          <inkml:trace contextRef="#ctx0" brushRef="#br0" timeOffset="26203.22">240 450,'0'0,"0"0,0 0,0 0,0 0,0 0,0 0,0 0,0 0,0 14,7 6,0 11,0-1,0 7,0 1,-7-11,0 3,0-9,0 2,0-9,0-14,0 0,0-20,0-11,0-6,7 3,0-10,0 3,0 14,11 10,-4 10,7 7,0 7,-7 10,8 3,-1 4,-7-7,-7-3,0-1,-7-13,0 0,0 0,0-13,0-18,0-6,7-14,0-6,0-4,7 6,0 15,8 9,2 11,-3 27,-6 27,-15 33</inkml:trace>
          <inkml:trace contextRef="#ctx0" brushRef="#br0" timeOffset="-150862.25">-3579-711,'0'0,"0"0,0 0,0 0,0 0,0 0,0 0,0 0,0 0,0 0,0-14,7-10,7 1,11-21,3 0,14-7,4 0,11-3,10 10,3 10,15 4,3-1,0 11,-3 6,3 7,4 14,-4 0,-6 7,-5 9,-3 4,11 11,-7 6,3 23,-7 15,-3 2,-4 14,-11-3,1-3,-29-14,-7-11,-7-6,-7-27,-7-10,0-24,0 0,0 0,0 0,11-24,-4-10,7-20,0-14,7-9,0-8,11 14,3-4,15 1,3 16,3 7,15 7,-8 4,12 26,6 7,-4 21,5 13,9 0,-2 10,-1 7,-11 21,5 9,2 14,-6 11,-4-11,-7-4,-10 1,-4-14,-18-3,-14-17,-7-18,-7-9,-7-24,0 0,0-13,0-11,7-3,0-17,0-14,15-23,-1-11,7 8,7 3,18 6,4 7,17 17,21 14,18 14,11 9,6 7,8 21,-11 16,-18 24,-13 24,-29 27,-25 21,-28 6,-14 0,-14-10,-7-14,0-17,7-33,-4-21,11-16,7-21</inkml:trace>
          <inkml:trace contextRef="#ctx0" brushRef="#br0" timeOffset="5081.42">-3636-505,'0'0,"0"0,0 0,0 0,0 0,0 0,0 0,0 0,0 0,0-13,7-18,7-9,8-1,13-27,18-3,14-20,18 13,10 0,18 20,3 14,1 17,-8 17,4 27,-3 10,-8 17,0 7,-3 17,-4 13,-10 14,-11-21,-7 8,-17-8,-15-16,-7-8,-14-12,-7-8,-7-30,0 0,0 0,0-30,7-21,8-13,6-21,14-10,25-10,14 3,11 18,17 6,11 20,-3 31,-1 17,0 27,-3 27,-10 20,-8 28,-10 16,-11 11,-18 3,0 0,-13-14,-15-10,-7-20,-7-27,4-14,-11-17,0-20,0-13,0-14,7-17,0-24,14-17,7-13,18-3,18-4,17 10,18 10,10 21,7 26,8 18,10 20,-3 37,-1 21,1 23,-4 14,-7 17,-14 0,-11-1,-17-9,-22-17,-10-4,-18-24,-13-13,-8-13,-7-31,0 0,0 0,0-17,0-3,0-4,0-3,0-10,0-7,0 0,0 10,7-4,0 8,3 10,-3 6,15 7</inkml:trace>
          <inkml:trace contextRef="#ctx0" brushRef="#br0" timeOffset="-147180.15">-1352-64,'0'0,"0"0,0 0,0 0,-14 6,-7 1,-15 0,-6 6,-25 4,-11-3,-17 6,0 4,3-4,11 14,10-7,4 17,11 7,10 13,17 14,22 0,21 3,15 4,10-7,3 0,25-7,18 0,17 0,18-13,4-7,17-7,14-17,4-10,10-27,1-4,6-13,-10-17,0-24,-21-13,-22-21,-17-9,-32-8,-31 0,-29 11,-28 3,-36 10,-31 24,-25 10,-25 24,-27 23</inkml:trace>
          <inkml:trace contextRef="#ctx0" brushRef="#br0" timeOffset="-146516.25">-2891 27,'0'0,"0"0,0 0,0 0,0 0,-14 0,-7 0,-8 0,-9 0,2 0,1 0,7 0,3 0,25 0,25 0,10 0,29 0,31-7,28 0,36 1,21-1,36 0,17-10,17 4,8-1,-1 1,5-11,-1 4,-11-4,-17 4,-24 6,-36-10,-29 11,-34-1,-26-3,-31 10,-39 1,-45-1,-26 7</inkml:trace>
        </inkml:traceGroup>
        <inkml:traceGroup>
          <inkml:annotationXML>
            <emma:emma xmlns:emma="http://www.w3.org/2003/04/emma" version="1.0">
              <emma:interpretation id="{AC4F67EB-CAD9-47B3-A0CF-5528BE8F6B89}" emma:medium="tactile" emma:mode="ink">
                <msink:context xmlns:msink="http://schemas.microsoft.com/ink/2010/main" type="inkWord" rotatedBoundingBox="22002,8075 22928,9547 21836,10234 20910,8762"/>
              </emma:interpretation>
              <emma:one-of disjunction-type="recognition" id="oneOf5">
                <emma:interpretation id="interp25" emma:lang="en-IN" emma:confidence="0">
                  <emma:literal>*</emma:literal>
                </emma:interpretation>
                <emma:interpretation id="interp26" emma:lang="en-IN" emma:confidence="0">
                  <emma:literal>¥</emma:literal>
                </emma:interpretation>
                <emma:interpretation id="interp27" emma:lang="en-IN" emma:confidence="0">
                  <emma:literal>D</emma:literal>
                </emma:interpretation>
                <emma:interpretation id="interp28" emma:lang="en-IN" emma:confidence="0">
                  <emma:literal>5</emma:literal>
                </emma:interpretation>
                <emma:interpretation id="interp29" emma:lang="en-IN" emma:confidence="0">
                  <emma:literal>x</emma:literal>
                </emma:interpretation>
              </emma:one-of>
            </emma:emma>
          </inkml:annotationXML>
          <inkml:trace contextRef="#ctx0" brushRef="#br0" timeOffset="10001.66">2206-1267,'0'0,"0"0,0 0,0 0,0 0,0 0,0 0,0 0,14-6,21-8,14 0,26-2,16 2,19 7,-1 14,4 13,-32 24,-21 17,-31 21,-29 19,-15 18,-23-1,2-6,1-17,3-14,18-30,21-21,18-30,17-17,25-16,11-5,10 1,4 7,-21 13,-11 27,-18 27,-17 21,-43 23,-31 24,-47 17,-38 17,-42 10,-40-4,-52-2</inkml:trace>
          <inkml:trace contextRef="#ctx0" brushRef="#br0" timeOffset="9412.64">2124-1429,'0'0,"0"0,0 0,0 0,0 10,7 20,11 14,10 34,22 34,20 27,12 23,2 11,4-10,-13-18,-19-19,1-31,-29-31</inkml:trace>
        </inkml:traceGroup>
      </inkml:traceGroup>
      <inkml:traceGroup>
        <inkml:annotationXML>
          <emma:emma xmlns:emma="http://www.w3.org/2003/04/emma" version="1.0">
            <emma:interpretation id="{A302EAB6-1F25-43F6-84BA-D9561C6CB8DB}" emma:medium="tactile" emma:mode="ink">
              <msink:context xmlns:msink="http://schemas.microsoft.com/ink/2010/main" type="line" rotatedBoundingBox="1829,17439 1953,9557 5723,9616 5598,17499"/>
            </emma:interpretation>
          </emma:emma>
        </inkml:annotationXML>
        <inkml:traceGroup>
          <inkml:annotationXML>
            <emma:emma xmlns:emma="http://www.w3.org/2003/04/emma" version="1.0">
              <emma:interpretation id="{21DE9D35-0C6A-4C65-A295-937DA29986ED}" emma:medium="tactile" emma:mode="ink">
                <msink:context xmlns:msink="http://schemas.microsoft.com/ink/2010/main" type="inkWord" rotatedBoundingBox="1829,17439 1953,9557 5723,9616 5598,17499"/>
              </emma:interpretation>
              <emma:one-of disjunction-type="recognition" id="oneOf6">
                <emma:interpretation id="interp30" emma:lang="en-IN" emma:confidence="0">
                  <emma:literal>Its*</emma:literal>
                </emma:interpretation>
                <emma:interpretation id="interp31" emma:lang="en-IN" emma:confidence="0">
                  <emma:literal>Its p</emma:literal>
                </emma:interpretation>
                <emma:interpretation id="interp32" emma:lang="en-IN" emma:confidence="0">
                  <emma:literal>It of</emma:literal>
                </emma:interpretation>
                <emma:interpretation id="interp33" emma:lang="en-IN" emma:confidence="0">
                  <emma:literal>It, of</emma:literal>
                </emma:interpretation>
                <emma:interpretation id="interp34" emma:lang="en-IN" emma:confidence="0">
                  <emma:literal>Its</emma:literal>
                </emma:interpretation>
              </emma:one-of>
            </emma:emma>
          </inkml:annotationXML>
          <inkml:trace contextRef="#ctx0" brushRef="#br0" timeOffset="-162814.66">-15361 7288,'0'0,"0"0,0 0,0 0,0 0,0 0,0 0,0 0,14-7,15-13,17-17,3-21</inkml:trace>
          <inkml:trace contextRef="#ctx0" brushRef="#br0" timeOffset="-163079.78">-15022 7437,'0'0,"0"0,0 0,0 0,0 0,0 0,0 0,0 0,0 14,0 3,7-4,0 1,0-1,-7-13,0 0,0 0,-21-7,-21-13,-1-10,-6-14,-11-24,-7-10,18-3,6-4,11 21,18 13,14 7,21 13,18 31,18 24,17 13,7 7</inkml:trace>
          <inkml:trace contextRef="#ctx0" brushRef="#br0" timeOffset="-163573.51">-15918 7332,'0'0,"0"0,0 0,0 0,0 0,0 0,0 0,7 14,14 13,7 0,18 10,3 0,11-3,4 3,-4 4,-11-14,-6-3,-15-11,-7-6,-21-7,0 0,-7-20,0-11,-7-16,-7-11,-8-6,8 6,0 4,7 10,7 7</inkml:trace>
          <inkml:trace contextRef="#ctx0" brushRef="#br0" timeOffset="-165928.49">-14503 5127,'0'0,"0"0,0 0,0 0,0 0,0 0,-7 17,0 7,0 13,0 28,0 46,-7 35,-8 47,-6 34,0 24,0-1,-1-6,-2-24,9-37,1-41,7-40,0-34,7-31</inkml:trace>
          <inkml:trace contextRef="#ctx0" brushRef="#br0" timeOffset="-164814.25">-17450 4636,'0'0,"0"0,0 0,0 0,0 0,0 0,-14 7,0 0,-1 0,1-1,14-6,0 0,22 7,30 3,19-3,42 0,18 0,38-7,22 0,6 0,4 0,-3 0,-18 0,-14 0,-35 6,-29 5,-21-5,-21 4,-25-3,-20 0,-15-7</inkml:trace>
          <inkml:trace contextRef="#ctx0" brushRef="#br0" timeOffset="-165401.65">-15036 5690,'0'0,"0"0,0 0,0 0,0 0,0 0,0 0,0 0,7-14,7-17,7-23,8-24,16-16,-2-11,3 3,-4 4,-7 27,-6 10,-5 27,-10 7,1 27,-1 20,7 7,7 17,21 21,8 26,17 11,14 9,-3 21,-4 7</inkml:trace>
          <inkml:trace contextRef="#ctx0" brushRef="#br0" timeOffset="-164371.85">-16056 4386,'0'0,"0"0,0 0,0 0,0 0,0 0,0 0,11 6,13 1,8 0,32 10,13 3,11 1,8 12,-1-2,4-4,-11 3,-17-2,-11 2,-25-3,-21 4,-21 9,-21-6,-22 3,-17 1,-21-1,-11 4,4 13,3-3</inkml:trace>
          <inkml:trace contextRef="#ctx0" brushRef="#br0" timeOffset="-6217.13">-15304 2194,'0'0,"0"0,0 0,0 0,0 0,-7 17,0-3,3 6,-14 18,-3 16,-18 27,-3 31,-18 16,-14 28,-7 10,10-7,4-3,14-24,25-37</inkml:trace>
          <inkml:trace contextRef="#ctx0" brushRef="#br0" timeOffset="-6526.43">-15837 2367,'0'0,"0"0,0 0,0 0,0 0,0 0,-18 7,-3 0,-14 13,-11 17,-18 14,-13 27,6 7,-3 20,7 3,17-3,15-17,7-24</inkml:trace>
          <inkml:trace contextRef="#ctx0" brushRef="#br0" timeOffset="29241.14">-15629-102,'0'0,"0"0,0 0,0 0,0 0,0 0,0 0,0 0,7 14,4 10,10 3,7 23,14 15,29 26,10 18,15 13,9 6,26 8,0 13,13-14,8 7,0-16,-15-8,-6-13,-4-20,-17-17,-22-7,-14-17,-25-17,-20-4,-8-9,-21-14,-14 0,-15 0,-6-7,-18 0,-17 1,-19-4,-20 3,-11 0,-11 0,-17 7,-7 7,-4 0,-18 16,1 5,10 9,-3 0,3 10,14-6,14 3,18-7,25 1,24-15,19 1,20-17,18-7,14 0,0 0,0 0,14 0,-14 0,0 0,0 0,0 0,7-31,0-16,3-17,-2-38,-1-33,7-28,7-27,14-33,11-18,3-9,11 19,-10 25,-4 36,-7 49,-11 33,-7 30,-14 34,-7 24,-7 17,7 3,0 1,0-4,0-4,0-13,0 0,7 14,18 3,10-4,25 14,11 11,24 19,18 28,3 17,8 16,7 14,3 17,-7 7,-14 3,3-3,4-7,-14-20,-7-18,-18-16,-10-17,-15-27,-3-10,-18-18,-10-9,-14-7,3-7,0 0,-14 0,0 0,0 0,0 0,0 0,-21-7,-8 0,-13 7,-32 7,-32 6,-17 11,-15 3,-35 14,-7 3,-11 7,-3-7,14-7,14 0,29-13,20-11,29-6,24 0,22-7,21 0,7 0,14 0,0 0,0 0,0 0,0 0,0 0,0 0,0-14,0-16</inkml:trace>
          <inkml:trace contextRef="#ctx0" brushRef="#br0" timeOffset="-5952.17">-14644 2469,'0'0,"0"0,0 0,0 0,0 0,-7 13,-7 21,-1 7,-6 33,-10 21,2 24,1 16,-11 7,11 7</inkml:trace>
        </inkml:traceGroup>
      </inkml:traceGroup>
    </inkml:traceGroup>
    <inkml:traceGroup>
      <inkml:annotationXML>
        <emma:emma xmlns:emma="http://www.w3.org/2003/04/emma" version="1.0">
          <emma:interpretation id="{42146688-C7C5-4A14-B96F-0A21F544014E}" emma:medium="tactile" emma:mode="ink">
            <msink:context xmlns:msink="http://schemas.microsoft.com/ink/2010/main" type="paragraph" rotatedBoundingBox="239,15296 21659,9626 22962,14549 1543,20219" alignmentLevel="1"/>
          </emma:interpretation>
        </emma:emma>
      </inkml:annotationXML>
      <inkml:traceGroup>
        <inkml:annotationXML>
          <emma:emma xmlns:emma="http://www.w3.org/2003/04/emma" version="1.0">
            <emma:interpretation id="{162C4366-A8AF-4748-9B13-21FA60F23FEE}" emma:medium="tactile" emma:mode="ink">
              <msink:context xmlns:msink="http://schemas.microsoft.com/ink/2010/main" type="line" rotatedBoundingBox="239,15296 21659,9626 22962,14549 1543,20219"/>
            </emma:interpretation>
          </emma:emma>
        </inkml:annotationXML>
        <inkml:traceGroup>
          <inkml:annotationXML>
            <emma:emma xmlns:emma="http://www.w3.org/2003/04/emma" version="1.0">
              <emma:interpretation id="{F16E5B6F-37D3-4183-8369-81B426DD12B8}" emma:medium="tactile" emma:mode="ink">
                <msink:context xmlns:msink="http://schemas.microsoft.com/ink/2010/main" type="inkWord" rotatedBoundingBox="432,16024 1508,15739 2055,17805 979,18090"/>
              </emma:interpretation>
              <emma:one-of disjunction-type="recognition" id="oneOf7">
                <emma:interpretation id="interp35" emma:lang="en-IN" emma:confidence="0">
                  <emma:literal>of</emma:literal>
                </emma:interpretation>
                <emma:interpretation id="interp36" emma:lang="en-IN" emma:confidence="0">
                  <emma:literal>on</emma:literal>
                </emma:interpretation>
                <emma:interpretation id="interp37" emma:lang="en-IN" emma:confidence="0">
                  <emma:literal>or</emma:literal>
                </emma:interpretation>
                <emma:interpretation id="interp38" emma:lang="en-IN" emma:confidence="0">
                  <emma:literal>o</emma:literal>
                </emma:interpretation>
                <emma:interpretation id="interp39" emma:lang="en-IN" emma:confidence="0">
                  <emma:literal>to</emma:literal>
                </emma:interpretation>
              </emma:one-of>
            </emma:emma>
          </inkml:annotationXML>
          <inkml:trace contextRef="#ctx0" brushRef="#br0" timeOffset="-88961.27">-18506 7837,'0'0,"0"0,0 0,0 0,0 0,0 0,0 13,0 1,0 9,8 5,16 9,4 7,1 3,13-3,11-3,11-11,13-9,-3-11,-10-20,-4-17,-11-17,-3-21,-18-19,-6-11,-15-10,-14 3,-15 4,-6 20,-11 14,-3 13,-4 10,11 18,0 9,6 7,-2 7,2 14,1 23,-4 38,-7 36,-3 45</inkml:trace>
          <inkml:trace contextRef="#ctx0" brushRef="#br0" timeOffset="-89567.51">-18156 7193,'0'0,"0"0,0 0,0 0,0 0,0 0,0 0,11-20,10-21,14-16,0-25,4-12,7-8,-4 7,-3 4,-4 9,-6 15,-1 9,7 7</inkml:trace>
          <inkml:trace contextRef="#ctx0" brushRef="#br0" timeOffset="-89915.61">-18188 6567,'0'0,"0"0,0 0,0 0,0 0,0 0,0 0,0 0,0 0,0-14,0-16,7-14,7-17,15-10,2-18,5-2,-1 13,4 0,-4 14</inkml:trace>
        </inkml:traceGroup>
        <inkml:traceGroup>
          <inkml:annotationXML>
            <emma:emma xmlns:emma="http://www.w3.org/2003/04/emma" version="1.0">
              <emma:interpretation id="{0CEAE311-BC3E-4109-BBDF-FFCC76D80DCC}" emma:medium="tactile" emma:mode="ink">
                <msink:context xmlns:msink="http://schemas.microsoft.com/ink/2010/main" type="inkWord" rotatedBoundingBox="4050,15873 11037,14023 11948,17465 4961,19314">
                  <msink:destinationLink direction="with" ref="{504144BC-528E-4247-A2B2-1B906403B008}"/>
                </msink:context>
              </emma:interpretation>
              <emma:one-of disjunction-type="recognition" id="oneOf8">
                <emma:interpretation id="interp40" emma:lang="en-IN" emma:confidence="0">
                  <emma:literal>"kissing</emma:literal>
                </emma:interpretation>
                <emma:interpretation id="interp41" emma:lang="en-IN" emma:confidence="0">
                  <emma:literal>"Ensino</emma:literal>
                </emma:interpretation>
                <emma:interpretation id="interp42" emma:lang="en-IN" emma:confidence="0">
                  <emma:literal>"Easing</emma:literal>
                </emma:interpretation>
                <emma:interpretation id="interp43" emma:lang="en-IN" emma:confidence="0">
                  <emma:literal>"Elis-no</emma:literal>
                </emma:interpretation>
                <emma:interpretation id="interp44" emma:lang="en-IN" emma:confidence="0">
                  <emma:literal>"Els-no</emma:literal>
                </emma:interpretation>
              </emma:one-of>
            </emma:emma>
          </inkml:annotationXML>
          <inkml:trace contextRef="#ctx0" brushRef="#br0" timeOffset="-109463">-15022 7105,'0'0,"0"0,0 0,0 0,0 0,0 0,-7-17,-11-3,1-4,3-3,7-3,0 9,7-2,7 9,7 7,10 14,15 7,11 9,17 4,7 4,3 6,5-3,2 13,1-3,-7 0</inkml:trace>
          <inkml:trace contextRef="#ctx0" brushRef="#br0" timeOffset="-109097.24">-14920 7423,'0'0,"0"0,0 0,0 0,0 0,0 0,0 0,0 0,0 0,0 0,0 0,8-16,13-5,7-13,7 1,11-18,-4-7,11-20</inkml:trace>
          <inkml:trace contextRef="#ctx0" brushRef="#br0" timeOffset="-108603.21">-13734 8145,'0'0,"0"0,0 0,0 0,0 0,0 0,0 0,7-17,15-10,20-17,7-24,18-13,11-7,3 6,-7 1,-10 10,-1 10</inkml:trace>
          <inkml:trace contextRef="#ctx0" brushRef="#br1" timeOffset="-43223.67">-13857 6661,'0'0,"0"0,0 0,0 0,0 0,0 0,0 0,0 0,-7 14,7 3,14 13,21 8,25 13,25 20,24 20,15 11,6 9,5-9,-12-4,-13-10,-22-17,-18-10,-13-23,-29-18,-28-20</inkml:trace>
          <inkml:trace contextRef="#ctx0" brushRef="#br0" timeOffset="-108226.77">-13381 8507,'0'0,"0"0,0 0,0 0,0 0,0 0,0 0,22-17,16-10,12-27,20-20,1-11,3-13,7-4,-3-3,-78 105,0 0,0 0,0 0,0 0,74-102,-74 102,0 0,0 0,0 0,71-91,-71 91,0 0,0 0,56-78,-56 78,0 0,53-68,-53 68,42-47</inkml:trace>
          <inkml:trace contextRef="#ctx0" brushRef="#br1" timeOffset="-42935.22">-13554 6126,'0'0,"0"0,0 0,0 0,0 0,0 0,0 0,14 21,15 16,20 14,32 30,22 21,17 20,3-1,8 5,3-8,-7-6,-18-17,-10-14</inkml:trace>
          <inkml:trace contextRef="#ctx0" brushRef="#br1" timeOffset="-45329.27">-12527 7031,'0'0,"0"0,0 0,0 0,0 0,0 0,0 0,-7-14,7-23,15-14,13-30,21-31,25-27,25-34,25-16,20-1,29-10,25 0,17 11,25 9,4 18,3 23,7 14,0 16,7 11,-21 17,-3 16,-18 18,-11 20,-28 27,-14 20,-29 24,-20 24,-15 20,-24 24,-15 10,-27 20,-22 14,-21 10,-14 13,-8 14,-13 4,-14 2,-19 1,-9 7,-19-1,-20 8,-15-8,-14-2,-14 2,-14-6,-3-14,-8-23,-6-34,-12-24,5-38,3-33,-4-24,-7-27,-3-17,10-10,7-6,8-28,-4-7,21-17,10-26,22-28,32-37,35-34,53-44,49-37</inkml:trace>
          <inkml:trace contextRef="#ctx0" brushRef="#br0" timeOffset="-104232.18">-12512 6489,'0'0,"0"0,0 0,0 0,0 0,0 0,0 0,0 0,0 0,14 13,7 8,14 16,25 20,25 35,7 16,10 18,0 6,-6 3,-12-20,-20-10,-11-27,-18-17,-14-24</inkml:trace>
          <inkml:trace contextRef="#ctx0" brushRef="#br0" timeOffset="-103550.5">-11567 6126,'0'0,"0"0,0 0,0 0,0 0,0 0,0 0,0 0,0 0,-14 14,0 6,0 18,0 12,-4 18,4 13,7-10,0 1,14-15,14-13,18-10,4-7,24-20,3-7,22-7,3-3,8 0,-8 10,-7 0,0 10,-13 7,-8-4,-18 11,-21 10,-7 10,-14 7,-14 3,-7-10,-7-7,-7-10,0-3,-11-24,-4-24,-2-3,-5-17,1-23,-1-15,15-6,7-10,3 13,18 1</inkml:trace>
          <inkml:trace contextRef="#ctx0" brushRef="#br0" timeOffset="-103200.55">-10314 6411,'0'0,"0"0,0 0,0 0,0 0,0 0,0 0,0 0,0 0,0 0,0 0,0 0,0 0,0 0,0 0,0 0,0 0,15-7,-8-6,0-4</inkml:trace>
          <inkml:trace contextRef="#ctx0" brushRef="#br0" timeOffset="-102742.71">-10038 5585,'0'0,"0"0,0 0,0 0,0 0,0 0,0 0,0 0,0 0,7-14,7-10,7-3,7-3,8 3,2-4,-2 11,17 13,3 7,11 14,-10 13,6 17,-6 7,-4 20,-11 7,0 16,-3 5,-11-5,-6-6</inkml:trace>
          <inkml:trace contextRef="#ctx0" brushRef="#br0" timeOffset="-102216.99">-9272 5645,'0'0,"0"0,0 0,0 0,0 0,0 0,0 0,0 0,0-13,7-18,17-23,5-17,13-24,14-10,1-3,10 3</inkml:trace>
          <inkml:trace contextRef="#ctx0" brushRef="#br0" timeOffset="-102454.99">-9114 5591,'0'0,"0"0,0 0,0 0,0 0,0 0,0 0,0 0,15 21,13-1,7 10,11 4,-4 10,11 14,-10 13,-15 0,-7 0,-14 0</inkml:trace>
        </inkml:traceGroup>
        <inkml:traceGroup>
          <inkml:annotationXML>
            <emma:emma xmlns:emma="http://www.w3.org/2003/04/emma" version="1.0">
              <emma:interpretation id="{67E25370-4748-4F4D-BB76-AFC01571D30F}" emma:medium="tactile" emma:mode="ink">
                <msink:context xmlns:msink="http://schemas.microsoft.com/ink/2010/main" type="inkWord" rotatedBoundingBox="15217,12884 17496,12281 18372,15590 16093,16193">
                  <msink:destinationLink direction="with" ref="{504144BC-528E-4247-A2B2-1B906403B008}"/>
                </msink:context>
              </emma:interpretation>
              <emma:one-of disjunction-type="recognition" id="oneOf9">
                <emma:interpretation id="interp45" emma:lang="en-IN" emma:confidence="0">
                  <emma:literal>it;</emma:literal>
                </emma:interpretation>
                <emma:interpretation id="interp46" emma:lang="en-IN" emma:confidence="0">
                  <emma:literal>at;</emma:literal>
                </emma:interpretation>
                <emma:interpretation id="interp47" emma:lang="en-IN" emma:confidence="0">
                  <emma:literal>net;</emma:literal>
                </emma:interpretation>
                <emma:interpretation id="interp48" emma:lang="en-IN" emma:confidence="0">
                  <emma:literal>wit;</emma:literal>
                </emma:interpretation>
                <emma:interpretation id="interp49" emma:lang="en-IN" emma:confidence="0">
                  <emma:literal>wet;</emma:literal>
                </emma:interpretation>
              </emma:one-of>
            </emma:emma>
          </inkml:annotationXML>
          <inkml:trace contextRef="#ctx0" brushRef="#br0" timeOffset="-144691.52">-3237 4298,'0'0,"0"0,0 0,0 0,0 0,0 0,0 0,0 0,0 0,28 13,1 11,6 3,7 10,4 0,4 7,2 4,-9-14,3-4,-4-9,0-21,15-14,-1-30,18-31,1-19,2-15,4-19,11 2,-14 11</inkml:trace>
          <inkml:trace contextRef="#ctx0" brushRef="#br0" timeOffset="-145112.69">-2538 2638,'0'0,"0"0,0 0,0 0,0 0,0 0,0 0,0 0,0 0,-7 14,0 16,7 14,0 24,0 27,0 23,0 21,0 17,7 6,0 8,4-1,-4-6,-7-14,7-21,-7-16,7-24,-7-27,0-17,0-23</inkml:trace>
          <inkml:trace contextRef="#ctx0" brushRef="#br0" timeOffset="-142401.72">-3547 4826,'0'0,"0"0,0 0,0 0,0 0,0 0,0 0,0 0,0 0,-11 17,4 3,7 17,0 18,0 2,0 8,0 9,0-6,7-11,-7-6,0-14</inkml:trace>
          <inkml:trace contextRef="#ctx0" brushRef="#br0" timeOffset="-152666.32">-1935 2896,'0'0,"0"0</inkml:trace>
          <inkml:trace contextRef="#ctx0" brushRef="#br0" timeOffset="-143079.15">-1214 5005,'0'0,"0"0,0 0,0 0,0 0,0 0,0 0,0 0,0 0,0 0,-8 14,8 16,0 21,0 24,0 13,0 7,0 3,0-7,0 1,0-18,-7-16,7-24,0-7,0-27</inkml:trace>
        </inkml:traceGroup>
        <inkml:traceGroup>
          <inkml:annotationXML>
            <emma:emma xmlns:emma="http://www.w3.org/2003/04/emma" version="1.0">
              <emma:interpretation id="{1E43B75C-E373-4C57-B438-86A9ECF37913}" emma:medium="tactile" emma:mode="ink">
                <msink:context xmlns:msink="http://schemas.microsoft.com/ink/2010/main" type="inkWord" rotatedBoundingBox="18767,10391 21659,9626 22571,13071 19679,13837">
                  <msink:destinationLink direction="with" ref="{504144BC-528E-4247-A2B2-1B906403B008}"/>
                </msink:context>
              </emma:interpretation>
              <emma:one-of disjunction-type="recognition" id="oneOf10">
                <emma:interpretation id="interp50" emma:lang="en-IN" emma:confidence="0">
                  <emma:literal>form</emma:literal>
                </emma:interpretation>
                <emma:interpretation id="interp51" emma:lang="en-IN" emma:confidence="0">
                  <emma:literal>In</emma:literal>
                </emma:interpretation>
                <emma:interpretation id="interp52" emma:lang="en-IN" emma:confidence="0">
                  <emma:literal>tm</emma:literal>
                </emma:interpretation>
                <emma:interpretation id="interp53" emma:lang="en-IN" emma:confidence="0">
                  <emma:literal>tom</emma:literal>
                </emma:interpretation>
                <emma:interpretation id="interp54" emma:lang="en-IN" emma:confidence="0">
                  <emma:literal>Jam</emma:literal>
                </emma:interpretation>
              </emma:one-of>
            </emma:emma>
          </inkml:annotationXML>
          <inkml:trace contextRef="#ctx0" brushRef="#br0" timeOffset="-2780">1560 0,'0'0,"0"0,0 0,0 0,0 0,0 0,0 0,0 0,0 0,10 20,11 17,15 24,13 28,25 29,25 21,11 23,13 31,15 14,3 0,-7-8,-18-5,-10-8,-21-17,-25-27,-25-26,-13-25,-22-27,-36-26,-20-18,-32-3,-25-17,-18-7,-38-3,-33 20,-23 4,-19 6,-3 14,-11 10,11 7,25-1,24 1,36-3,35-15,42 5,25-18,25 4,21-11,14-13,0 0,14 7,0-7,-14 0,14 7,0 10,0 6,0 15,11 13,-4 6,7 18,8-8,3-9,3-7,11-4,-4-20,15-20,6-27,19-21,-1-17,-10-19,-4-22,-4 5,-20-11,-22 10,-21 13,-14 8,-7 23,-7 14,-1 10,1 3,7 11,-7 6,7 7,14 0,0 0,0 0,0 0,0 0,0 0,0 0,28-7,7 0,15-6,17 6,7 0,-3 0,3 7,-11 14,1 13,-22 7,-3 10,-18 24,-7 6,0-3,-7-3,0 6,1 8,-1-11,0-3,0-18,3 1,-3-14,0-6,-7-18,0-13,0 0,0 0,0 0,0 0,-14 0,-3-6,-5-8,1-16,7-8,0-6,0-6,-4-11,4 10,7 0,0 0,7 4,0 13,7-3,7-1,18 5,10-5,25-2,11 2,17-2,11 3,4 6,-8 11,-7 13,-3 7,-21 14,-4 6,-18 17,-17 7,-11 14,-14 20,-14-7,0 10,-7 7,-4-7,-3 1,0-15,0-9,0-7,-11-14,4-13,6-18,-6-12,-7-1,7-27,6 0,1-17,0-10,3-6,11 2,14-16,18 7,10-1,8 4,34 13,12 4,6 10,4 14,3 23,4 24,-18 17,-7 10,-17 23,-11 21,-25 17,-21 4,-21 3,-21-1</inkml:trace>
        </inkml:traceGroup>
      </inkml:traceGroup>
    </inkml:traceGroup>
  </inkml:traceGroup>
</inkml:ink>
</file>

<file path=ppt/ink/ink42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10:12.19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04144BC-528E-4247-A2B2-1B906403B008}" emma:medium="tactile" emma:mode="ink">
          <msink:context xmlns:msink="http://schemas.microsoft.com/ink/2010/main" type="inkDrawing" rotatedBoundingBox="5215,14093 20348,14651 20329,15187 5196,14628" semanticType="strikethrough" shapeName="Other">
            <msink:sourceLink direction="with" ref="{67E25370-4748-4F4D-BB76-AFC01571D30F}"/>
            <msink:sourceLink direction="with" ref="{1E43B75C-E373-4C57-B438-86A9ECF37913}"/>
            <msink:sourceLink direction="with" ref="{0CEAE311-BC3E-4109-BBDF-FFCC76D80DCC}"/>
          </msink:context>
        </emma:interpretation>
      </emma:emma>
    </inkml:annotationXML>
    <inkml:trace contextRef="#ctx0" brushRef="#br0">0 133,'0'0,"0"0,0 0,0 0,0 0,0 0,0 0,14 0,29 7,20-7,43 7,28-7,60 0,39 0,39-7,42 0,32-3,32-3,24-1,25 0,35-2,26 2,34 0,11-2,32 2,28 7,7 7,0 7,21 7,0 9,7 4,-21 11,-7 6,-7 23,-17 1,-33-4,-28-3,-31-3,-43 0,-53-8,-56 5,-53-11,-57 0,-56-7,-49-10,-47-3,-34-11,-36-13</inkml:trace>
  </inkml:traceGroup>
</inkml:ink>
</file>

<file path=ppt/ink/ink42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05:56.43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F2A6F47-8FEB-4261-87DC-9C88D0E9915F}" emma:medium="tactile" emma:mode="ink">
          <msink:context xmlns:msink="http://schemas.microsoft.com/ink/2010/main" type="writingRegion" rotatedBoundingBox="6204,3754 13248,3754 13248,6104 6204,6104"/>
        </emma:interpretation>
      </emma:emma>
    </inkml:annotationXML>
    <inkml:traceGroup>
      <inkml:annotationXML>
        <emma:emma xmlns:emma="http://www.w3.org/2003/04/emma" version="1.0">
          <emma:interpretation id="{CAE0865E-B7B2-4FA3-A0B1-DEF7FD921629}" emma:medium="tactile" emma:mode="ink">
            <msink:context xmlns:msink="http://schemas.microsoft.com/ink/2010/main" type="paragraph" rotatedBoundingBox="6204,3754 13248,3754 13248,6104 6204,6104" alignmentLevel="1"/>
          </emma:interpretation>
        </emma:emma>
      </inkml:annotationXML>
      <inkml:traceGroup>
        <inkml:annotationXML>
          <emma:emma xmlns:emma="http://www.w3.org/2003/04/emma" version="1.0">
            <emma:interpretation id="{23F81A32-EDC5-487D-AE58-2D3C8773F1FE}" emma:medium="tactile" emma:mode="ink">
              <msink:context xmlns:msink="http://schemas.microsoft.com/ink/2010/main" type="line" rotatedBoundingBox="6204,3754 13248,3754 13248,6104 6204,6104"/>
            </emma:interpretation>
          </emma:emma>
        </inkml:annotationXML>
        <inkml:traceGroup>
          <inkml:annotationXML>
            <emma:emma xmlns:emma="http://www.w3.org/2003/04/emma" version="1.0">
              <emma:interpretation id="{B44920D9-28F1-4DFA-B279-342C186A310D}" emma:medium="tactile" emma:mode="ink">
                <msink:context xmlns:msink="http://schemas.microsoft.com/ink/2010/main" type="inkWord" rotatedBoundingBox="6204,3754 13248,3754 13248,6104 6204,6104"/>
              </emma:interpretation>
              <emma:one-of disjunction-type="recognition" id="oneOf0">
                <emma:interpretation id="interp0" emma:lang="en-IN" emma:confidence="0">
                  <emma:literal>1020</emma:literal>
                </emma:interpretation>
                <emma:interpretation id="interp1" emma:lang="en-IN" emma:confidence="0">
                  <emma:literal>10 20</emma:literal>
                </emma:interpretation>
                <emma:interpretation id="interp2" emma:lang="en-IN" emma:confidence="0">
                  <emma:literal>10 no</emma:literal>
                </emma:interpretation>
                <emma:interpretation id="interp3" emma:lang="en-IN" emma:confidence="0">
                  <emma:literal>10 10</emma:literal>
                </emma:interpretation>
                <emma:interpretation id="interp4" emma:lang="en-IN" emma:confidence="0">
                  <emma:literal>10 200</emma:literal>
                </emma:interpretation>
              </emma:one-of>
            </emma:emma>
          </inkml:annotationXML>
          <inkml:trace contextRef="#ctx0" brushRef="#br0">-13179-4907,'0'0,"0"0,0 0,0 0,0 0,0 0,0 0,0 0,0 0,0 0,0 13,0 11,7 13,7 21,7 37,11 10,3 23,0 1,4 6,-4 1,1-31,-8-7,-3-17,-11-30</inkml:trace>
          <inkml:trace contextRef="#ctx0" brushRef="#br0" timeOffset="476.68">-12484-5002,'0'0,"0"0,0 0,0 0,0 0,0 0,0 0,0 13,0 21,7 3,14 11,11 26,10 21,8-7,20 17,4-17,-3-13,10-31,0-27,-10-34,6-37,-20-11,-11-23,-18-17,-21-3,-21-11,-14 4,-18 3,-11 18,-20 9,6 27,-17 31,-14 27,6 34,5 31,13 29</inkml:trace>
          <inkml:trace contextRef="#ctx0" brushRef="#br0" timeOffset="1160.63">-8446-5710,'0'0,"0"0,0 0,0 0,0 0,0 0,14-7,7-6,21-4,18 7,11 3,14 14,-11 20,-11 23,-10 32,-18 19,-13 21,-15 7,-14 10,-8-21,8-13,0-17,7-27,7-20,22-27,17-28,17-27,29-20,17-20,15-17,-1-10,4-11</inkml:trace>
          <inkml:trace contextRef="#ctx0" brushRef="#br0" timeOffset="1597.7">-6957-5859,'0'0,"0"0,0 0,0 0,0 0,0 0,0 0,0 20,0 7,0 14,7 6,7 18,14 23,15-7,13 0,8-3,17-37,7-24,7-27,-3-24,-14-17,-4-27,-17-7,-26-13,-17 3,-28 1,-25 2,-10 24,-32 14,-25 24,-11 30,-6 37,-8 27</inkml:trace>
        </inkml:traceGroup>
      </inkml:traceGroup>
    </inkml:traceGroup>
  </inkml:traceGroup>
</inkml:ink>
</file>

<file path=ppt/ink/ink42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10:26.36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0A10AEE-384C-4A57-BA4F-06BA7AABF92B}" emma:medium="tactile" emma:mode="ink">
          <msink:context xmlns:msink="http://schemas.microsoft.com/ink/2010/main" type="inkDrawing" rotatedBoundingBox="16420,9567 20655,9417 20658,9509 16423,9659" semanticType="underline" shapeName="Other"/>
        </emma:interpretation>
      </emma:emma>
    </inkml:annotationXML>
    <inkml:trace contextRef="#ctx0" brushRef="#br0">-1324-291,'0'0,"0"0,0 0,-14 6,-14 1,-29 3,-20-3,-57-7,-39 0,-29 0,-9 0,2 0,22 0,28 7,50 0,53-1,34 8,51 3,45-4,39 1,31-7,36-7,36-7,24-7,35-6,14-4,15 4,7-4,-1 4,-6 7,-8 2,-35 5,-24-5,-39 5,-36 6,-46 0,-27 0,-29 0,-32 0,-28 0,0 0</inkml:trace>
  </inkml:traceGroup>
</inkml:ink>
</file>

<file path=ppt/ink/ink42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10:17.326"/>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F61FB0B-1054-46BB-9980-A5F9B07CEC7A}" emma:medium="tactile" emma:mode="ink">
          <msink:context xmlns:msink="http://schemas.microsoft.com/ink/2010/main" type="writingRegion" rotatedBoundingBox="18697,17402 19819,10990 26002,12073 24879,18485"/>
        </emma:interpretation>
      </emma:emma>
    </inkml:annotationXML>
    <inkml:traceGroup>
      <inkml:annotationXML>
        <emma:emma xmlns:emma="http://www.w3.org/2003/04/emma" version="1.0">
          <emma:interpretation id="{BCAF4F41-9976-48B0-BE16-AAA683F1356E}" emma:medium="tactile" emma:mode="ink">
            <msink:context xmlns:msink="http://schemas.microsoft.com/ink/2010/main" type="paragraph" rotatedBoundingBox="22973,19310 18292,16916 19596,14365 24278,16759" alignmentLevel="1"/>
          </emma:interpretation>
        </emma:emma>
      </inkml:annotationXML>
      <inkml:traceGroup>
        <inkml:annotationXML>
          <emma:emma xmlns:emma="http://www.w3.org/2003/04/emma" version="1.0">
            <emma:interpretation id="{8BA65144-28E7-496D-986F-265375A3BBC1}" emma:medium="tactile" emma:mode="ink">
              <msink:context xmlns:msink="http://schemas.microsoft.com/ink/2010/main" type="line" rotatedBoundingBox="22973,19310 18292,16916 19596,14365 24278,16758"/>
            </emma:interpretation>
          </emma:emma>
        </inkml:annotationXML>
        <inkml:traceGroup>
          <inkml:annotationXML>
            <emma:emma xmlns:emma="http://www.w3.org/2003/04/emma" version="1.0">
              <emma:interpretation id="{05066B39-C443-4EDC-8B1A-1D496D2EA114}" emma:medium="tactile" emma:mode="ink">
                <msink:context xmlns:msink="http://schemas.microsoft.com/ink/2010/main" type="inkWord" rotatedBoundingBox="22973,19310 18292,16916 19596,14365 24278,16758"/>
              </emma:interpretation>
              <emma:one-of disjunction-type="recognition" id="oneOf0">
                <emma:interpretation id="interp0" emma:lang="en-IN" emma:confidence="0">
                  <emma:literal>Kids</emma:literal>
                </emma:interpretation>
                <emma:interpretation id="interp1" emma:lang="en-IN" emma:confidence="0">
                  <emma:literal>Hoods</emma:literal>
                </emma:interpretation>
                <emma:interpretation id="interp2" emma:lang="en-IN" emma:confidence="0">
                  <emma:literal>Hodo</emma:literal>
                </emma:interpretation>
                <emma:interpretation id="interp3" emma:lang="en-IN" emma:confidence="0">
                  <emma:literal>itsy</emma:literal>
                </emma:interpretation>
                <emma:interpretation id="interp4" emma:lang="en-IN" emma:confidence="0">
                  <emma:literal>"lords</emma:literal>
                </emma:interpretation>
              </emma:one-of>
            </emma:emma>
          </inkml:annotationXML>
          <inkml:trace contextRef="#ctx0" brushRef="#br0">-346 5645,'0'0,"0"0,0 0,0 0,0 0,0 0,0 0,0 0,0 0,21-13,14-7,11-21,4-3,10 0,-11-7,0 7,-6 7,-8 0,-7 13,-3 4,-11 6,-14 14,0 0,0 0,0 0,21 7,0 6,15 11,10 3,3 17,11 10,-11 4,8 16,-1 21,11 7,-3 3</inkml:trace>
          <inkml:trace contextRef="#ctx0" brushRef="#br0" timeOffset="1415.46">2096 6709,'0'0,"0"0,0 0,0 0,0 0,0 0,0 0,-7-17,7-7,0 4,7-4,7 4,18 6,3-3,1 17,13 7,-7 10,1 10,-4 24,-18 20,-7 7,0 3,-14-6,0-18,0-6,7-14,-7-37,14-13,25-18,3-6,8 3,3 4,-11 16,0 14,-13 21,-15 16,-21 20,-29 28,-27 10,-18 17,-36 3</inkml:trace>
          <inkml:trace contextRef="#ctx0" brushRef="#br0" timeOffset="943.69">2463 6797,'0'0,"0"0,0 0,0 0,0 0,0 0,0 0,0 14,0 6,0 17,0 7,0 17,0 3,0 11,-7-7,0-11,0-6,0-14,-7-16</inkml:trace>
          <inkml:trace contextRef="#ctx0" brushRef="#br0" timeOffset="614.57">1253 6838,'0'0,"0"0,0 0,0 0,0 0,0 0,0 0,0 0,0 17,0 3,14 10,7 18,0 3,14 13,1 17,-1-6,0-11,4-6,-11-4,-6-17,-8-17,3-20,-10-13,-7-14,0-38,-7-13,-3-16,3-18,7 4,0 3</inkml:trace>
          <inkml:trace contextRef="#ctx0" brushRef="#br0" timeOffset="-564.3">204 4961,'0'0,"0"0,0 0,0 0,0 0,-10 14,3 10,0 10,0 26,0 29,-1 29,8 28,0 40,0 34,0 24,0 13,0 1,-7-1,0-13,7-31,0-43,0-28,0-47</inkml:trace>
          <inkml:trace contextRef="#ctx0" brushRef="#br1" timeOffset="113252">2788 7776,'0'0,"0"0,0 0,0 0,0 0,0 0,0 0,14 0,18-10,17-4,32-13,29-17,24-24,11-13,10-7,0-4,-3-9,-14 9,-8-6,-20 17,-33 13,-17 11</inkml:trace>
          <inkml:trace contextRef="#ctx0" brushRef="#br1" timeOffset="113629.46">3095 8216,'0'0,"0"0,0 0,0 0,0 0,0 0,0 0,21-20,15-18,34-12,25-32,22-13,21-16,17-1,14-3,-3 3,7 4,-7 3,-7 10,-29 3,-13 21,-29 4</inkml:trace>
        </inkml:traceGroup>
      </inkml:traceGroup>
    </inkml:traceGroup>
    <inkml:traceGroup>
      <inkml:annotationXML>
        <emma:emma xmlns:emma="http://www.w3.org/2003/04/emma" version="1.0">
          <emma:interpretation id="{0A36843D-A430-46C9-B88C-7C69334A5224}" emma:medium="tactile" emma:mode="ink">
            <msink:context xmlns:msink="http://schemas.microsoft.com/ink/2010/main" type="paragraph" rotatedBoundingBox="21816,17926 22935,11536 26002,12073 24883,18463" alignmentLevel="1"/>
          </emma:interpretation>
        </emma:emma>
      </inkml:annotationXML>
      <inkml:traceGroup>
        <inkml:annotationXML>
          <emma:emma xmlns:emma="http://www.w3.org/2003/04/emma" version="1.0">
            <emma:interpretation id="{744D7948-D6B1-4910-86F3-7BA2A4486723}" emma:medium="tactile" emma:mode="ink">
              <msink:context xmlns:msink="http://schemas.microsoft.com/ink/2010/main" type="line" rotatedBoundingBox="21816,17926 22935,11536 26002,12073 24883,18463">
                <msink:destinationLink direction="with" ref="{8C86EAB0-8A55-4E35-929A-3FD281CACD26}"/>
              </msink:context>
            </emma:interpretation>
          </emma:emma>
        </inkml:annotationXML>
        <inkml:traceGroup>
          <inkml:annotationXML>
            <emma:emma xmlns:emma="http://www.w3.org/2003/04/emma" version="1.0">
              <emma:interpretation id="{DEEDD31F-77D3-4B88-8F91-F4A18B34F2BA}" emma:medium="tactile" emma:mode="ink">
                <msink:context xmlns:msink="http://schemas.microsoft.com/ink/2010/main" type="inkWord" rotatedBoundingBox="21816,17926 22935,11536 26002,12073 24883,18463"/>
              </emma:interpretation>
              <emma:one-of disjunction-type="recognition" id="oneOf1">
                <emma:interpretation id="interp5" emma:lang="en-IN" emma:confidence="0">
                  <emma:literal>idea</emma:literal>
                </emma:interpretation>
                <emma:interpretation id="interp6" emma:lang="en-IN" emma:confidence="0">
                  <emma:literal>iktar</emma:literal>
                </emma:interpretation>
                <emma:interpretation id="interp7" emma:lang="en-IN" emma:confidence="0">
                  <emma:literal>iktars</emma:literal>
                </emma:interpretation>
                <emma:interpretation id="interp8" emma:lang="en-IN" emma:confidence="0">
                  <emma:literal>mikan</emma:literal>
                </emma:interpretation>
                <emma:interpretation id="interp9" emma:lang="en-IN" emma:confidence="0">
                  <emma:literal>inkcaps</emma:literal>
                </emma:interpretation>
              </emma:one-of>
            </emma:emma>
          </inkml:annotationXML>
          <inkml:trace contextRef="#ctx0" brushRef="#br0" timeOffset="44021.33">5305 4321,'0'0,"0"0,0 0,0 0,0 0,0 0,0 0,0 0,0 0,-8 14,1 13,0 17,-7 7,0 20,-7 7,0 3,3-6,4-11,0-3,0-20,7-1,7-9,0-31,21-7,25-17,10-3,18-20,4-11,14-10,-11-6</inkml:trace>
          <inkml:trace contextRef="#ctx0" brushRef="#br0" timeOffset="44297.74">5269 4474,'0'0,"0"0,0 0,0 0,0 0,0 0,0 13,7 18,14 20,11 30,4 31,-1 20,7 17,-7 6,-6-12,-1-1,-3-24,-11-29</inkml:trace>
          <inkml:trace contextRef="#ctx0" brushRef="#br0" timeOffset="71309.2">4461 5910,'0'0,"0"0,0 0,0 0,0 0,0 0,0 17,7 3,14 17,7 17,22 17,6 24,18 17,1 7,-5 6,-3-10,-10-10,-1-17,-21-13,-6-25,-5-33,-17-34,-14-23,0-31,-3-7,3-10,0-4,0 14,-1 11,1 12,0 22,0 9,7 24,0 0,0 0,0 0,-7 17,7 10,0 10,7 4,7-1,8 11,9-7,-2-7,6-16,11-1,-4-20,1-20,2-7,-16-11,-8-6,-14 0,-7 4,-7-1,0 11,0 3,0 10,7 17,14 10,7 3,14 8,-7 2,1-2,-8 6,0-14,-3-6,-18-7,0 0,7-13,-7-15,0 1,0-3,0 3,0 3,0 4,7 3,7 10,7 7,14 0,4 0,4 0,-1 0,4 0,-11-7,-7-13,1-11,-15-9,-7-11,-14-7,-7 8</inkml:trace>
          <inkml:trace contextRef="#ctx0" brushRef="#br0" timeOffset="69327.64">4814 3553,'0'0,"0"0,0 0,0 0,0 0,0 0,0 0,0 0,-7 13,-7 1,-7 9,-4 1,-3 0,-8-4,-10-6,4-8,0-6,-8-6,15-8,7-6,7-11,21-16,14-11,21-13,29-7,13 7,26 3,6 18,7 26,4 37,-10 35,-15 26,-28 28,-31 37,-29 23,-36 11,-31 0,-21-4,-11-20,-10-24,-4-20,11-33,7-28,17-21,18-23,25-17,21-10,14-10,14-7,14 0,25 0,14-3,11 19,10 5,4 16,-3 14,6 10,0 3,-10 10,0 1,3-7,0-11,-6-13,-5-13,8-18,-11-23,-14-24</inkml:trace>
          <inkml:trace contextRef="#ctx0" brushRef="#br0" timeOffset="69758.82">5449 2794,'0'0,"0"0,0 0,0 0,0 0,0 0,0 0,7 20,7 11,8 13,6 7,11 16,-4 8,7-11,11-3,-3-10,-4-7,-4-7,0-10,1-3,-15 0,-7 6,-7-3,-14 11,-14-1,-7-3,-7-4</inkml:trace>
          <inkml:trace contextRef="#ctx0" brushRef="#br0" timeOffset="71859.57">4821 8528,'0'0,"0"0,0 0,0 0,0 0,14-7,14-7,39-23,39-38,25-36</inkml:trace>
          <inkml:trace contextRef="#ctx0" brushRef="#br0" timeOffset="71635.02">4690 8152,'0'0,"0"0,0 0,0 0,0 0,0 0,0 0,0 0,14-31,8-13,24-24,10-20,25-13,18-11,3 4,1 3,-19 27</inkml:trace>
          <inkml:trace contextRef="#ctx0" brushRef="#br0" timeOffset="42915.36">2816 5927,'0'0,"0"0,0 0,0 0,0 0,0 0,0 0,18-24,17-3,15-17,24-10,14 3,11 14,-15 23,-16 21,-26 37,-17 20,-32 28,-25 9,-4 4,-6-3,-4-11,11-20,7-13,7-21,21-23,21-14,14-21,21-16,33-14,13-13,15-21,-5 7,-9-3,-15 13</inkml:trace>
          <inkml:trace contextRef="#ctx0" brushRef="#br0" timeOffset="42053.73">3427 7193,'0'0</inkml:trace>
          <inkml:trace contextRef="#ctx0" brushRef="#br0" timeOffset="43250.21">4020 5205,'0'0,"0"0,0 0,0 0,0 0,0 0,0 14,7 6,7 17,7 21,14 27,-6 9,-1 18,0 3,4-3,-4-17,-7-14,0-13</inkml:trace>
          <inkml:trace contextRef="#ctx0" brushRef="#br0" timeOffset="43580.27">4588 5219,'0'0,"0"0,0 0,0 0,0 0,0 0,0 0,7 13,0 11,0-4,7 4,0-4,-3 1,-4-4,-7-17,0 0,0 0,0 0,14-7,0-10</inkml:trace>
          <inkml:trace contextRef="#ctx0" brushRef="#br0" timeOffset="70027.22">5421 2902,'0'0,"0"0,0 0,0 0,0 0,0 0,0 0,0 0,0 0,7-20,14-11,7-19,15-25,17-26,10-21,19 0,6-4,4 8</inkml:trace>
        </inkml:traceGroup>
      </inkml:traceGroup>
    </inkml:traceGroup>
  </inkml:traceGroup>
</inkml:ink>
</file>

<file path=ppt/ink/ink42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12:05.6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C86EAB0-8A55-4E35-929A-3FD281CACD26}" emma:medium="tactile" emma:mode="ink">
          <msink:context xmlns:msink="http://schemas.microsoft.com/ink/2010/main" type="inkDrawing" rotatedBoundingBox="21091,16368 23911,10871 26439,12168 23619,17665" hotPoints="26051,14010 23876,16186 21701,14010 23876,11835" semanticType="enclosure" shapeName="Circle">
            <msink:sourceLink direction="with" ref="{744D7948-D6B1-4910-86F3-7BA2A4486723}"/>
          </msink:context>
        </emma:interpretation>
      </emma:emma>
    </inkml:annotationXML>
    <inkml:trace contextRef="#ctx0" brushRef="#br0">1044 5362,'0'0,"0"0,0 0,0 0,0 0,-14 7,-7-7,-14-7,-18-10,-18-10,-17-24,-11-16,4-21,-7-14,-1-20,11 0,8-20,10-14,17-10,11-10,25-17,35-14,32-23,18-10,31-18,25-19,25-8,17-3,14 0,8 14,3 17,-7 16,4 18,-8 33,1 27,3 25,-8 26,12 24,0 20,-8 17,-3 14,0 23,-14 21,-7 14,-15 36,-13 35,-36 40,-32 44,-34 44,-29 47,-29 28,-24 13,-10 11,-19-1,-6 0,-11-10,-10-23,-8-21,-6-10,-12-17,-20-17,-11-6,-21-1,-11-6,-17-4,-4-3,-3-21,10-30,14-40,15-42</inkml:trace>
  </inkml:traceGroup>
</inkml:ink>
</file>

<file path=ppt/ink/ink4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5:32.78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41CE473-D4EC-4E13-9BBC-DD4F9A35B1AC}" emma:medium="tactile" emma:mode="ink">
          <msink:context xmlns:msink="http://schemas.microsoft.com/ink/2010/main" type="inkDrawing" rotatedBoundingBox="14101,14465 15120,13670 15134,13688 14115,14483" semanticType="callout" shapeName="Other">
            <msink:sourceLink direction="with" ref="{BF304126-9A4C-4351-9C50-4615AC04FBBF}"/>
          </msink:context>
        </emma:interpretation>
      </emma:emma>
    </inkml:annotationXML>
    <inkml:trace contextRef="#ctx0" brushRef="#br0">-4448-522,'0'0,"0"0,0 0,0 0,0 0,0 0,15-9,14-13,26-8,21-22,15-19,20-14,10-5,-6-4,-4 8,-20 9,-14 10,-16 13,-21 19,-11 16</inkml:trace>
  </inkml:traceGroup>
</inkml:ink>
</file>

<file path=ppt/ink/ink43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10:13.01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51AEBED-9BDA-48AD-8B62-E9837CE11328}" emma:medium="tactile" emma:mode="ink">
          <msink:context xmlns:msink="http://schemas.microsoft.com/ink/2010/main" type="writingRegion" rotatedBoundingBox="7753,11489 9669,11489 9669,14496 7753,14496"/>
        </emma:interpretation>
      </emma:emma>
    </inkml:annotationXML>
    <inkml:traceGroup>
      <inkml:annotationXML>
        <emma:emma xmlns:emma="http://www.w3.org/2003/04/emma" version="1.0">
          <emma:interpretation id="{889184AA-4478-481E-A527-6D8520BEC819}" emma:medium="tactile" emma:mode="ink">
            <msink:context xmlns:msink="http://schemas.microsoft.com/ink/2010/main" type="paragraph" rotatedBoundingBox="7753,11489 9669,11489 9669,14496 7753,14496" alignmentLevel="1"/>
          </emma:interpretation>
        </emma:emma>
      </inkml:annotationXML>
      <inkml:traceGroup>
        <inkml:annotationXML>
          <emma:emma xmlns:emma="http://www.w3.org/2003/04/emma" version="1.0">
            <emma:interpretation id="{339DA819-D092-4BF8-B420-683C2FC49E15}" emma:medium="tactile" emma:mode="ink">
              <msink:context xmlns:msink="http://schemas.microsoft.com/ink/2010/main" type="line" rotatedBoundingBox="7753,11489 9669,11489 9669,14496 7753,14496"/>
            </emma:interpretation>
          </emma:emma>
        </inkml:annotationXML>
        <inkml:traceGroup>
          <inkml:annotationXML>
            <emma:emma xmlns:emma="http://www.w3.org/2003/04/emma" version="1.0">
              <emma:interpretation id="{76B575B7-A3F4-4CE3-9F1E-D9937B4512ED}" emma:medium="tactile" emma:mode="ink">
                <msink:context xmlns:msink="http://schemas.microsoft.com/ink/2010/main" type="inkWord" rotatedBoundingBox="7753,11489 9669,11489 9669,14496 7753,14496"/>
              </emma:interpretation>
              <emma:one-of disjunction-type="recognition" id="oneOf0">
                <emma:interpretation id="interp0" emma:lang="en-IN" emma:confidence="0">
                  <emma:literal>to</emma:literal>
                </emma:interpretation>
                <emma:interpretation id="interp1" emma:lang="en-IN" emma:confidence="0">
                  <emma:literal>it</emma:literal>
                </emma:interpretation>
                <emma:interpretation id="interp2" emma:lang="en-IN" emma:confidence="0">
                  <emma:literal>It</emma:literal>
                </emma:interpretation>
                <emma:interpretation id="interp3" emma:lang="en-IN" emma:confidence="0">
                  <emma:literal>it.</emma:literal>
                </emma:interpretation>
                <emma:interpretation id="interp4" emma:lang="en-IN" emma:confidence="0">
                  <emma:literal>Into</emma:literal>
                </emma:interpretation>
              </emma:one-of>
            </emma:emma>
          </inkml:annotationXML>
          <inkml:trace contextRef="#ctx0" brushRef="#br0">-11139 2425,'0'0,"0"0,0 0,0 0,0 0,0 0,-8 13,1 18,0 23,0 24,0 40,-3 28,10 34,0 26,0 14,0 11,10-11,-3-7,0-27,0-33,0-35,1-30</inkml:trace>
          <inkml:trace contextRef="#ctx0" brushRef="#br0" timeOffset="423.39">-11630 3928,'0'0,"0"0,0 0,0 0,0 0,0 0,0 14,7 16,14 8,7 16,15 17,3 10,3-6,8-4,-15-10,0-10,-3-14,-4-7,1-23,2-20,-2-11,6-23,4-18,3-23,8-7,-1-6,-3-4</inkml:trace>
          <inkml:trace contextRef="#ctx0" brushRef="#br0" timeOffset="838.2">-10649 1690,'0'0,"0"0,0 0,0 0,0 0,0 0,0 0,0 0,0 0,0 20,7 11,7 9,11 21,3 21,1 12,6 11,-3-3,-4-4,0-10,-7-10,-7-10,4-17</inkml:trace>
          <inkml:trace contextRef="#ctx0" brushRef="#br0" timeOffset="1283.23">-10225 1673,'0'0,"0"0,0 0,0 0,0 0,-7 17,0-4,7 15,0 16,14 23,7 21,7 7,18-3,3-15,15-9,-8-14,4-27,-10-27,-4-20,-4-27,-14-11,-7-6,-21-4,-14 7,-7 10,-14 7,-18 10,-11 11,-17 16,-3 7,20 7,4 0</inkml:trace>
        </inkml:traceGroup>
      </inkml:traceGroup>
    </inkml:traceGroup>
  </inkml:traceGroup>
</inkml:ink>
</file>

<file path=ppt/ink/ink43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10:15.23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733EDD0-BF90-439F-A296-74AB045A06DC}" emma:medium="tactile" emma:mode="ink">
          <msink:context xmlns:msink="http://schemas.microsoft.com/ink/2010/main" type="writingRegion" rotatedBoundingBox="12050,12273 17275,10207 18086,12258 12861,14324"/>
        </emma:interpretation>
      </emma:emma>
    </inkml:annotationXML>
    <inkml:traceGroup>
      <inkml:annotationXML>
        <emma:emma xmlns:emma="http://www.w3.org/2003/04/emma" version="1.0">
          <emma:interpretation id="{9D91A65D-B41A-4722-9D59-509DA7FA9186}" emma:medium="tactile" emma:mode="ink">
            <msink:context xmlns:msink="http://schemas.microsoft.com/ink/2010/main" type="paragraph" rotatedBoundingBox="12050,12273 17275,10207 18086,12258 12861,14324" alignmentLevel="1"/>
          </emma:interpretation>
        </emma:emma>
      </inkml:annotationXML>
      <inkml:traceGroup>
        <inkml:annotationXML>
          <emma:emma xmlns:emma="http://www.w3.org/2003/04/emma" version="1.0">
            <emma:interpretation id="{1EDA0768-DA72-4C64-9C86-E4EE2D1AC92E}" emma:medium="tactile" emma:mode="ink">
              <msink:context xmlns:msink="http://schemas.microsoft.com/ink/2010/main" type="line" rotatedBoundingBox="12050,12273 17275,10207 18086,12258 12861,14324"/>
            </emma:interpretation>
          </emma:emma>
        </inkml:annotationXML>
        <inkml:traceGroup>
          <inkml:annotationXML>
            <emma:emma xmlns:emma="http://www.w3.org/2003/04/emma" version="1.0">
              <emma:interpretation id="{314A9E34-AE2E-4D64-8AFD-2543548FA817}" emma:medium="tactile" emma:mode="ink">
                <msink:context xmlns:msink="http://schemas.microsoft.com/ink/2010/main" type="inkWord" rotatedBoundingBox="12050,12273 14376,11353 15187,13404 12861,14324"/>
              </emma:interpretation>
              <emma:one-of disjunction-type="recognition" id="oneOf0">
                <emma:interpretation id="interp0" emma:lang="en-IN" emma:confidence="0">
                  <emma:literal>du</emma:literal>
                </emma:interpretation>
                <emma:interpretation id="interp1" emma:lang="en-IN" emma:confidence="0">
                  <emma:literal>You</emma:literal>
                </emma:interpretation>
                <emma:interpretation id="interp2" emma:lang="en-IN" emma:confidence="0">
                  <emma:literal>ulu</emma:literal>
                </emma:interpretation>
                <emma:interpretation id="interp3" emma:lang="en-IN" emma:confidence="0">
                  <emma:literal>Xu</emma:literal>
                </emma:interpretation>
                <emma:interpretation id="interp4" emma:lang="en-IN" emma:confidence="0">
                  <emma:literal>4"</emma:literal>
                </emma:interpretation>
              </emma:one-of>
            </emma:emma>
          </inkml:annotationXML>
          <inkml:trace contextRef="#ctx0" brushRef="#br0">-6809 3779,'0'0,"0"0,0 0,0 0,0 0,0 0,7 14,0 10,15 16,6 11,11 13,-4 14,11 14,-11-11,0-6,-6-11,2-13,-2-21,-1-16,0-14,7-7,1-20,-1-17,11-24,3-20,11-7,4-10</inkml:trace>
          <inkml:trace contextRef="#ctx0" brushRef="#br0" timeOffset="-423.29">-6431 2462,'0'0,"0"0,0 0,0 0,0 0,0 0,-7 14,-7 13,0 27,-1 41,8 33,0 32,7 39,0 21,7 18,0-12,1-19,-1-21,0-40</inkml:trace>
          <inkml:trace contextRef="#ctx0" brushRef="#br0" timeOffset="867.44">-5990 1961,'0'0,"0"0,0 0,0 0,0 0,0 0,0 0,0 0,0 0,0 0,-7-14,7-3,0 17,0 0,14-6,7 6,15 6,-1 18,-7 20,-14 14,-7 16,-7 14,-7 10,-7-3,0-17,0-10,7-17,14-21,14-23,7-21,18-16,11-21,17-30,7-14,-3-17,-8-6,-13 6,-11 10,-18 21,-14 23,-7 21,-14 24,7 13,-14 13,7 14,0 11,0 9,7-3,7 7,0 0,14-7,11-7,-4-13,7-11,8-13,10-13,3-18,8-6,-15-7,-3 0,-25 0,-28 7,-14-1,-18 15,-10 9</inkml:trace>
        </inkml:traceGroup>
        <inkml:traceGroup>
          <inkml:annotationXML>
            <emma:emma xmlns:emma="http://www.w3.org/2003/04/emma" version="1.0">
              <emma:interpretation id="{FC8288C6-3645-4214-A672-565073C01B06}" emma:medium="tactile" emma:mode="ink">
                <msink:context xmlns:msink="http://schemas.microsoft.com/ink/2010/main" type="inkWord" rotatedBoundingBox="16663,11430 17610,11055 17854,11673 16907,12047"/>
              </emma:interpretation>
              <emma:one-of disjunction-type="recognition" id="oneOf1">
                <emma:interpretation id="interp5" emma:lang="en-IN" emma:confidence="0">
                  <emma:literal>10</emma:literal>
                </emma:interpretation>
                <emma:interpretation id="interp6" emma:lang="en-IN" emma:confidence="0">
                  <emma:literal>'o</emma:literal>
                </emma:interpretation>
                <emma:interpretation id="interp7" emma:lang="en-IN" emma:confidence="0">
                  <emma:literal>to</emma:literal>
                </emma:interpretation>
                <emma:interpretation id="interp8" emma:lang="en-IN" emma:confidence="0">
                  <emma:literal>o</emma:literal>
                </emma:interpretation>
                <emma:interpretation id="interp9" emma:lang="en-IN" emma:confidence="0">
                  <emma:literal>16</emma:literal>
                </emma:interpretation>
              </emma:one-of>
            </emma:emma>
          </inkml:annotationXML>
          <inkml:trace contextRef="#ctx0" brushRef="#br0" timeOffset="12868.76">-2602 1568,'0'0,"0"0,0 0,0 0,0 0,0 0,0 0,0 24,0 3,7 20,8 11,-1 16,0 14,11 7,-4-7,-7-3,0-14</inkml:trace>
          <inkml:trace contextRef="#ctx0" brushRef="#br0" timeOffset="13336.67">-2146 1422,'0'0,"0"0,0 0,0 0,0 0,0 0,-7 17,0 4,0 16,7 7,0 7,14 16,7-2,7-8,11-6,3-3,15-11,10-17,3-3,-13-24,3-10,-11-10,-13-10,-5-17,-17 3,-21-7,-14 8,-18 2,-3 11,-25 17,-11 13,-13 14</inkml:trace>
        </inkml:traceGroup>
      </inkml:traceGroup>
    </inkml:traceGroup>
  </inkml:traceGroup>
</inkml:ink>
</file>

<file path=ppt/ink/ink43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6:10:11.30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27A8F2E-0C33-4968-B147-5A40093CED96}" emma:medium="tactile" emma:mode="ink">
          <msink:context xmlns:msink="http://schemas.microsoft.com/ink/2010/main" type="writingRegion" rotatedBoundingBox="3581,13207 1979,15858 376,14889 1978,12238"/>
        </emma:interpretation>
      </emma:emma>
    </inkml:annotationXML>
    <inkml:traceGroup>
      <inkml:annotationXML>
        <emma:emma xmlns:emma="http://www.w3.org/2003/04/emma" version="1.0">
          <emma:interpretation id="{2EC60E81-7291-4499-A4F3-6FCD565827A3}" emma:medium="tactile" emma:mode="ink">
            <msink:context xmlns:msink="http://schemas.microsoft.com/ink/2010/main" type="paragraph" rotatedBoundingBox="3581,13207 1979,15858 376,14889 1978,12238" alignmentLevel="1"/>
          </emma:interpretation>
        </emma:emma>
      </inkml:annotationXML>
      <inkml:traceGroup>
        <inkml:annotationXML>
          <emma:emma xmlns:emma="http://www.w3.org/2003/04/emma" version="1.0">
            <emma:interpretation id="{DF716EFA-4853-4E3B-BE37-0CF7C0B69673}" emma:medium="tactile" emma:mode="ink">
              <msink:context xmlns:msink="http://schemas.microsoft.com/ink/2010/main" type="line" rotatedBoundingBox="3581,13207 1979,15858 376,14889 1978,12238"/>
            </emma:interpretation>
          </emma:emma>
        </inkml:annotationXML>
        <inkml:traceGroup>
          <inkml:annotationXML>
            <emma:emma xmlns:emma="http://www.w3.org/2003/04/emma" version="1.0">
              <emma:interpretation id="{F2AF591E-E0A8-4506-80C0-2FD352F35493}" emma:medium="tactile" emma:mode="ink">
                <msink:context xmlns:msink="http://schemas.microsoft.com/ink/2010/main" type="inkWord" rotatedBoundingBox="3581,13207 1979,15858 376,14889 1978,12238"/>
              </emma:interpretation>
              <emma:one-of disjunction-type="recognition" id="oneOf0">
                <emma:interpretation id="interp0" emma:lang="en-IN" emma:confidence="0">
                  <emma:literal>to</emma:literal>
                </emma:interpretation>
                <emma:interpretation id="interp1" emma:lang="en-IN" emma:confidence="0">
                  <emma:literal>if</emma:literal>
                </emma:interpretation>
                <emma:interpretation id="interp2" emma:lang="en-IN" emma:confidence="0">
                  <emma:literal>o</emma:literal>
                </emma:interpretation>
                <emma:interpretation id="interp3" emma:lang="en-IN" emma:confidence="0">
                  <emma:literal>so</emma:literal>
                </emma:interpretation>
                <emma:interpretation id="interp4" emma:lang="en-IN" emma:confidence="0">
                  <emma:literal>food</emma:literal>
                </emma:interpretation>
              </emma:one-of>
            </emma:emma>
          </inkml:annotationXML>
          <inkml:trace contextRef="#ctx0" brushRef="#br0">-17249 3979,'0'0,"0"0,0 0,0 0,0 0,0 0,0 0,0 0,14-13</inkml:trace>
          <inkml:trace contextRef="#ctx0" brushRef="#br0" timeOffset="-1184.17">-18258 4707,'0'0,"0"0,0 0,0 0,0 0,0 0,0 0,0 0,0 0,0 0,0 0,0 17,7 7,21 13,4 14,6 20,26 21,-4 2,0-12,-4-8</inkml:trace>
          <inkml:trace contextRef="#ctx0" brushRef="#br0" timeOffset="-636.48">-17874 5005,'0'0,"0"0,0 0,0 0,0 0,0 0,0 0,0 0,0 0,0 0,0-13,0-11,7-3,7-14,1-3,6-6,7-8</inkml:trace>
          <inkml:trace contextRef="#ctx0" brushRef="#br0" timeOffset="60209.04">-17874 5527,'0'0,"0"0,0 0,0 0,0 0,0 0,0 0,14 7,15-7,13 0,29-7,13-7,15-16,18-7,10-14,-4-17,1-20,-1-24,-3-10,-17-13,-8-17,-3-11,-18-6,-11-1,-20 18,-15 3,-10 7,-26 20,-16 7,-4 6,-8 4,-13 4,6 2,-17 15,4 2,-4 22,4 9,3 20,-11 11,-10 13,-7 14,-7 6,-1 11,1 3,-4 11,4 12,-11 25,-3 13,-11 17,-11 10,15 14,0-1,6 15,4-1,18-3,11 0,10 3,24-10,8 0,21 7,14 3,7-3,7-7,15-7,24-6,31-7,8-34,28-18,18-29,28-31</inkml:trace>
          <inkml:trace contextRef="#ctx0" brushRef="#br0" timeOffset="-139.57">-17383 3830,'0'0,"0"0,0 0,0 0,0 0,0 0,0 17,0 0,7 10,0 10,11 14,-1 14,12 6,-8-14,0-6,-7-7,-7-7,0-6,0-18,-7-13,-14-20,0-24,-7-24,0-13,-4-10,0-4,11 17,0 0,14 27,7 24,11 20,20 21,12 23,17 7,4 24,10 3,-4 4,-24-15,4-2,-22-14</inkml:trace>
          <inkml:trace contextRef="#ctx0" brushRef="#br0" timeOffset="-915.74">-17948 4050,'0'0,"0"0,0 0,0 0,0 0,0 0,0 21,0 6,7 17,7 13,8 21,9 7,5 10,-1 3,14-10,-13-7</inkml:trace>
        </inkml:traceGroup>
      </inkml:traceGroup>
    </inkml:traceGroup>
  </inkml:traceGroup>
</inkml:ink>
</file>

<file path=ppt/ink/ink43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5T05:25:20.257"/>
    </inkml:context>
    <inkml:brush xml:id="br0">
      <inkml:brushProperty name="width" value="0.06667" units="cm"/>
      <inkml:brushProperty name="height" value="0.06667" units="cm"/>
      <inkml:brushProperty name="fitToCurve" value="1"/>
    </inkml:brush>
  </inkml:definitions>
  <inkml:trace contextRef="#ctx0" brushRef="#br0">813 0,'0'0,"0"0,0 0,0 0,0 0,0 0,0 0,0 0,-11 14,-3 10,-18 3,-17 27,-18 20,-18 21,-17 10,-4 4,3-11,15-14,25-6,10-20,39-31,35-10,46-24,21-10,21-3,19-7,-1 3,-14-3,-15 20,-27 7,-25 17,-32 24,-46 6,-28 21,-21 13,-14 21,-15 10,1 6,-1 1,15-4,14-10,14-10,25-14,24-13,7-18,25-12,15-11,17-14,14-2,24-11,19-11,24-9,14-17,7-14,25-13,-4-11,-3-13,-17 3,-19 8,-20 9,-29 14,-21 20</inkml:trace>
  <inkml:trace contextRef="#ctx0" brushRef="#br0" timeOffset="612.13">2267 1826,'0'0,"0"0,0 0,0 0,0 0,0 0,7 17,7 0,0-4,7 8,0-11,4 3,-4-13,-21 0,7-23,-7-35,-14-23,-17-21,-5-23,-6-17,-29-14,11-27,-17 7,17-4,3 11,15 27,3 6,18 38,28 3,21 24,25 13,35 14,22-3,38 10,11 6,10 11,1 13</inkml:trace>
  <inkml:trace contextRef="#ctx0" brushRef="#br0" timeOffset="1008.94">1984 1277,'0'0,"0"0,0 0,0 0,0 0,0 0,0 0,0 0,18 0,3-7,15-13,20-10,25-11,25-3,14 0,-7-7,4 7,-5 7,-16 6,-22 11</inkml:trace>
  <inkml:trace contextRef="#ctx0" brushRef="#br0" timeOffset="1367.09">3262 878,'0'0,"0"0,0 0,0 0,0 0,0 0,0 0,18 13,10 11,14 3,25 3,22 14,24-13,3 6,8-6,-8-4,-10 3,-21 1,-18-4,-25-7,-10-10,-18 0</inkml:trace>
  <inkml:trace contextRef="#ctx0" brushRef="#br0" timeOffset="1643.76">4095 871,'0'0,"0"0,0 0,0 0,0 0,0 0,-7 13,-7 11,-7 10,0 27,-8 27,-6 24,-4 13,4 4,0-1,-1-9,1-18,3-6</inkml:trace>
  <inkml:trace contextRef="#ctx0" brushRef="#br0" timeOffset="2064.86">5627 729,'0'0,"0"0,0 0,0 0,0 0,0 0,0 0,0 0,0 0,21-14,25-10,17-10,26-10,24-6,3 2,1 4,-15 7,-10 10</inkml:trace>
  <inkml:trace contextRef="#ctx0" brushRef="#br0" timeOffset="2471.04">5627 1311,'0'0,"0"0,0 0,0 0,0 0,0 0,0 0,0 0,32-7,3 0,21-13,26-7,23-3,5-11,6-3,-6 0,-4 7,-11 6,-17-3,-11 11,-18 6,-10 10</inkml:trace>
  <inkml:trace contextRef="#ctx0" brushRef="#br0" timeOffset="5360.59">8818-250,'0'0,"0"0,0 0,0 0,0 0,-15 13,-6 11,-14 3,-18 17,-11 20,-13 14,10 21,10 9,4 10,11 1,14-7,14-11,21-6,7-14,7-23,14-14,11-20,18-24,10-31,18-19,3-28,7-31,-10-3,-4-16,-17 2,-29 8,-21 16,-21 18,-21 19,-21 15,-22 9,-17 21,-11 13,-10 20,-7 21,-18 37</inkml:trace>
  <inkml:trace contextRef="#ctx0" brushRef="#br0" timeOffset="8948.34">3019 6814,'0'0,"0"0,0 0,0 0,0 0,0 0,0 0,0 14,7 3,10 10,4 10,1 17,-1-3,0 7,4-7,-8-4,-3-17,1-23,-8-24,-7-17,-7-43,-8-25,1-37,-3-34,6-26,4-5,7-2,0-1,7 11,4 23,-1 41,-3 37,7 51,8 37,-1 45,14 19,18 24,4 14,10 7,0 16,3 18,8 3,-4 0,-10-1,-4-9,-4-10,-10-18,-11-23</inkml:trace>
  <inkml:trace contextRef="#ctx0" brushRef="#br0" timeOffset="9323.81">3322 6557,'0'0,"0"0,0 0,0 0,0 0,0 0,0 0,0 0,14-7,18-6,17-11,15-10,17-20,11-7,-4-3,-7-4,-17 17,-15 7,-10 7,-18 10</inkml:trace>
  <inkml:trace contextRef="#ctx0" brushRef="#br0" timeOffset="8227.84">1095 5473,'0'0,"0"0,0 0,0 0,0 0,0 0,0 0,0 0,0 0,0 14,11 9,3 15,7 16,7 24,0 23,11 18,4 6,20 7,-6 11,10-5,-11-5,4-5,-11-13,-13-3,3-24,-18-23,-7-28,-7-24,-7-13,7-44,7-20,4-31,6-30,5-31,6-23,11 6,0-13,-11 3,-7 3,1 18,-8 26,0 14,-7 38,-7 16,-7 31,0 37,11 30</inkml:trace>
  <inkml:trace contextRef="#ctx0" brushRef="#br0" timeOffset="13008.92">11726 2889,'0'0,"0"0,0 0,0 0,0 0,0 0,0 0,-14 14,0 9,-4 5,4 19,0 17,7 24,7 24,7 13,7 8,25 16,10-4,22-3,6-16,12-25,6-19,0-35,-3-33,-7-38,-4-20,-14-24,-11-10,-10-13,-25 3,-21 10,-14 0,-32 20,-10 14,-11 24,-21 20,-11 20,-7 24,4 14</inkml:trace>
  <inkml:trace contextRef="#ctx0" brushRef="#br0" timeOffset="17193.25">13385 3702,'0'0,"0"0,0 0,0 0,0 0,0 0,0 0,17 0,12-17,20-3,32-24,32-17,11-10,6 0,1-1,-11 15,-25 6,-14 10,-24 4,-18 17,-18 6</inkml:trace>
  <inkml:trace contextRef="#ctx0" brushRef="#br0" timeOffset="18254.76">14673 2547,'0'0,"0"0,0 0,0 0,0 0,0 0,0 0,0 0,0 0,7-24,14-9,15-1,16-10,19-7,17 0,18 10,-3 11,-8 16,-14 21,-17 24,-8 26,-28 11,-14 20,-21 10,-14-3,-14-3,0-15,-1-5,-3-5,11-29,0-8,7-16,21-14,0 0,14-7,14-7,25-9,11-5,20-12,5-11,-5 7,-3 0,-14 3,-10 7,-8 14,-20 3</inkml:trace>
  <inkml:trace contextRef="#ctx0" brushRef="#br0" timeOffset="18822.18">16293 1961,'0'0,"0"0,0 0,0 0,0 0,0 0,-14 14,0 10,-7 20,-11 20,4 10,-1 21,8 10,-3-3,16-4,8-17,15-23,16-11,12-33,24-14,10-20,15-14,3-17,-6-14,-19-16,-3-17,-17 3,-15-3,-28 13,-14 1,-28 13,-1 13,-13 17,-25 1,-14 16,-8 14,-2 20,-1 3,11 11,6 7</inkml:trace>
  <inkml:trace contextRef="#ctx0" brushRef="#br0" timeOffset="19732.59">17666 2097,'0'0,"0"0,0 0,0 0,0 0,0 0,0 0,0 0,14-17,14 0,22-14,13-2,18-12,22 1,6-6,-3-5,-11 11,-17 7,-11 10,-17 7,-19 3,-17 10</inkml:trace>
  <inkml:trace contextRef="#ctx0" brushRef="#br0" timeOffset="19318.88">17722 847,'0'0,"0"0,0 0,0 0,0 0,0 0,0 0,0 24,15 13,6 14,14 30,18 21,11 26,10 1,7 20,-4 0,1 3,-4-9,-10-11,-4-17,-11-10,-13-24,-12-23</inkml:trace>
  <inkml:trace contextRef="#ctx0" brushRef="#br0" timeOffset="22579.33">19004 1091,'0'0,"0"0,0 0,0 0,0 0,0 0,0 0,0 0,0 0,0 0,0 0,0 0,0 0,0 0,14-7,0-6,7-4,14-4,1 4,-1-10,0 4,18 6,-3 3,3 7,-4 1,4-1,-11 7,8 0,-8 13,0 1,-3 16,-11 1,1 13,-8 7,-7 16,-3 11,-22 0,4 0,-7 0,0-14,-7-13,-1 3,1-10,-11-10,-3 3,0-6,-8-4,1 3,7-6,3 7,4-11,7 4,7-4,-1-6,15-14,0 0,0 0,0 0,0 0,0 0,22-7,6 0,14-7,18-9,25 2,10-16,4 0,10-7,1 0,-4 7,-11 3,-14 3,-17-3,-11 14,-25 7,-7-4,-7 10,-14 7,0 0,0 0,0 0,0 0</inkml:trace>
  <inkml:trace contextRef="#ctx0" brushRef="#br0" timeOffset="23275.34">21118 427,'0'0,"0"0,0 0,0 0,0 0,-7 17,-7-3,-7 13,-8 10,-10 20,-10 4,-14 21,6 13,4-4,11-3,14 7,6 0,15 3,21-10,15-10,13-17,18-10,18-28,-1-23,19-23,-8-21,0-11,-17-16,-1 0,-20 0,-19-7,-16 4,-15 6,-25-20,-3 10,-15-17,-27 4,-19 13,-9 7,-19 13,-13 14,-1 37,0 21,1 30</inkml:trace>
  <inkml:trace contextRef="#ctx0" brushRef="#br0" timeOffset="11015.17">6237 5653,'0'0,"0"0,0 0,0 0,0 0,0 0,0 0,0 0,15 0,13-10,21-11,36-19,24-11,22-20,35-21,0-3,-4-6,-10 13,-14 13,-29 18,-21 2,-31 25,-15 16,-21 8,-21 6</inkml:trace>
  <inkml:trace contextRef="#ctx0" brushRef="#br0" timeOffset="11449.92">7946 3817,'0'0,"0"0,0 0,0 0,0 0,0 0,0 0,-7 14,7 26,0 18,7 23,7 31,14 17,7 20,11 13,4 8,6-5,-6-2,-8-14,-3-17,-11-20,0-34</inkml:trace>
  <inkml:trace contextRef="#ctx0" brushRef="#br0" timeOffset="12055.69">8870 4180,'0'0,"0"0,0 0,0 0,0 0,0 0,0 0,0-14,15-17,13-6,25-7,17 7,29 6,11 18,-1 13,0 30,-10 35,-28 16,-25 31,-32 20,-28 10,-22 4,-16 6,-5-13,-6-14,20-20,4-27,11-27,14-21,28-30,21-30,18-21,39-20,32-14,20-6,8-4,14-3,-14 10,-15 24,-17 13</inkml:trace>
  <inkml:trace contextRef="#ctx0" brushRef="#br0" timeOffset="12384.77">10893 4159,'0'0,"0"0,0 0,0 0,0 0,0 0,0 0,7 14,0 6,7 11,-7-4,0-4,-7-6,0-17,-14-6,0-11,0-7,-7 4,14 6,0-3</inkml:trace>
  <inkml:trace contextRef="#ctx0" brushRef="#br0" timeOffset="26086.93">19812 3959,'0'0,"0"0,0 0,0 0,0 0,0 0,0 0,0 0,14-6,14-18,18-13,25-14,21-24,10-13,7-10,1 7,-11 13,-22 7,-10 20,-31 34</inkml:trace>
  <inkml:trace contextRef="#ctx0" brushRef="#br0" timeOffset="26402.84">19928 4366,'0'0,"0"0,0 0,0 0,0 0,0 0,0 0,0 0,15-24,13-3,28-20,15-21,24-3,15-21,13 14,4-3,-10 13,-15 11,-14 13</inkml:trace>
  <inkml:trace contextRef="#ctx0" brushRef="#br0" timeOffset="26876.83">21192 3025,'0'0,"0"0,0 0,0 0,0 0,0 0,-7 13,-7 8,0 16,0 20,-4 21,4 14,7 13,7-4,14 1,25-24,3-21,25-19,18-32,21-12,3-32,8-19,-8-18,-10-20,-25-6,-32-14,-35 13,-35 7,-39 7,-25 27,-38 10,-22 35,-14 39,-14 52</inkml:trace>
  <inkml:trace contextRef="#ctx0" brushRef="#br0" timeOffset="24811.87">17302 4982,'0'0,"0"0,0 0,0 0,0 0,0 14,8 6,6 24,7 20,18 28,3 9,7 18,4-7,-3-17,-4-14,-11-24,-7-16,-7-27,1-14,-8-31,-14-13,0-37,0-31,-7-27,0-10,-1 4,-6 6,0 10,7 27,0 38</inkml:trace>
  <inkml:trace contextRef="#ctx0" brushRef="#br0" timeOffset="25677.95">17910 4562,'0'0,"0"0,0 0,0 0,0 0,0 0,7-13,7-14,25-21,17-9,25-11,18 10,3 11,1 27,-19 26,-9 25,-12 23,-28 17,-20 10,-15 7,-15-6,1-11,7-14,0-13,7-13,0-31,21 0,15-7,24-10,17 4,12-1,6 7,-3 7,-15 0,-10 14,-17 6,-19 11,-23 6,-23 24,-23 3,-12 18,-17-1,-11 0,-13-10</inkml:trace>
  <inkml:trace contextRef="#ctx0" brushRef="#br0" timeOffset="25079.81">18255 4623,'0'0,"0"0,0 0,0 0,0 0,0 0,0 14,0 6,0 11,7 13,8 13,16 21,5 20,-1 4,4 3,-4-17</inkml:trace>
  <inkml:trace contextRef="#ctx0" brushRef="#br0" timeOffset="24055.89">15802 5273,'0'0,"0"0,0 0,0 0,0 0,7 17,8 10,13 17,21 41,15 30,24 28,14 19,1 7,3-3,-15-10,-9-20,-15-28,-18-20</inkml:trace>
  <inkml:trace contextRef="#ctx0" brushRef="#br0" timeOffset="24358.98">15425 6256,'0'0,"0"0,0 0,0 0,0 0,0 0,28-17,14-4,47-23,41-23,36-15,28-13,11 1,-11-5,-21 21</inkml:trace>
  <inkml:trace contextRef="#ctx0" brushRef="#br0" timeOffset="34859.1">1021 9469,'0'0,"0"0,0 0,0 0,0 0,0 0,0 0,0 0,-11 14,4 0,7 9,7 15,7 12,8 8,6 16,18 8,-4-8,7-3,-3-10,-3-10,-1-7,-14-13,-7-11,1-13,-8-14,-7-20,-7-24,7-23,3-25,5-9,6-17,14 9,4-5,-4 26,-7 13,1 32,-5 19</inkml:trace>
  <inkml:trace contextRef="#ctx0" brushRef="#br0" timeOffset="45117.6">1081 9182,'0'0,"0"0,0 0,0 0,0 0,0 0,0 13,0 11,10 10,5 33,6 32,7 23,7 33,8 15,-5 2,5-6,20 4,1-14,-4-14,-11-27,4-17,-10-34</inkml:trace>
  <inkml:trace contextRef="#ctx0" brushRef="#br0" timeOffset="45809.81">1487 10272,'0'0,"0"0,0 0,0 0,0 0,0 0,14-7,7-6,25-18,25-23,24-17,18-17,-4-10,1 3,-15 14,-14 13</inkml:trace>
  <inkml:trace contextRef="#ctx0" brushRef="#br0" timeOffset="45474.89">1907 8704,'0'0,"0"0,0 0,0 0,-11 14,4 6,0 17,0 21,0 33,7 18,7 26,7 17,11 11,3 13,0 4,8-11,2-17,-9-9,-1-21</inkml:trace>
  <inkml:trace contextRef="#ctx0" brushRef="#br0" timeOffset="46431.05">3163 9534,'0'0,"0"0,0 0,0 0,0 0,0 0,0 13,0 14,7 1,0 2,0-3,1 4,-1-4,-7-10,0-17,-15-7,-6-17,-14-20,0-20,-1-21,-2-16,9-11,1 3,14 4,7 17,14 24,14 10,7 40,18 28,18 40,21 21,10 16,0 24,4 0,-4-3</inkml:trace>
  <inkml:trace contextRef="#ctx0" brushRef="#br0" timeOffset="46704.99">3012 9754,'0'0,"0"0,0 0,0 0,0 0,0 0,21-7,18-13,24-11,36-13,17-13</inkml:trace>
  <inkml:trace contextRef="#ctx0" brushRef="#br0" timeOffset="47684.15">6442 9161,'0'0,"0"0,0 0,0 0,0 0,0 0,0 0,0 0,0 14,0-14,0 0,0 0,-14-7,-14-17,-7-13,-15-7,1-24,-18-10,10-20,4-3,4-4,14 10,3 14,18 6,21 24,7 31,25 20,10 20,25 24,14 7,11 17,14 6,4-3,-1 7,-6-7,-12 1</inkml:trace>
  <inkml:trace contextRef="#ctx0" brushRef="#br0" timeOffset="47977.98">6170 9083,'0'0,"0"0,0 0,0 0,0 0,0 0,15 0,6-6,25-15,31-16,29-21,18-26,17-4</inkml:trace>
  <inkml:trace contextRef="#ctx0" brushRef="#br0" timeOffset="29818.07">4159 9297,'0'0,"0"0,0 0,0 0,0 0,0 0,0 0,0 0,14 7,25 3,10-4,32 1,22 3,17-3,10 0,8 0,-8 10,-17 3,-24 10,-29-2,-32 16,-35 17,-36 13,-24 21,-28 10,-25 10,-18 10,-6 1,-1-15</inkml:trace>
  <inkml:trace contextRef="#ctx0" brushRef="#br0" timeOffset="31025.92">5599 10987,'0'0,"0"0,0 0,0 0,0 0,0 0,0 0,0 0,0 0,0 0,0-21,0-16,7-14,0-27,0-13,7-14,11-20,10-18,0 5,11-1,11 3,6 21,-6 24,10 26,-4 28,18 30,-7 38,-3 33,14 21,3 10,7 6,-3 11,3-4</inkml:trace>
  <inkml:trace contextRef="#ctx0" brushRef="#br0" timeOffset="30447.05">6103 10235,'0'0,"0"0,0 0,0 0,0 0,0 17,0 10,11 24,10 37,7 30,15 38,17 37,-4 20,15 18,-15-11,4-17,-10-20,-4-27,-18-28</inkml:trace>
  <inkml:trace contextRef="#ctx0" brushRef="#br0" timeOffset="29329.31">2196 10066,'0'0,"0"0,0 0,0 0,0 0,14 0,18 0,35 0,46-14,35-10,54-3,30-13,26 2,21-2,3-4,-10 0,-32-4,-25 11,-42 10,-31 3,-44 11,-27-1,-43 14</inkml:trace>
  <inkml:trace contextRef="#ctx0" brushRef="#br0" timeOffset="36429.61">2486 9558,'0'0,"0"0,0 0,0 0,0 0,0 0,0 0,0 0,0 0,0 0,0 0,0 0,0 0,0 0,0 0,0 0,0 0,0 0,0 0,0 0,-7 16,7-16,0 0,0 0,0 0,0 0,0 0,0 0,0 0,0 0,0 0,0 0,0 0,0 0</inkml:trace>
  <inkml:trace contextRef="#ctx0" brushRef="#br0" timeOffset="56265.18">7790 9131,'0'0,"0"0,0 0,0 0,0 0,0 0,0 0,22 7,16 6,12-3,31-3,21 0,18-7,11 0,14 0,14 0,-8 0,1 0,0 0,-22 0,-20 7,-15-7,-24 0,-15 6,-28-6,-6 0,-22 0,0 0</inkml:trace>
  <inkml:trace contextRef="#ctx0" brushRef="#br0" timeOffset="56975.96">9382 8687,'0'0,"0"0,0 0,0 0,0 0,0 0,0 0,0 17,7-3,7-1,18 11,11-4,27 4,8-4,17 11,7-4,1 7,-11-7,-22 3,-10-3,-25 4,-27-1,-23-3,-27 7,-18 0,-18 3,-20 1,2-1,1-10</inkml:trace>
  <inkml:trace contextRef="#ctx0" brushRef="#br0" timeOffset="59125.1">7356 8247,'0'0,"0"0,0 0,0 0,0 0,0 0,0 0,18-17,3-7,14-3,11 3,4 4,-1 13,-3 7,-11 14,-13 13,-15 17,-14 17,-15 7,-6-4,0-3,-4-10,4-7,7-7,14-17,7-20,21-13,21-11,18-10,25-10,17-17</inkml:trace>
  <inkml:trace contextRef="#ctx0" brushRef="#br0" timeOffset="59587.08">8009 7736,'0'0,"0"0,0 0,0 0,0 0,0 0,0 0,0 0,0 0,21-7,11 0,4-10,-1 3,0 1,-7 6,1 0,-8 14,0 7,4 23,-11 14,0 23,0 14,0 11,-7-5,0-9,0-7,0-14,4-6</inkml:trace>
  <inkml:trace contextRef="#ctx0" brushRef="#br0" timeOffset="59962.02">8863 7756,'0'0,"0"0,0 0,0 0,0 0,0 0,0 0,0 0,0 0,0 0,0 0,0 0,-14 10,-3-3,3 0,-1-1,1 4,0-3,0-7,0 0</inkml:trace>
  <inkml:trace contextRef="#ctx0" brushRef="#br0" timeOffset="62043.81">9326 7234,'0'0,"0"0,0 0,0 0,0 0,0 0,0 0,0 0,0 0,-7 17,0 4,0 16,7 17,0 4,0 13,0 13,0-6,0 17,7-3,-7-11</inkml:trace>
  <inkml:trace contextRef="#ctx0" brushRef="#br0" timeOffset="62618.68">9816 7058,'0'0,"0"0,0 0,0 0,0 0,-14 14,0 9,-7 11,-11 14,-3 9,0 11,-4 7,11-11,13 4,8-11,7-9,7-8,8-3,6-6,3-11,-2-6,-1 3,-7-10,0-1,0 4,-14-10,0 0,0 0,-7 14,7-14,-14 10,0-3,14-7,-7-17,7-13,7-14,7-21,7-23</inkml:trace>
  <inkml:trace contextRef="#ctx0" brushRef="#br0" timeOffset="63665.34">10727 9490,'0'0,"0"0,0 0,0 0,0 0,0 0,-14 7,0-1,0 1,0 3,-4 4,4 10,7-1,7-2,0 9,7-10,7 4,11-10,-4-8,0-6,0-13,0-11,4-3,-11-10,-7-17,-7 10,-14 6,0 11,-18 4,4 16,0 24,-1 3,-2 10</inkml:trace>
  <inkml:trace contextRef="#ctx0" brushRef="#br0" timeOffset="65747.89">10794 10191,'0'0,"0"0,0 0,0 0,0 0,-14 7,-11-1,-3 11,-7 7,-11 3,-4 10,-10 7,4 7,-1 3,15 4,7 6,14 1,10 6,22-14,10 1,14-21,29-13,6-24,18-24,15-6,6-14</inkml:trace>
  <inkml:trace contextRef="#ctx0" brushRef="#br0" timeOffset="33792.5">16279 9676,'0'0,"0"0,0 0,0 0,0 0,0 0,0 0,0 0,0 0,0 0,14-10,0-10,7-18,22-12,-1-39,18-22,4-15,3-16,-4 7,4-8,-10 18,-1 20,-6 34,-5 27,5 27,-4 41,3 27,1 23,17 24,24 11,5 9,-5-3,19 7</inkml:trace>
  <inkml:trace contextRef="#ctx0" brushRef="#br0" timeOffset="49345.18">17779 8084,'0'0,"0"0,0 0,0 0,0 0,0 0,14-17,14-10,25-13,28-4,11-7,18 0,10 17,-18 17,-14 17,-21 31,-31 20,-29 13,-21 21,-15-1,-17-3,11-6,0-14,3-10,11-17,14-11,7-23,28 0,18-6,10-5,19 5,9-1,-6 0,-4 14,-14 6,-25 21,-35 17,-46 30,-24 14,-33 7,-38 13,-21-7,-11-23</inkml:trace>
  <inkml:trace contextRef="#ctx0" brushRef="#br0" timeOffset="48728.68">18033 7820,'0'0,"0"0,0 0,0 0,0 0,0 14,0 13,7 17,7 30,11 25,3 9,0 17,1 1,6-15,-7-16,-7-14,1-23</inkml:trace>
  <inkml:trace contextRef="#ctx0" brushRef="#br0" timeOffset="68302.03">12174 8870,'0'0,"0"0,0 0,0 0,0 0,0 14,7 13,7 0,15 10,6 7,0 0,0 0,1-7,3-6,-4-11,0-13,-3-7,3-7,-7-13,18-17,11-18,13-9,1-10,17-8,15 1</inkml:trace>
  <inkml:trace contextRef="#ctx0" brushRef="#br0" timeOffset="68752.02">12365 9788,'0'0,"0"0,0 0,0 0,0 0,0 13,0 1,10 16,4 8,8 12,-1 18,0-3,0 9,4-3,-4-3,-7-11,-7-12,0-1</inkml:trace>
  <inkml:trace contextRef="#ctx0" brushRef="#br0" timeOffset="69132">12404 9832,'0'0,"0"0,0 0,0 0,0 0,0 0,0 0,0 0,21-17,14 3,18-6,10-7,12 13,9 8,-13 12,-4 22,-25 19,-17 11,-36 23,-24 10,-28 11,-26 3,-17-21,-3-2</inkml:trace>
  <inkml:trace contextRef="#ctx0" brushRef="#br0" timeOffset="67669.89">12651 7691,'0'0,"0"0,0 0,0 0,0 0,0 0,0 0,0 0,0 0,0 0,0 0,-7 24,-1 10,8 27,0 20,0 28,0 19,-7 11,0 14,0 9,0 4,0-10,-3-27,3-18,7-29,-8-25</inkml:trace>
  <inkml:trace contextRef="#ctx0" brushRef="#br0" timeOffset="71109.28">12771 7329,'0'0,"0"0,0 0,0 0,0 0,0 0,0 0,14-7,14-6,11-11,3-3,18 3,-10 11,2 6,-9 7,-8 14,0 9,-20 11,-8 3,-14 4,-8-7,-6 3,7-6,0-11,0-7,14 4,0-17,14-6,14-18,22-3,6-10,11-14,7-17</inkml:trace>
  <inkml:trace contextRef="#ctx0" brushRef="#br0" timeOffset="71582.27">13547 6828,'0'0,"0"0,0 0,0 0,0 0,0 0,-7 17,0 10,0 10,7 17,0 4,7 0,7 2,14-16,8-6,13-18,-7-10,-3-33,-11-5,-13-9,-8-17,-21-10,-8 3,-2 10,-5 7,-6 13,0 18,-15 26,8 38</inkml:trace>
  <inkml:trace contextRef="#ctx0" brushRef="#br0" timeOffset="74712.75">14592 9632,'0'0,"0"0,0 0,0 0,0 0,0 0,0 14,0 6,0 17,0 14,7 27,0 7,0 6,0-10,0-10,0-3,0-10,4-8,3-12,7-8,7-23,8-7,2-7,12-10,10-3,10-11,8-2,3-5,-3-16</inkml:trace>
  <inkml:trace contextRef="#ctx0" brushRef="#br0" timeOffset="75347.92">14694 9666,'0'0,"0"0,0 0,0 0,0 0,0 0,0 0,21-14,8-6</inkml:trace>
  <inkml:trace contextRef="#ctx0" brushRef="#br0" timeOffset="73993.2">14818 9419,'0'0,"0"0,0 0,0 0,0 0,0 0,-14-10,-1-4,1-13,0-27,4-21,10-13,10-24,-3-3,0-20,0 3,8-7,-1-3,0 6,-7 7,0 18,0 16,0 24,0 17,-7 23</inkml:trace>
  <inkml:trace contextRef="#ctx0" brushRef="#br0" timeOffset="75101.8">14969 9795,'0'0,"0"0,0 0,0 0,0 0,0 0,0 0,0 0,0 0,0 0,0 0,22-7,-1-13,7 6,7-6,4-4</inkml:trace>
  <inkml:trace contextRef="#ctx0" brushRef="#br0" timeOffset="76294.53">15114 7448,'0'0,"0"0,0 0,0 0,0 0,0 0,0 0,0 0,0 0,7-14,7 1,8-1,6 4,4 10,-4 17,0 3,-7 11,-7 2,-7 11,-7 4,0-4,0-7,-7-3,0-3,7-1,7-16,7-8,11-6,3-6,22-18,13 4,11-11,4-3</inkml:trace>
  <inkml:trace contextRef="#ctx0" brushRef="#br0" timeOffset="76747.34">15838 7228,'0'0,"0"0,0 0,0 0,0 0,0 0,-7 13,0 4,0 10,-1 10,8 4,8 3,-1-10,14-4,7-9,14-4,1-17,6-17,4-4,-11-9,-3-4,-18-30,-21-1,-21 8,-25 13,-17 17,-25 6,-25 42</inkml:trace>
  <inkml:trace contextRef="#ctx0" brushRef="#br0" timeOffset="41994.91">8376 12555,'0'0,"0"0,0 0,0 0,0 0,0 0,0 17,0-4,0 8,11 12,-4-2,0 3,-7-11,0-23,0 0,-7-23,0-11,-11-20,4-14,0-10,0-13,0 3,7 10,0 7,7 13,0 24,7 10,-7 24,21 7,0 24,18 6,3 14,8 16,10 11,-4 4,8 2,-15-6</inkml:trace>
  <inkml:trace contextRef="#ctx0" brushRef="#br0" timeOffset="42281.21">8306 12660,'0'0,"0"0,0 0,0 0,0 0,0 0,0 0,14-7,14-7,25-9,18-8,24-6,18 3,3-3</inkml:trace>
  <inkml:trace contextRef="#ctx0" brushRef="#br0" timeOffset="41316.11">7335 12013,'0'0,"0"0,0 0,0 0,0 0,0 0,0 0,-7 13,7 11,0 10,7 10,0 7,7 17,11 13,3 0,1 14,-1-7,11 3,-11-19,0-5,-7-6,4-17,-11-17,0-13,0-21,-7-13,0-24,-7-24,7-20,1-14,-1-16,0-11,7-6,0-1,0 14,0 17,-7 17,0 21,0 23</inkml:trace>
  <inkml:trace contextRef="#ctx0" brushRef="#br0" timeOffset="43149.28">17412 10574,'0'0,"0"0,0 0,0 0,0 0,0 0,0 0,14 13,14 18,18 9,11 11,17 13,3 7,1 7,-4-7,-17-13,-4-4,-11-16,-14-8,-3-23,-25-7,7-31,-7-20,0-23,7-21,0-17,0-13,0 0,0-1,0 21,0 28</inkml:trace>
  <inkml:trace contextRef="#ctx0" brushRef="#br0" timeOffset="44124.2">18647 10425,'0'0,"0"0,0 0,0 0,0 0,0 0,0-14,7-10,14-3,15-10,31-7,14 10,18-7,10 18,4 9,-25 14,-28 24,-24 13,-29 14,-28 6,-32 11,-4 7,-10-11,11-3,-1-20,15-1,21-9,21-18,28-6,14-7,36 7,10 10,7 3,-3 11,-11 2,-17 15,-43 16,-56 18,-57 16,-53 3,-66 11</inkml:trace>
  <inkml:trace contextRef="#ctx0" brushRef="#br0" timeOffset="43593.52">19011 10397,'0'0,"0"0,0 0,0 0,0 0,-7 14,7 6,0 14,0 17,0 20,0 21,0 9,0 4</inkml:trace>
</inkml:ink>
</file>

<file path=ppt/ink/ink43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5T05:25:53.401"/>
    </inkml:context>
    <inkml:brush xml:id="br0">
      <inkml:brushProperty name="width" value="0.06667" units="cm"/>
      <inkml:brushProperty name="height" value="0.06667" units="cm"/>
      <inkml:brushProperty name="fitToCurve" value="1"/>
    </inkml:brush>
  </inkml:definitions>
  <inkml:trace contextRef="#ctx0" brushRef="#br0">0 641,'0'0,"0"0,0 0,0 0,0 0,0 0,0 0,0 0,29 10,27-4,32 8,29 0,49 2,38-9,36 0,43 0,31 0,28-7,43 0,17 0,32 0,15-7,13 0,14 0,8 0,10-9,-10-5,-22-2,-7-5,-21-9,-14-10,-31-4,-22-13,-21-11,-39 7,-35 11,-40-1,-37 4,-44 17,-41 10,-33 3,-34 10,-26 8,-17 6,0 0,-17 0,3 0,0 0,14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13,0 1,0 16,7 8,0 16,0 10,0 17,10 14,-2 7,6 13,0 7,0 13,4 1,3 6,0 0,-7-6,1-1,2 1,-3-8,-6 1,-1-21,-7-3,0-27,0-20,0-11,-7-16</inkml:trace>
</inkml:ink>
</file>

<file path=ppt/ink/ink43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5T05:26:39.318"/>
    </inkml:context>
    <inkml:brush xml:id="br0">
      <inkml:brushProperty name="width" value="0.06667" units="cm"/>
      <inkml:brushProperty name="height" value="0.06667" units="cm"/>
      <inkml:brushProperty name="fitToCurve" value="1"/>
    </inkml:brush>
  </inkml:definitions>
  <inkml:trace contextRef="#ctx0" brushRef="#br0">0 3443,'0'0,"0"0,0 0,0 0,0 0,14 0,18 0,24 0,39-6,36-11,42-10,21-18,35-12,22-21,21 7,10-10,15-1,13 1,4 7,1-1,9 11,1 6,-11 4,-14 3,-3 7,-15 0,-7-10,-21-4,-3 1,-11-1,0-3,-25 10,1 1,-5-1,5-3,-12 3,1-7,-11-3,7 0,-3-3,3-7,0-14,11-3,-4 3,4-6,-4 3,-3 7,0 6,0 11,3 6,-11-3,5 17,-8 7,-4 7,-3 2,-14-5,14 6,-7-4,-3-6,-1 3,-6-10,-11-10,6-4,-6 7,-14 1,0-5,-15 5,-6 6,-4 6,-18 1,-7 17,-17 13,-11 7,4 13,-15 18,4 20,-3 13,-4 11,-11 13,0-7,11 0,-3-6,13-4,1-3,10-1,0-9,11 3,10 3,11 11,-4-1,1 7,-1-3,4 0,-11-7,-10-6,3 6,-7-14,11 1,-14-7,3 3,0-3,-3-7,10-7,4-3,-4-4,7-6,-3-7,10-10,4 0,-3 6,6-6,0 0,4 3,4-3,6 6,1 7,21-3,-8-10,8-7,10 0,8 0,10-7,14-10,10 4,12 6,-1-6,7-4,-3 3,17 1,-3-1,4-3,-5 0,12 4,3-4,-4 3,-10 1,11 6,-11 0,-4-3,-10-4,-4 8,-10-1,-18 0,-7 0,-22-3,-6 3,-21 1,-15-1,-17 0</inkml:trace>
</inkml:ink>
</file>

<file path=ppt/ink/ink43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5T05:26:13.864"/>
    </inkml:context>
    <inkml:brush xml:id="br0">
      <inkml:brushProperty name="width" value="0.06667" units="cm"/>
      <inkml:brushProperty name="height" value="0.06667" units="cm"/>
      <inkml:brushProperty name="fitToCurve" value="1"/>
    </inkml:brush>
  </inkml:definitions>
  <inkml:trace contextRef="#ctx0" brushRef="#br0">11182 6256,'0'0,"0"0,0 0,0 0,0 0,0 0,0 16,0 5,0 9,7 11,0 10,0 0,1 13,6-7,-4-6,-3-7</inkml:trace>
  <inkml:trace contextRef="#ctx0" brushRef="#br0" timeOffset="478.04">11412 6012,'0'0,"0"0,0 0,0 0,0 0,0 0,0 0,0 0,14-17,14 3,11-6,-4 3,11 10,-11 7,1 7,-8 23,-3 21,-11 17,-7 13,-7 7,-7 0,0-6,-7-15,3-16,4-7,7-23,0-21,0 0,32-21,17-9,22-4,6-30</inkml:trace>
  <inkml:trace contextRef="#ctx0" brushRef="#br0" timeOffset="858.7">12492 5795,'0'0,"0"0,0 0,0 0,0 0,0 0,0 0,0 20,0-6,0-1,0 11,0-10,0-1,-7 4,7-17,0 0,0 0,0 0,0-17,0 4</inkml:trace>
  <inkml:trace contextRef="#ctx0" brushRef="#br0" timeOffset="1337.84">13085 5091,'0'0,"0"0,0 0,0 0,0 0,-7 13,0 7,0 14,-1 10,-2 21,3 23,7 10,7 4,11 2,3-9,7-13,7-8,15-16,-1-24,4-18,-4-16,-3-23,-10-4,-8-11,-14 1,-7-7,-21 0,-14 7,-15 13,-31 17,-21 31</inkml:trace>
  <inkml:trace contextRef="#ctx0" brushRef="#br0" timeOffset="-1023.3">10402 6787,'0'0,"0"0,0 0,0 0,0 0,0 0,0 0,0 0,0 21,0 16,7 14,0 30,-7 14,0 23,0 14,0 24,0 7,0 6,0 0,0-6,0-14,-7-20,7-7,-7-38,7-6,-7-27,7-24,0-3,0-11,0-13,0 0</inkml:trace>
  <inkml:trace contextRef="#ctx0" brushRef="#br0" timeOffset="-532.3">9933 8491,'0'0,"0"0,0 0,0 0,0 0,0 0,0 0,0 13,0 1,7 10,7 9,21 18,1 10,6 14,4 3,3-1,-3-5,-3-15,-8-6,4-4,-11-16,-7-18,0-13,0-13,15-31,-1-31,7-13,18-23</inkml:trace>
</inkml:ink>
</file>

<file path=ppt/ink/ink43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38:00.815"/>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2624E71-7322-4B94-8F40-A62F5616628D}" emma:medium="tactile" emma:mode="ink">
          <msink:context xmlns:msink="http://schemas.microsoft.com/ink/2010/main" type="writingRegion" rotatedBoundingBox="-1802,9071 12967,-6031 28054,8722 13284,23825"/>
        </emma:interpretation>
      </emma:emma>
    </inkml:annotationXML>
    <inkml:traceGroup>
      <inkml:annotationXML>
        <emma:emma xmlns:emma="http://www.w3.org/2003/04/emma" version="1.0">
          <emma:interpretation id="{7E028C88-B79C-499A-A5B0-21BD7A97D9A4}" emma:medium="tactile" emma:mode="ink">
            <msink:context xmlns:msink="http://schemas.microsoft.com/ink/2010/main" type="paragraph" rotatedBoundingBox="768,6170 9378,2198 10318,4235 1708,8208" alignmentLevel="2"/>
          </emma:interpretation>
        </emma:emma>
      </inkml:annotationXML>
      <inkml:traceGroup>
        <inkml:annotationXML>
          <emma:emma xmlns:emma="http://www.w3.org/2003/04/emma" version="1.0">
            <emma:interpretation id="{5C552DB9-61F5-4157-95D2-9756DD6C035D}" emma:medium="tactile" emma:mode="ink">
              <msink:context xmlns:msink="http://schemas.microsoft.com/ink/2010/main" type="line" rotatedBoundingBox="768,6170 9378,2198 10318,4235 1708,8208"/>
            </emma:interpretation>
          </emma:emma>
        </inkml:annotationXML>
        <inkml:traceGroup>
          <inkml:annotationXML>
            <emma:emma xmlns:emma="http://www.w3.org/2003/04/emma" version="1.0">
              <emma:interpretation id="{0A8180C1-B6EA-4188-93CC-A9439E4723F4}" emma:medium="tactile" emma:mode="ink">
                <msink:context xmlns:msink="http://schemas.microsoft.com/ink/2010/main" type="inkWord" rotatedBoundingBox="768,6170 9378,2198 10318,4235 1708,8208"/>
              </emma:interpretation>
              <emma:one-of disjunction-type="recognition" id="oneOf0">
                <emma:interpretation id="interp0" emma:lang="en-IN" emma:confidence="0">
                  <emma:literal>EMAILS</emma:literal>
                </emma:interpretation>
                <emma:interpretation id="interp1" emma:lang="en-IN" emma:confidence="0">
                  <emma:literal>SAMAEL</emma:literal>
                </emma:interpretation>
                <emma:interpretation id="interp2" emma:lang="en-IN" emma:confidence="0">
                  <emma:literal>smajof</emma:literal>
                </emma:interpretation>
                <emma:interpretation id="interp3" emma:lang="en-IN" emma:confidence="0">
                  <emma:literal>smajor</emma:literal>
                </emma:interpretation>
                <emma:interpretation id="interp4" emma:lang="en-IN" emma:confidence="0">
                  <emma:literal>IMA to</emma:literal>
                </emma:interpretation>
              </emma:one-of>
            </emma:emma>
          </inkml:annotationXML>
          <inkml:trace contextRef="#ctx0" brushRef="#br0">1769 207,'0'0,"0"0,0 0,0 0,0 13,0 15,11 2,7 11,17 23,14 21,8 3,10-10,-11-7,-10-24,-18-10,-28-37,-21-27,-21-30,-18-35,-14-26,-4-21,-14-24,18-6,18 6,3 8,35 33,18 24,18 33,28 38,24 34,26 34,24 23,10 14,22 0,-7 3,-8-13,-20-18,-29-12,-21-18,-21-20,-32-20,-28-31,-14-34,-22-16,1-18,3-3,4-6,6 9,15 11,11 26,27 32,19 29,27 28,32 34,40 13,20 24,25 27,21 3,-3 14,3-14,-28-9</inkml:trace>
          <inkml:trace contextRef="#ctx0" brushRef="#br0" timeOffset="486.9">4413-928,'0'0,"0"0,0 0,0 0,0 0,0 0,7 14,0 10,14 13,4 10,3-6,0 3,1-7,-1-6,-21-18,-7-13,-28-13,-8-28,-13-10,-11-16,-4-42,-3-3,7-20,18 10,14 4,14 16,21 18,7 26,28 31,25 20,29 27,27 31,25 20,4 21,11 9,-8 11,-7-3,-24-8</inkml:trace>
          <inkml:trace contextRef="#ctx0" brushRef="#br0" timeOffset="746.16">4805-785,'0'0,"0"0,0 0,0 0,0 0,0 0,0 0,0 0,21-11,14-5,25-39,25-29,35-31,35-34,11-21</inkml:trace>
          <inkml:trace contextRef="#ctx0" brushRef="#br1" timeOffset="33986.1">6089-281,'0'0,"0"0,0 0,0 0,0 0,0 0,8-13,13-14,21-38,46-57,36-54,49-54,31-48,33-37,17-20,4 13,-18 17,-28 41,-29 34,-35 54</inkml:trace>
          <inkml:trace contextRef="#ctx0" brushRef="#br1" timeOffset="33638.41">5722-1812,'0'0,"0"0,0 0,0 0,0 0,0 0,0 0,0 0,22-16,20-12,32-12,25-35,24-30,15-13,14-11,14-17,-15 14,-13 14,-11 16,-32 21,-27 30,-26 34</inkml:trace>
          <inkml:trace contextRef="#ctx0" brushRef="#br0" timeOffset="1586.35">6061-1842,'0'0,"0"0,0 0,0 0,0 0,0 0,0 0,14-14,15-16,20-21,18-23,14-14,15-7,13 20,0 31,-6 37,-15 35,-10 39,-29 25,-21-1,-10 34,-18-6,-25 3,4-24,7-3,-7-27,7-17,7-28,7-23,14-30,7-28,21-30,25-30,14-31,22-17,17-17,-4 3,1 11,-15 23,-24 18,-18 43,-32 24,-21 37,-21 24,-21 24,-4 10,4 13,-1 18,4 23,11 20,14-3,21 10,18-17,10-6,33-18,9-33,26-31,6-47,22-24,-8-41,-13-20,-15-20,-38 3,-29 7,-56 10,-43 34,-52 48,-54 50,-45 64,-11 58</inkml:trace>
          <inkml:trace contextRef="#ctx0" brushRef="#br0" timeOffset="-737.8">125 0,'0'0,"0"0,0 0,0 0,0 0,0 0,-7 17,0 17,-1 14,-6 29,-7 35,0 14,7 16,-7 0,14-7,7-16,17-24,26-27,3-31,21-24,14-13,3-13,5 3,-1 3,-35 7,-14 30,-25 38,-14 17,-21 30,-11 10,-3-10,6 1,15-25,14-23,14-34,22-34,45-58,28-50,25-41,11-28</inkml:trace>
        </inkml:traceGroup>
      </inkml:traceGroup>
    </inkml:traceGroup>
    <inkml:traceGroup>
      <inkml:annotationXML>
        <emma:emma xmlns:emma="http://www.w3.org/2003/04/emma" version="1.0">
          <emma:interpretation id="{CAD52324-218F-493F-89C5-98D932A2DE11}" emma:medium="tactile" emma:mode="ink">
            <msink:context xmlns:msink="http://schemas.microsoft.com/ink/2010/main" type="paragraph" rotatedBoundingBox="1240,11856 10633,5422 11808,7137 2415,13571" alignmentLevel="1"/>
          </emma:interpretation>
        </emma:emma>
      </inkml:annotationXML>
      <inkml:traceGroup>
        <inkml:annotationXML>
          <emma:emma xmlns:emma="http://www.w3.org/2003/04/emma" version="1.0">
            <emma:interpretation id="{7611FC2B-CF29-4C77-83C4-F950F40201E5}" emma:medium="tactile" emma:mode="ink">
              <msink:context xmlns:msink="http://schemas.microsoft.com/ink/2010/main" type="inkBullet" rotatedBoundingBox="1484,12213 2337,11628 2488,11849 1636,12434"/>
            </emma:interpretation>
            <emma:one-of disjunction-type="recognition" id="oneOf1">
              <emma:interpretation id="interp5" emma:lang="en-IN" emma:confidence="0">
                <emma:literal>-</emma:literal>
              </emma:interpretation>
              <emma:interpretation id="interp6" emma:lang="en-IN" emma:confidence="0">
                <emma:literal>_</emma:literal>
              </emma:interpretation>
              <emma:interpretation id="interp7" emma:lang="en-IN" emma:confidence="0">
                <emma:literal>.</emma:literal>
              </emma:interpretation>
              <emma:interpretation id="interp8" emma:lang="en-IN" emma:confidence="0">
                <emma:literal>~</emma:literal>
              </emma:interpretation>
              <emma:interpretation id="interp9" emma:lang="en-IN" emma:confidence="0">
                <emma:literal>`</emma:literal>
              </emma:interpretation>
            </emma:one-of>
          </emma:emma>
        </inkml:annotationXML>
        <inkml:trace contextRef="#ctx0" brushRef="#br0" timeOffset="4575.91">509 6486,'0'0,"0"0,0 0,0 0,0 0,0 0,0 0,0 0,0 0,14-17,8-3,13-18,11-16,3-10,11-11,-3-6,3 0,-4 3,8 7,-15 13,8 7,-19 7,-2 17,-5 0,-9 20,-8 7,-14 0,0 0,0 0,0 0,0 0,0 0</inkml:trace>
      </inkml:traceGroup>
      <inkml:traceGroup>
        <inkml:annotationXML>
          <emma:emma xmlns:emma="http://www.w3.org/2003/04/emma" version="1.0">
            <emma:interpretation id="{C1A2160B-3B55-47BA-A312-20BF857B4674}" emma:medium="tactile" emma:mode="ink">
              <msink:context xmlns:msink="http://schemas.microsoft.com/ink/2010/main" type="line" rotatedBoundingBox="3353,10409 10633,5422 11808,7137 4528,12124"/>
            </emma:interpretation>
          </emma:emma>
        </inkml:annotationXML>
        <inkml:traceGroup>
          <inkml:annotationXML>
            <emma:emma xmlns:emma="http://www.w3.org/2003/04/emma" version="1.0">
              <emma:interpretation id="{DC2AC64D-5B54-494B-BF09-A2BA19153639}" emma:medium="tactile" emma:mode="ink">
                <msink:context xmlns:msink="http://schemas.microsoft.com/ink/2010/main" type="inkWord" rotatedBoundingBox="3353,10409 10633,5422 11808,7137 4528,12124"/>
              </emma:interpretation>
              <emma:one-of disjunction-type="recognition" id="oneOf2">
                <emma:interpretation id="interp10" emma:lang="en-IN" emma:confidence="0">
                  <emma:literal>12.642</emma:literal>
                </emma:interpretation>
                <emma:interpretation id="interp11" emma:lang="en-IN" emma:confidence="0">
                  <emma:literal>12-642</emma:literal>
                </emma:interpretation>
                <emma:interpretation id="interp12" emma:lang="en-IN" emma:confidence="0">
                  <emma:literal>12642</emma:literal>
                </emma:interpretation>
                <emma:interpretation id="interp13" emma:lang="en-IN" emma:confidence="0">
                  <emma:literal>12.612</emma:literal>
                </emma:interpretation>
                <emma:interpretation id="interp14" emma:lang="en-IN" emma:confidence="0">
                  <emma:literal>12,612</emma:literal>
                </emma:interpretation>
              </emma:one-of>
            </emma:emma>
          </inkml:annotationXML>
          <inkml:trace contextRef="#ctx0" brushRef="#br0" timeOffset="10593.84">6008 3221,'0'0,"0"0,0 0,0 0,0 0,0 0,0 0,0 0,0 0,0 0,0 0,0 24,0-4,0 4,0 0,0-11,0 4,0-17,0 0,0 0,-7-17,0-7,0 1,7 2,0 1,0 3,0 4,7-1,-7 14,7-17,-7 17,14 0,0 0,1 17,-8 10,3 4,-3-4,-7 13,0-9,0-11,0-6,0 3,0-17,0 0,0-17,0-4,0 1,0-4,7 1,0-1,-7 10,0 14,0 0,0 14,0 16,0 11,-7-7,-7 10,-3 0</inkml:trace>
          <inkml:trace contextRef="#ctx0" brushRef="#br0" timeOffset="11549.44">6146 1961,'0'0,"0"0,0 0,0 0,0 0,0 0,0 0,0 0,-14 7,14-7,0 0,-14 0,14 0,0 0,0 0,0 0,0 0,-14-7,14 7,-15-7,15 7,0 0,-14-16,0 2,4 0,-4 1,6-4,8 17,-14-14,14 14,0 0,0 0,0 0,0 21,7 16,8 21,9 26,4 18,15 23,10 11,10-8,11 1,18-14,0-17,10-16,1-32,-1-22,-3-22,-4-19,-7-25,-17-6,-4-13,-25-11,-20 11,-22 6,-15 7,-20 10,-7 7,-11 20,-11 14,-10 10,0 13,11 4,-1 10,15 14,3 13,17-14,29-13</inkml:trace>
          <inkml:trace contextRef="#ctx0" brushRef="#br0" timeOffset="11887.17">7325 1595,'0'0,"0"0,0 0,0 0,0 0,0 0,0 0,0 0,14 7,14 0,22 7,31-8,28 4,22-10,17 0,-3-10,6 4,1-1,-28 0,-15 0,-38 7</inkml:trace>
          <inkml:trace contextRef="#ctx0" brushRef="#br0" timeOffset="12197.42">7558 1551,'0'0,"0"0,0 0,0 0,0 0,0 0,0 0,14 7,7 10,14 3,11 14,11 17,3 17,3 30,4 10,-10 18,-4 2,-4-6,-3-3,-11-24</inkml:trace>
          <inkml:trace contextRef="#ctx0" brushRef="#br0" timeOffset="12814.71">8281 657,'0'0,"0"0,0 0,0 0,0 0,0 0,0 0,21-23,18-4,25 3,24 4,7 13,11 14,-10 13,-12 17,-10 17,-17 4,-4 6,-25 4,-7-4,-14-10,7-9,0-18,8-21,13-19,18-24,17-14,19-31,13-19,4-18,-11 8,-10-1,-18 17,-18 27,-17 11,-11 19,-14 25,-7 13,0 0,0 0,0 13,0-13,15 17,-1-10</inkml:trace>
          <inkml:trace contextRef="#ctx0" brushRef="#br0" timeOffset="9132.33">2316 4583,'0'0,"0"0,0 0,0 0,0 0,0 0,0 0,7 13,8 7,13 21,14 23,32 31,15 34,13 10,18 23,-4 8,-6-1,-8 0,-3-23,-14-11,-11-26</inkml:trace>
          <inkml:trace contextRef="#ctx0" brushRef="#br0" timeOffset="9776.15">3262 4146,'0'0,"0"0,0 0,0 0,0 0,0 0,0 0,14-7,15-13,24-11,28-6,18-4,17 11,22 16,-8 28,-6 30,-18 34,-29 44,-17 30,-24 24,-22 17,-14-10,-14-4,-7-33,6-21,1-30,7-27,14-38,22-43,16-38,26-34,24-30,18-34,4-13,6-11,-6 7,-11 10,-18 31,-18 23</inkml:trace>
        </inkml:traceGroup>
      </inkml:traceGroup>
    </inkml:traceGroup>
    <inkml:traceGroup>
      <inkml:annotationXML>
        <emma:emma xmlns:emma="http://www.w3.org/2003/04/emma" version="1.0">
          <emma:interpretation id="{448A0503-E933-4844-95D4-D77C76F8923B}" emma:medium="tactile" emma:mode="ink">
            <msink:context xmlns:msink="http://schemas.microsoft.com/ink/2010/main" type="paragraph" rotatedBoundingBox="6574,12872 17564,1632 19307,3337 8317,14577" alignmentLevel="2"/>
          </emma:interpretation>
        </emma:emma>
      </inkml:annotationXML>
      <inkml:traceGroup>
        <inkml:annotationXML>
          <emma:emma xmlns:emma="http://www.w3.org/2003/04/emma" version="1.0">
            <emma:interpretation id="{024C3344-FAC7-49BA-A2F8-56CEAA5508B3}" emma:medium="tactile" emma:mode="ink">
              <msink:context xmlns:msink="http://schemas.microsoft.com/ink/2010/main" type="line" rotatedBoundingBox="6574,12872 17564,1632 19307,3337 8317,14577"/>
            </emma:interpretation>
          </emma:emma>
        </inkml:annotationXML>
        <inkml:traceGroup>
          <inkml:annotationXML>
            <emma:emma xmlns:emma="http://www.w3.org/2003/04/emma" version="1.0">
              <emma:interpretation id="{58F0638D-7AFE-4BD6-B8C8-F5154B49DFD9}" emma:medium="tactile" emma:mode="ink">
                <msink:context xmlns:msink="http://schemas.microsoft.com/ink/2010/main" type="inkWord" rotatedBoundingBox="7070,13384 12216,7688 13442,8796 8297,14491"/>
              </emma:interpretation>
              <emma:one-of disjunction-type="recognition" id="oneOf3">
                <emma:interpretation id="interp15" emma:lang="en-IN" emma:confidence="0">
                  <emma:literal>2015)</emma:literal>
                </emma:interpretation>
                <emma:interpretation id="interp16" emma:lang="en-IN" emma:confidence="0">
                  <emma:literal>20157</emma:literal>
                </emma:interpretation>
                <emma:interpretation id="interp17" emma:lang="en-IN" emma:confidence="0">
                  <emma:literal>20153</emma:literal>
                </emma:interpretation>
                <emma:interpretation id="interp18" emma:lang="en-IN" emma:confidence="0">
                  <emma:literal>20(5)</emma:literal>
                </emma:interpretation>
                <emma:interpretation id="interp19" emma:lang="en-IN" emma:confidence="0">
                  <emma:literal>2o(5)</emma:literal>
                </emma:interpretation>
              </emma:one-of>
            </emma:emma>
          </inkml:annotationXML>
          <inkml:trace contextRef="#ctx0" brushRef="#br0" timeOffset="14025.67">6287 7746,'0'0,"0"0,0 0,0 0,0 0,0 0,0 0,0 0,0 0,0-21,14-26,14-11,15-23,20-17,8 3,17 17,0 17,1 37,-8 31,-14 30,-7 31,-18 20,-14 7,-13 17,-15-4,-7 4,-1-17,8-11,0-26,8-31,6-34,24-37,12-27,24-41,25-43,10-28</inkml:trace>
          <inkml:trace contextRef="#ctx0" brushRef="#br0" timeOffset="14451.01">8267 5947,'0'0,"0"0,0 0,0 0,-7 14,0 10,-7 13,0 27,-7 28,7 9,14 18,14-11,14-20,14-20,18-31,11-37,17-37,0-38,-10-19,-7-15,-22-13,-31-3,-36 10,-31 10,-29 24,-14 37,-10 30,-8 41,1 41,10 20,18 24,24 6</inkml:trace>
          <inkml:trace contextRef="#ctx0" brushRef="#br0" timeOffset="14814.08">8602 4494,'0'0,"0"0,0 0,0 0,-7 14,0 23,7 28,7 33,8 37,20 24,35 11,26-8,27-30,36-33,28-49,4-56,-1-55,8-51</inkml:trace>
          <inkml:trace contextRef="#ctx0" brushRef="#br0" timeOffset="15198.43">9866 3831,'0'0,"0"0,0 0,0 0,0 0,0 13,7 4,7 10,14 17,25 10,18 4,14 0,17-14,7-14,1-20,3-20,-11-14,-7-3,-13-3,-12 3,1 3,-22 10,-10 14,-18 14,-14 23,-14 21,-7 27</inkml:trace>
          <inkml:trace contextRef="#ctx0" brushRef="#br0" timeOffset="15452.16">9961 3966,'0'0,"0"0,0 0,0 0,0 0,0 0,0-20,7-7,15-31,13-37,35-44,19-30</inkml:trace>
          <inkml:trace contextRef="#ctx0" brushRef="#br0" timeOffset="15762.97">10466 2449,'0'0,"0"0,0 0,0 0,0 0,0 0,28-20,22-14,38 0,35-17,36 7,35 14,11 23,-7 37,-15 35,-38 29,-39 45,-39 48,-53 26,-35 17</inkml:trace>
        </inkml:traceGroup>
        <inkml:traceGroup>
          <inkml:annotationXML>
            <emma:emma xmlns:emma="http://www.w3.org/2003/04/emma" version="1.0">
              <emma:interpretation id="{8078AE32-9B85-42F6-8FCA-E9DE18C2B01D}" emma:medium="tactile" emma:mode="ink">
                <msink:context xmlns:msink="http://schemas.microsoft.com/ink/2010/main" type="inkWord" rotatedBoundingBox="14550,4714 17564,1632 19307,3337 16294,6419"/>
              </emma:interpretation>
              <emma:one-of disjunction-type="recognition" id="oneOf4">
                <emma:interpretation id="interp20" emma:lang="en-IN" emma:confidence="0">
                  <emma:literal>1 J;</emma:literal>
                </emma:interpretation>
                <emma:interpretation id="interp21" emma:lang="en-IN" emma:confidence="0">
                  <emma:literal>is +</emma:literal>
                </emma:interpretation>
                <emma:interpretation id="interp22" emma:lang="en-IN" emma:confidence="0">
                  <emma:literal>/ It</emma:literal>
                </emma:interpretation>
                <emma:interpretation id="interp23" emma:lang="en-IN" emma:confidence="0">
                  <emma:literal>/ I</emma:literal>
                </emma:interpretation>
                <emma:interpretation id="interp24" emma:lang="en-IN" emma:confidence="0">
                  <emma:literal>| It</emma:literal>
                </emma:interpretation>
              </emma:one-of>
            </emma:emma>
          </inkml:annotationXML>
          <inkml:trace contextRef="#ctx0" brushRef="#br1" timeOffset="60686.14">14419-1270,'0'0,"0"0,0 0,0 0,0 0,0 14,0 3,7 7,7 26,7 42,11 23,-4 31,1-4,-1 14,0-1,-7-16,1-20,13-31,11-31,24-43,40-55,49-57</inkml:trace>
          <inkml:trace contextRef="#ctx0" brushRef="#br1" timeOffset="60338.39">15132-2980,'0'0,"0"0,0 0,0 0,0 0,0 0,0 0,0 0,21 10,25 14,11 10,24 10,7 30,11 8,-14 40,-11 13,-28 21,-32 33,-28 11,-32 7,-36 3,-16-4,-33-13,0-27,1-34,-4-37,17-41,22-47,21-44</inkml:trace>
          <inkml:trace contextRef="#ctx0" brushRef="#br1" timeOffset="63380.48">16999-1971,'0'0,"0"0,0 0,0 0,0 0,0 0,14-20,15-7,23-24,26-20,17-31,18-3,4-17,-8 11,-13 9,-12 17,-20 18,-11 19</inkml:trace>
          <inkml:trace contextRef="#ctx0" brushRef="#br1" timeOffset="63015.59">17232-2946,'0'0,"0"0,0 0,0 0,0 0,0 0,7 13,7 18,7 10,15 26,20 8,1 16,10 4,0 0,-4-4,-10-19,-10-15,-8-10</inkml:trace>
        </inkml:traceGroup>
      </inkml:traceGroup>
    </inkml:traceGroup>
    <inkml:traceGroup>
      <inkml:annotationXML>
        <emma:emma xmlns:emma="http://www.w3.org/2003/04/emma" version="1.0">
          <emma:interpretation id="{BDACDFC1-B55E-43D3-BF9E-E6C1735A15F1}" emma:medium="tactile" emma:mode="ink">
            <msink:context xmlns:msink="http://schemas.microsoft.com/ink/2010/main" type="paragraph" rotatedBoundingBox="10603,14272 21908,2712 23501,4269 12196,15830" alignmentLevel="3"/>
          </emma:interpretation>
        </emma:emma>
      </inkml:annotationXML>
      <inkml:traceGroup>
        <inkml:annotationXML>
          <emma:emma xmlns:emma="http://www.w3.org/2003/04/emma" version="1.0">
            <emma:interpretation id="{7CBFA130-82BA-4B63-B361-8C7B17032067}" emma:medium="tactile" emma:mode="ink">
              <msink:context xmlns:msink="http://schemas.microsoft.com/ink/2010/main" type="line" rotatedBoundingBox="10603,14272 21908,2712 23501,4269 12196,15830"/>
            </emma:interpretation>
          </emma:emma>
        </inkml:annotationXML>
        <inkml:traceGroup>
          <inkml:annotationXML>
            <emma:emma xmlns:emma="http://www.w3.org/2003/04/emma" version="1.0">
              <emma:interpretation id="{F2199E4A-CDCD-41A2-84D8-DE5790A5E704}" emma:medium="tactile" emma:mode="ink">
                <msink:context xmlns:msink="http://schemas.microsoft.com/ink/2010/main" type="inkWord" rotatedBoundingBox="10603,14272 15415,9352 17008,10909 12196,15830"/>
              </emma:interpretation>
              <emma:one-of disjunction-type="recognition" id="oneOf5">
                <emma:interpretation id="interp25" emma:lang="en-IN" emma:confidence="0">
                  <emma:literal>208)</emma:literal>
                </emma:interpretation>
                <emma:interpretation id="interp26" emma:lang="en-IN" emma:confidence="0">
                  <emma:literal>2058)</emma:literal>
                </emma:interpretation>
                <emma:interpretation id="interp27" emma:lang="en-IN" emma:confidence="0">
                  <emma:literal>2088)</emma:literal>
                </emma:interpretation>
                <emma:interpretation id="interp28" emma:lang="en-IN" emma:confidence="0">
                  <emma:literal>20s)</emma:literal>
                </emma:interpretation>
                <emma:interpretation id="interp29" emma:lang="en-IN" emma:confidence="0">
                  <emma:literal>so(s)</emma:literal>
                </emma:interpretation>
              </emma:one-of>
            </emma:emma>
          </inkml:annotationXML>
          <inkml:trace contextRef="#ctx0" brushRef="#br0" timeOffset="17494.62">9750 8592,'0'0,"0"0,0 0,0 0,0 0,0 0,0 0,21-23,18-8,17-3,25 4,11 9,-7 21,-4 21,-14 16,-11 21,-13 26,-4 1,-18 13,-7-10,-7-17,7-16,21-32,8-30,24-47,10-34,19-40</inkml:trace>
          <inkml:trace contextRef="#ctx0" brushRef="#br0" timeOffset="17877.49">11384 7363,'0'0,"0"0,0 0,0 0,0 0,-7 20,0 11,0 9,-1 38,16 17,13 10,21 3,0-16,25-35,4-36,17-28,-7-44,-10-33,-7-18,-29-10,-21-10,-28 4,-21 16,-29 24,-14 34,-17 37,0 31,0 27,24 17</inkml:trace>
          <inkml:trace contextRef="#ctx0" brushRef="#br0" timeOffset="18233.07">11991 5764,'0'0,"0"0,0 0,0 0,-7 21,0 16,-4 27,4 48,7 41,25 33,17 20,32-6,29-24,24-33,17-59,15-53,21-45,-7-54</inkml:trace>
          <inkml:trace contextRef="#ctx0" brushRef="#br0" timeOffset="18701.39">13466 5053,'0'0,"0"0,0 0,0 0,0 0,-14 10,-11-3,4 7,0 23,7 14,14 30,7 17,21 4,25 10,18-18,24-12,25-25,11-19,-1-18,8-10,-15-10,-13 0,-26 7,-24 13,-45 17,-37 18,-38 2,-17 8,-26-5,-13-16,-4-27,3-34,22-37,21-30,32-59,28-33</inkml:trace>
          <inkml:trace contextRef="#ctx0" brushRef="#br0" timeOffset="19100.37">13759 3946,'0'0,"0"0,0 0,0 0,0 0,0 0,21 0,25 0,25 0,38 0,36 10,14 0,24 17,15 17,-8 21,-10 26,-35 17,-28 21,-29 17,-32 10,-20 13,-29 0,-14-10,-22-10</inkml:trace>
          <inkml:trace contextRef="#ctx0" brushRef="#br1" timeOffset="51849.15">13890 6205,'0'0,"0"0,0 0,0 0,0 0,0 0,-14-7,-1-13,1-14,7-17,0-20,7-21,7-9,7-18,8-6,-8 0,3 6,-3 7,1 18,-1 12,-7 18,-7 20,0 7,-7 16,-7 4,-1 11,1-1,-10 0,2 0,1-3,-7 10,3 0,-3 17,7 3,0 24</inkml:trace>
        </inkml:traceGroup>
        <inkml:traceGroup>
          <inkml:annotationXML>
            <emma:emma xmlns:emma="http://www.w3.org/2003/04/emma" version="1.0">
              <emma:interpretation id="{3838D5B2-8EEB-4765-8546-41B7C1B47B5D}" emma:medium="tactile" emma:mode="ink">
                <msink:context xmlns:msink="http://schemas.microsoft.com/ink/2010/main" type="inkWord" rotatedBoundingBox="18073,6886 22034,2835 23244,4019 19283,8069"/>
              </emma:interpretation>
              <emma:one-of disjunction-type="recognition" id="oneOf6">
                <emma:interpretation id="interp30" emma:lang="en-IN" emma:confidence="0">
                  <emma:literal>is</emma:literal>
                </emma:interpretation>
                <emma:interpretation id="interp31" emma:lang="en-IN" emma:confidence="0">
                  <emma:literal>in</emma:literal>
                </emma:interpretation>
                <emma:interpretation id="interp32" emma:lang="en-IN" emma:confidence="0">
                  <emma:literal>it</emma:literal>
                </emma:interpretation>
                <emma:interpretation id="interp33" emma:lang="en-IN" emma:confidence="0">
                  <emma:literal>47</emma:literal>
                </emma:interpretation>
                <emma:interpretation id="interp34" emma:lang="en-IN" emma:confidence="0">
                  <emma:literal>ii</emma:literal>
                </emma:interpretation>
              </emma:one-of>
            </emma:emma>
          </inkml:annotationXML>
          <inkml:trace contextRef="#ctx0" brushRef="#br1" timeOffset="64550.81">16946 938,'0'0,"0"0,0 0,0 0,0 0,0 0,0 0,0 0,0 0,21 14,18 10,11 3,24 3,14-3,25 4,3-7,15-4,7-10,10-10,0-3,4-24,-4-11,-10-12,3-18,-7-27,-17-24,-8-6,-21-10,-24-11,-8 14,-20 17,-8 17,-14 23,-7 24,-7 28,-7 6,7 17</inkml:trace>
          <inkml:trace contextRef="#ctx0" brushRef="#br1" timeOffset="65031.08">18774-88,'0'0,"0"0,0 0,0 0,0 0,0 0,0 0,0 0,22-20,24-17,17-28,25-19,22-1,10-13,-11 17,-6 16,-15 18,-11 40,-27 37,-15 38,-14 17,-3 30,-18 0,0 17,0 11,0-5,0 1,0-13,0-21</inkml:trace>
          <inkml:trace contextRef="#ctx0" brushRef="#br1" timeOffset="65455.81">20222-1483,'0'0,"0"0,0 0,0 0,0 0,0 0,0 0,0 0,21-34,25-20,24-31,33-37,17-10,3-34,1-6,-8 19,-17 14,-18 17,-24 38,-19 23</inkml:trace>
        </inkml:traceGroup>
      </inkml:traceGroup>
    </inkml:traceGroup>
    <inkml:traceGroup>
      <inkml:annotationXML>
        <emma:emma xmlns:emma="http://www.w3.org/2003/04/emma" version="1.0">
          <emma:interpretation id="{FD2E8836-2E58-44C9-B550-BBC4C0ED600B}" emma:medium="tactile" emma:mode="ink">
            <msink:context xmlns:msink="http://schemas.microsoft.com/ink/2010/main" type="paragraph" rotatedBoundingBox="13709,15305 22065,6731 23670,8295 15314,16869" alignmentLevel="4"/>
          </emma:interpretation>
        </emma:emma>
      </inkml:annotationXML>
      <inkml:traceGroup>
        <inkml:annotationXML>
          <emma:emma xmlns:emma="http://www.w3.org/2003/04/emma" version="1.0">
            <emma:interpretation id="{ED7639B8-D814-4943-8C88-C64987771954}" emma:medium="tactile" emma:mode="ink">
              <msink:context xmlns:msink="http://schemas.microsoft.com/ink/2010/main" type="inkBullet" rotatedBoundingBox="14305,15886 14842,15335 15514,15990 14978,16541"/>
            </emma:interpretation>
            <emma:one-of disjunction-type="recognition" id="oneOf7">
              <emma:interpretation id="interp35" emma:lang="en-IN" emma:confidence="0">
                <emma:literal>↳</emma:literal>
              </emma:interpretation>
            </emma:one-of>
          </emma:emma>
        </inkml:annotationXML>
        <inkml:trace contextRef="#ctx0" brushRef="#br0" timeOffset="20267.4">13191 9950,'0'0,"0"0,0 0,0 0,0 0,0 0,0 0,0 0,-7-17,7 17,0 0,28 0,21 17,22 4,24 9,15 4,6 3,4 1,-3 2,-15-13,-14-3,-17-10,-29-8,-21-6,-21-13,-14-24,-14-31,-21-14,-1-19,-10-11,11-3,-1 3</inkml:trace>
      </inkml:traceGroup>
      <inkml:traceGroup>
        <inkml:annotationXML>
          <emma:emma xmlns:emma="http://www.w3.org/2003/04/emma" version="1.0">
            <emma:interpretation id="{862DD746-CC0B-475C-B9CA-12848125AE30}" emma:medium="tactile" emma:mode="ink">
              <msink:context xmlns:msink="http://schemas.microsoft.com/ink/2010/main" type="line" rotatedBoundingBox="15038,13941 22065,6731 23670,8295 16643,15505"/>
            </emma:interpretation>
          </emma:emma>
        </inkml:annotationXML>
        <inkml:traceGroup>
          <inkml:annotationXML>
            <emma:emma xmlns:emma="http://www.w3.org/2003/04/emma" version="1.0">
              <emma:interpretation id="{A150BB9B-B2A9-4FA7-A331-721AB7323818}" emma:medium="tactile" emma:mode="ink">
                <msink:context xmlns:msink="http://schemas.microsoft.com/ink/2010/main" type="inkWord" rotatedBoundingBox="15038,13941 18597,10290 20201,11854 16643,15505"/>
              </emma:interpretation>
              <emma:one-of disjunction-type="recognition" id="oneOf8">
                <emma:interpretation id="interp36" emma:lang="en-IN" emma:confidence="0">
                  <emma:literal>13410)</emma:literal>
                </emma:interpretation>
                <emma:interpretation id="interp37" emma:lang="en-IN" emma:confidence="0">
                  <emma:literal>13418)</emma:literal>
                </emma:interpretation>
                <emma:interpretation id="interp38" emma:lang="en-IN" emma:confidence="0">
                  <emma:literal>13116),</emma:literal>
                </emma:interpretation>
                <emma:interpretation id="interp39" emma:lang="en-IN" emma:confidence="0">
                  <emma:literal>13416)</emma:literal>
                </emma:interpretation>
                <emma:interpretation id="interp40" emma:lang="en-IN" emma:confidence="0">
                  <emma:literal>13116))</emma:literal>
                </emma:interpretation>
              </emma:one-of>
            </emma:emma>
          </inkml:annotationXML>
          <inkml:trace contextRef="#ctx0" brushRef="#br0" timeOffset="20545.18">14447 8497,'0'0,"0"0,0 0,0 0,0 0,0 0,7 14,18 6,10 18,15 23,35 20,24 17,7 10,8 4,3-3,-11-8</inkml:trace>
          <inkml:trace contextRef="#ctx0" brushRef="#br0" timeOffset="21083.92">14606 8430,'0'0,"0"0,0 0,0 0,0 0,7-14,7-16,15-14,24-17,17-4,25 15,15 29,3 35,-11 23,-7 21,-24 20,-11 6,-18-3,-6-9,-15-11,0-17,14-31,11-13,4-13,17-18,-4 4,11-3,4 6,-7 10,-4 14,-25 21,-14 26,-28 24,-21 24,-28 17,-26 6,-16 1,-12-11,-13-10</inkml:trace>
          <inkml:trace contextRef="#ctx0" brushRef="#br0" timeOffset="21440.15">15633 6926,'0'0,"0"0,0 0,0 0,0 14,0 16,7 14,14 31,8 19,24 35,24 7,19-1,24-27,3-16,8-41,6-38,-13-33,-8-41,-20-20</inkml:trace>
          <inkml:trace contextRef="#ctx0" brushRef="#br0" timeOffset="21679.5">16614 6493,'0'0,"0"0,0 0,0 0,0 0,0 0,0 0,15 13,23 18,19 2,31 28,18 14,10 20,1 10,-1 3,-10-3</inkml:trace>
          <inkml:trace contextRef="#ctx0" brushRef="#br0" timeOffset="22091.78">16939 6035,'0'0,"0"0,0 0,0 0,0 14,7 10,7 3,25 17,25 17,31 13,14-9,18-4,-3-24,0-24,-22-19,-17-25,-29-23,-17-10,-32-8,-21-5,-25 12,-17 14,-22 28,0 40,-10 16,7 28,7 14,24 6</inkml:trace>
          <inkml:trace contextRef="#ctx0" brushRef="#br0" timeOffset="24543.82">16967 6049,'0'0,"0"0,0 0,0 0,0 0,0 0,0 0,0 0,0 0,0 0,0-14,7-9,11 2,10-9,8-1,10-6,3 10,0-3,4 9,-3 4,13 11,-6-1,3 7,-4 0,4 0,-10 0,-5 0,-9 7,-1-1,0 1,-13 10,-8-3,0-1,0 11,-7-4,-7 4,7-11,0 4,-7-3,11 3,-4 10,0 3,0-3,0 4,0-1,0-2,0 5,-7-6,0-3,0-3,0-8,-7 4,0-3,-7-1,0 4,-4-10,-3 0,0 6</inkml:trace>
          <inkml:trace contextRef="#ctx0" brushRef="#br0" timeOffset="22478.41">16876 4952,'0'0,"0"0,0 0,0 0,0 0,14 0,14 0,21-7,54 0,52 7,36 7,27 13,19 31,-11 27,-18 23,-39 25,-45 26,-32 24,-50 17,-35-6,-28-18</inkml:trace>
        </inkml:traceGroup>
        <inkml:traceGroup>
          <inkml:annotationXML>
            <emma:emma xmlns:emma="http://www.w3.org/2003/04/emma" version="1.0">
              <emma:interpretation id="{E8B60EF5-4EBB-4A5B-A7B2-5FA6AFD29610}" emma:medium="tactile" emma:mode="ink">
                <msink:context xmlns:msink="http://schemas.microsoft.com/ink/2010/main" type="inkWord" rotatedBoundingBox="20659,9449 22703,7352 23434,8065 21390,10163"/>
              </emma:interpretation>
              <emma:one-of disjunction-type="recognition" id="oneOf9">
                <emma:interpretation id="interp41" emma:lang="en-IN" emma:confidence="0">
                  <emma:literal>to</emma:literal>
                </emma:interpretation>
                <emma:interpretation id="interp42" emma:lang="en-IN" emma:confidence="0">
                  <emma:literal>--0</emma:literal>
                </emma:interpretation>
                <emma:interpretation id="interp43" emma:lang="en-IN" emma:confidence="0">
                  <emma:literal>€0</emma:literal>
                </emma:interpretation>
                <emma:interpretation id="interp44" emma:lang="en-IN" emma:confidence="0">
                  <emma:literal>5-0</emma:literal>
                </emma:interpretation>
                <emma:interpretation id="interp45" emma:lang="en-IN" emma:confidence="0">
                  <emma:literal>£0</emma:literal>
                </emma:interpretation>
              </emma:one-of>
            </emma:emma>
          </inkml:annotationXML>
          <inkml:trace contextRef="#ctx0" brushRef="#br0" timeOffset="23058.26">20193 4146,'0'0,"0"0,0 0,0 0,0 0,0 0,0 0,22-27,13-31,25-37,28-40,25-25,11-26</inkml:trace>
          <inkml:trace contextRef="#ctx0" brushRef="#br0" timeOffset="22832.44">20162 3170,'0'0,"0"0,0 0,0 0,0 0,0 0,0 0,17-20,4-24,15-24,10-13,10-17,11 3,-10 17,-1 17,-21 24</inkml:trace>
          <inkml:trace contextRef="#ctx0" brushRef="#br0" timeOffset="23460.8">21139 1853,'0'0,"0"0,0 0,0 0,0 0,0 0,7 13,7 25,18 12,11 25,31 20,17 6,22-9,4-21,6-20,1-41,-25-30,-11-41,-28-21,-25-16,-28-3,-35-4,-46 3,-28 17,-40 14,-30 44,-40 47,-25 58</inkml:trace>
        </inkml:traceGroup>
      </inkml:traceGroup>
    </inkml:traceGroup>
    <inkml:traceGroup>
      <inkml:annotationXML>
        <emma:emma xmlns:emma="http://www.w3.org/2003/04/emma" version="1.0">
          <emma:interpretation id="{26ED8634-8FAE-4E03-83D5-5BB18B9C68F7}" emma:medium="tactile" emma:mode="ink">
            <msink:context xmlns:msink="http://schemas.microsoft.com/ink/2010/main" type="paragraph" rotatedBoundingBox="17381,17197 21328,13358 22488,14550 18542,18390" alignmentLevel="4"/>
          </emma:interpretation>
        </emma:emma>
      </inkml:annotationXML>
      <inkml:traceGroup>
        <inkml:annotationXML>
          <emma:emma xmlns:emma="http://www.w3.org/2003/04/emma" version="1.0">
            <emma:interpretation id="{42F1D188-2EFE-4BFE-9A71-ACB74C05D8F2}" emma:medium="tactile" emma:mode="ink">
              <msink:context xmlns:msink="http://schemas.microsoft.com/ink/2010/main" type="line" rotatedBoundingBox="17381,17197 21328,13358 22488,14550 18542,18390"/>
            </emma:interpretation>
          </emma:emma>
        </inkml:annotationXML>
        <inkml:traceGroup>
          <inkml:annotationXML>
            <emma:emma xmlns:emma="http://www.w3.org/2003/04/emma" version="1.0">
              <emma:interpretation id="{00FD9E47-F042-4287-B4FA-33E4078F5CDD}" emma:medium="tactile" emma:mode="ink">
                <msink:context xmlns:msink="http://schemas.microsoft.com/ink/2010/main" type="inkWord" rotatedBoundingBox="17381,17197 21328,13358 22488,14550 18542,18390"/>
              </emma:interpretation>
              <emma:one-of disjunction-type="recognition" id="oneOf10">
                <emma:interpretation id="interp46" emma:lang="en-IN" emma:confidence="0">
                  <emma:literal>"13 €</emma:literal>
                </emma:interpretation>
                <emma:interpretation id="interp47" emma:lang="en-IN" emma:confidence="0">
                  <emma:literal>NB =</emma:literal>
                </emma:interpretation>
                <emma:interpretation id="interp48" emma:lang="en-IN" emma:confidence="0">
                  <emma:literal>"13€</emma:literal>
                </emma:interpretation>
                <emma:interpretation id="interp49" emma:lang="en-IN" emma:confidence="0">
                  <emma:literal>"BE</emma:literal>
                </emma:interpretation>
                <emma:interpretation id="interp50" emma:lang="en-IN" emma:confidence="0">
                  <emma:literal>"313€</emma:literal>
                </emma:interpretation>
              </emma:one-of>
            </emma:emma>
          </inkml:annotationXML>
          <inkml:trace contextRef="#ctx0" brushRef="#br1" timeOffset="35204.55">17303 11576,'0'0,"0"0,0 0,0 0,-14 0,-15 0,-13 0,-25 0,-21 0,-15 7,-3-7,22 10,10-3,24-1,26 1,31 14,31 12,26 5,24-4,25 10,4 0,-1-7,-7 3,-10-19,-18-1,-17-3,-25-17,-18-17,-21-17,-21-37,-25-20,-11-31,-17-24,-10-23,-1-14,4-3,14 10,17 23</inkml:trace>
          <inkml:trace contextRef="#ctx0" brushRef="#br1" timeOffset="36110.53">17440 10336,'0'0,"0"0,0 0,0 0,0 0,0 0,0-20,7-17,15-27,13-25,18-16,17 4,19 9,9 35,5 30,-8 40,-17 45,-11 23,-18 17,-13 4,-15 3,-14-14,-7-13,7-13,7-28,7-24,18-13,3-20,15-10,10 3,7-4,-3 11,-1-1,-13 21,-12 21,-9 6,-15 30,-21 38,-14 17,-14 20,-15 10,-17-10,-17-6,13-21</inkml:trace>
          <inkml:trace contextRef="#ctx0" brushRef="#br1" timeOffset="35520.51">17504 10370,'0'0,"0"0,0 0,0 0,0 0,7 14,14 10,25 3,18 23,31 25,18 20,3 17,-6-7,-15-14,-10-6,-22-28,-17-13</inkml:trace>
          <inkml:trace contextRef="#ctx0" brushRef="#br1" timeOffset="36761.37">19809 9795,'0'0,"0"0,0 0,0 0,0 0,0 0,17-17,12-17,27-51,32-37,39-57,36-35,10-29,7-5,-15 4,-6 31</inkml:trace>
          <inkml:trace contextRef="#ctx0" brushRef="#br1" timeOffset="36455.3">19360 9080,'0'0,"0"0,0 0,0 0,0 0,11-14,3-16,21-38,32-33,18-48,28-31,4 7,-1 4,-14 20,-10 20,-25 51</inkml:trace>
        </inkml:traceGroup>
      </inkml:traceGroup>
    </inkml:traceGroup>
  </inkml:traceGroup>
</inkml:ink>
</file>

<file path=ppt/ink/ink43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6:43.82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E02FC0B-2900-46D2-832D-3BC8997091FD}" emma:medium="tactile" emma:mode="ink">
          <msink:context xmlns:msink="http://schemas.microsoft.com/ink/2010/main" type="inkDrawing" rotatedBoundingBox="3553,8234 16447,7835 16461,8276 3566,8674" semanticType="underline" shapeName="Other">
            <msink:sourceLink direction="with" ref="{4828A4DC-3F45-4FB2-83F9-66275B769531}"/>
          </msink:context>
        </emma:interpretation>
      </emma:emma>
    </inkml:annotationXML>
    <inkml:trace contextRef="#ctx0" brushRef="#br0">0 348,'0'0,"0"0,0 0,0 0,0 0,14 14,25 3,31 3,54 11,67 2,66 12,61-12,63 5,46-11,42-4,29-9,39-7,27-7,26-7,10-7,21-2,11-5,0-9,-11-4,0-3,-21-11,-14 4,-25 0,-32 0,-31 3,-50-6,-59 10,-54 0,-60 9,-59-2,-79 6,-56-6,-45 9,-43 5</inkml:trace>
  </inkml:traceGroup>
</inkml:ink>
</file>

<file path=ppt/ink/ink43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6:51.76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EBD79F2-5F4C-4DAC-A613-CA90BE1A7EA4}" emma:medium="tactile" emma:mode="ink">
          <msink:context xmlns:msink="http://schemas.microsoft.com/ink/2010/main" type="inkDrawing" rotatedBoundingBox="4573,9967 15119,10614 15107,10805 4561,10159" semanticType="underline" shapeName="Other">
            <msink:sourceLink direction="with" ref="{4086934C-0B9A-4167-AD80-753D455263CF}"/>
          </msink:context>
        </emma:interpretation>
      </emma:emma>
    </inkml:annotationXML>
    <inkml:trace contextRef="#ctx0" brushRef="#br0">0 0,'0'0,"0"0,0 0,0 0,0 0,0 0,14 0,21 7,32-7,32 6,46 5,35-5,35 1,25 3,35-3,8 0,20 10,15 3,0 0,13 11,15-1,7-3,18 4,-8-1,8 1,21-11,-4 4,11 3,-4 3,18-2,-21 9,0 3,-11-2,-14-11,-21-3,-32-11,-11 1,-24-8,-32-6,-24 0,-40 0,-31 7,-25 3,-32-10,-28 7,-24-7,-22 0,-21 0,0 0,0 0,-14-7,0-10,-7 4,-1-1,-2-9,10 9,-1 0,1-2,7 2,7 14,0 0</inkml:trace>
  </inkml:traceGroup>
</inkml:ink>
</file>

<file path=ppt/ink/ink4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5:34.73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7C9D4B7-0F82-4DDA-9353-F6699A659970}" emma:medium="tactile" emma:mode="ink">
          <msink:context xmlns:msink="http://schemas.microsoft.com/ink/2010/main" type="inkDrawing" rotatedBoundingBox="15609,14340 16999,13657 17017,13695 15628,14379" semanticType="callout" shapeName="Other">
            <msink:sourceLink direction="with" ref="{6AC0D318-1446-4054-A5DE-227CED5BDD02}"/>
            <msink:sourceLink direction="with" ref="{BF304126-9A4C-4351-9C50-4615AC04FBBF}"/>
          </msink:context>
        </emma:interpretation>
      </emma:emma>
    </inkml:annotationXML>
    <inkml:trace contextRef="#ctx0" brushRef="#br0">-2936-640,'0'0,"0"0,0 0,0 0,0 0,0 0,0 0,15-7,14-2,23-10,27-12,17-5,27-18,15-12,10-7,2-3,-7-2,-8 7,-19 3,-25 13,-20 8</inkml:trace>
  </inkml:traceGroup>
</inkml:ink>
</file>

<file path=ppt/ink/ink44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6:50.11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B79A207-B8F2-4DC0-8114-E7525B0A0924}" emma:medium="tactile" emma:mode="ink">
          <msink:context xmlns:msink="http://schemas.microsoft.com/ink/2010/main" type="writingRegion" rotatedBoundingBox="2995,10385 10817,10385 10817,13311 2995,13311"/>
        </emma:interpretation>
      </emma:emma>
    </inkml:annotationXML>
    <inkml:traceGroup>
      <inkml:annotationXML>
        <emma:emma xmlns:emma="http://www.w3.org/2003/04/emma" version="1.0">
          <emma:interpretation id="{4DED9312-6825-4A3A-8932-A5ADE847F13A}" emma:medium="tactile" emma:mode="ink">
            <msink:context xmlns:msink="http://schemas.microsoft.com/ink/2010/main" type="paragraph" rotatedBoundingBox="2995,10385 10817,10385 10817,13311 2995,13311" alignmentLevel="1"/>
          </emma:interpretation>
        </emma:emma>
      </inkml:annotationXML>
      <inkml:traceGroup>
        <inkml:annotationXML>
          <emma:emma xmlns:emma="http://www.w3.org/2003/04/emma" version="1.0">
            <emma:interpretation id="{620775D4-6599-44AC-80A1-5B0F6F569C22}" emma:medium="tactile" emma:mode="ink">
              <msink:context xmlns:msink="http://schemas.microsoft.com/ink/2010/main" type="line" rotatedBoundingBox="2995,10385 10817,10385 10817,13311 2995,13311"/>
            </emma:interpretation>
          </emma:emma>
        </inkml:annotationXML>
        <inkml:traceGroup>
          <inkml:annotationXML>
            <emma:emma xmlns:emma="http://www.w3.org/2003/04/emma" version="1.0">
              <emma:interpretation id="{A1687111-EBE2-4268-8AB6-B2408A803898}" emma:medium="tactile" emma:mode="ink">
                <msink:context xmlns:msink="http://schemas.microsoft.com/ink/2010/main" type="inkWord" rotatedBoundingBox="2995,10385 3010,10385 3010,10400 2995,10400"/>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l</emma:literal>
                </emma:interpretation>
                <emma:interpretation id="interp4" emma:lang="en-IN" emma:confidence="0">
                  <emma:literal>,</emma:literal>
                </emma:interpretation>
              </emma:one-of>
            </emma:emma>
          </inkml:annotationXML>
          <inkml:trace contextRef="#ctx0" brushRef="#br0">223 0,'0'0,"0"0,0 0,0 0,0 0,0 0,0 0,0 0,0 0,0 0,0 14,0 10,-7 13,7 14,-7 30,0 27,0 11,-14 23,-11 7,4 3,0-3,-1-16,5-25,2-17,15-26,14-21,15-21,23-33,26-24,24-13,39-28,22-9,17-18,7-10,-7 11,-7 3,-29 20,-34 13,-22 21,-32 24</inkml:trace>
        </inkml:traceGroup>
        <inkml:traceGroup>
          <inkml:annotationXML>
            <emma:emma xmlns:emma="http://www.w3.org/2003/04/emma" version="1.0">
              <emma:interpretation id="{F5A0F64B-0B24-4884-9710-D6B5A7E38701}" emma:medium="tactile" emma:mode="ink">
                <msink:context xmlns:msink="http://schemas.microsoft.com/ink/2010/main" type="inkWord" rotatedBoundingBox="10001,11248 10817,11248 10817,13311 10001,13311"/>
              </emma:interpretation>
              <emma:one-of disjunction-type="recognition" id="oneOf1">
                <emma:interpretation id="interp5" emma:lang="en-IN" emma:confidence="0">
                  <emma:literal>+</emma:literal>
                </emma:interpretation>
                <emma:interpretation id="interp6" emma:lang="en-IN" emma:confidence="0">
                  <emma:literal>t</emma:literal>
                </emma:interpretation>
                <emma:interpretation id="interp7" emma:lang="en-IN" emma:confidence="0">
                  <emma:literal>€</emma:literal>
                </emma:interpretation>
                <emma:interpretation id="interp8" emma:lang="en-IN" emma:confidence="0">
                  <emma:literal>4</emma:literal>
                </emma:interpretation>
                <emma:interpretation id="interp9" emma:lang="en-IN" emma:confidence="0">
                  <emma:literal>&amp;</emma:literal>
                </emma:interpretation>
              </emma:one-of>
            </emma:emma>
          </inkml:annotationXML>
          <inkml:trace contextRef="#ctx0" brushRef="#br0" timeOffset="5897.82">-5777 7525,'0'0,"0"0,0 0,0 0,0 0,0 0,-14 0,0 7,0 14,0 16,6 20,-6 42,0 23,-10 40,2 24,-6 7,-7-13,-4-1,4-16,-1-14,-6-34,7-30</inkml:trace>
          <inkml:trace contextRef="#ctx0" brushRef="#br0" timeOffset="6281.89">-6282 8467,'0'0,"0"0,0 0,0 0,0 0,0 0,0 0,-14 14,0 9,0 4,-4 17,11 17,7 14,14 16,11 24,3 1,8 2,9-10,-2-3,-1-17,1-20,-8-24,-7-20,11-41,10-34,25-30,22-27,3-21,21 7</inkml:trace>
        </inkml:traceGroup>
      </inkml:traceGroup>
    </inkml:traceGroup>
  </inkml:traceGroup>
</inkml:ink>
</file>

<file path=ppt/ink/ink44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6:48.16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0531E4F-CAD7-4DBB-A0C8-29F5C9D5D2E8}" emma:medium="tactile" emma:mode="ink">
          <msink:context xmlns:msink="http://schemas.microsoft.com/ink/2010/main" type="writingRegion" rotatedBoundingBox="2495,5771 20109,3865 20845,10661 3231,12567"/>
        </emma:interpretation>
      </emma:emma>
    </inkml:annotationXML>
    <inkml:traceGroup>
      <inkml:annotationXML>
        <emma:emma xmlns:emma="http://www.w3.org/2003/04/emma" version="1.0">
          <emma:interpretation id="{B6022E57-87D0-4B90-BC63-069AEC1BF9D2}" emma:medium="tactile" emma:mode="ink">
            <msink:context xmlns:msink="http://schemas.microsoft.com/ink/2010/main" type="paragraph" rotatedBoundingBox="2712,6729 17191,4153 17808,7619 3328,10194" alignmentLevel="1"/>
          </emma:interpretation>
        </emma:emma>
      </inkml:annotationXML>
      <inkml:traceGroup>
        <inkml:annotationXML>
          <emma:emma xmlns:emma="http://www.w3.org/2003/04/emma" version="1.0">
            <emma:interpretation id="{6F87C430-1951-462E-A1D1-8A3DDCA9E701}" emma:medium="tactile" emma:mode="ink">
              <msink:context xmlns:msink="http://schemas.microsoft.com/ink/2010/main" type="line" rotatedBoundingBox="2712,6729 17191,4153 17808,7619 3328,10194"/>
            </emma:interpretation>
          </emma:emma>
        </inkml:annotationXML>
        <inkml:traceGroup>
          <inkml:annotationXML>
            <emma:emma xmlns:emma="http://www.w3.org/2003/04/emma" version="1.0">
              <emma:interpretation id="{4828A4DC-3F45-4FB2-83F9-66275B769531}" emma:medium="tactile" emma:mode="ink">
                <msink:context xmlns:msink="http://schemas.microsoft.com/ink/2010/main" type="inkWord" rotatedBoundingBox="2712,6729 17191,4153 17808,7619 3328,10194">
                  <msink:destinationLink direction="with" ref="{1E02FC0B-2900-46D2-832D-3BC8997091FD}"/>
                </msink:context>
              </emma:interpretation>
              <emma:one-of disjunction-type="recognition" id="oneOf0">
                <emma:interpretation id="interp0" emma:lang="en-IN" emma:confidence="0">
                  <emma:literal>thin'</emma:literal>
                </emma:interpretation>
                <emma:interpretation id="interp1" emma:lang="en-IN" emma:confidence="0">
                  <emma:literal>time''</emma:literal>
                </emma:interpretation>
                <emma:interpretation id="interp2" emma:lang="en-IN" emma:confidence="0">
                  <emma:literal>moment</emma:literal>
                </emma:interpretation>
                <emma:interpretation id="interp3" emma:lang="en-IN" emma:confidence="0">
                  <emma:literal>Friend'</emma:literal>
                </emma:interpretation>
                <emma:interpretation id="interp4" emma:lang="en-IN" emma:confidence="0">
                  <emma:literal>inns</emma:literal>
                </emma:interpretation>
              </emma:one-of>
            </emma:emma>
          </inkml:annotationXML>
          <inkml:trace contextRef="#ctx0" brushRef="#br0">688-2394,'0'0,"0"0,0 0,0 0,0 0,0 0,0 0,0 0,29 0,31-14,31-10,54-43,35-18,50-37,24-7,28-20,11 7,7 27,-4 34,-20 43,-26 59,-31 46,-32 35,-35 27,-35 16,-26 4,-31-10,-24-30,-22-11,-14-41,0-19,-7-15,7-23,7-44,14-23,18-22,17-12,32-21,25 7,11 3,21 31,13 30,1 41,7 20,14 41,-10 23,-19 18,-13 9,-22 11,-13 10,-15 7,-17-14,-8-3,-13-18,3-19,3-24,25-45,22-39,17-45,17-24,26-23,6-7,7-7,4-3,0 33,-21 31,0 21,-14 43,-8 35,-13 40,-11 20,-18 14,-14 30,-17 10,-11-13,-18 0,-14-30,-7-14,15-41,-1-47,14-45,32-29,29-52,20-16,26-17,20-11,11 18,14 33,-3 24,-1 47,-13 41,-11 48,0 33,-22 28,-20 9,-11 11,-18 3,-14-3,-24-10,-4-11,-11-27,0-20,8-27,6-34,11-40,21-31,22-31,17-13,11-7,6 4,8 23,-21 10,-1 45,-6 43,-4 58,-25 61</inkml:trace>
          <inkml:trace contextRef="#ctx0" brushRef="#br0" timeOffset="814.83">8330-2283,'0'0,"0"0,0 0,0 0,0 0,14-17,21-10,39-40,43-45,70-47,46-45,53-46,45-21,19-7,3 0,-7 7,-22 28,-31 36,-49 44,-53 35,-43 43,-46 21,-45 27</inkml:trace>
          <inkml:trace contextRef="#ctx0" brushRef="#br0" timeOffset="-2640.42">120-1392,'0'0,"0"0,0 0,0 0,0 0,0 0,0 0,11 0,17-14,18-16,24-21,22-20,4-27,6 3,-7-3,-17 10,-11 34,-18 9,-6 39,-22 29,0 45,14 20,18 31,21 33</inkml:trace>
          <inkml:trace contextRef="#ctx0" brushRef="#br0" timeOffset="-3496.3">731-2249,'0'0,"0"0,0 0,0 0,0 0,0 0,0 0,0 0,-7 20,0 1,0-1,-7 11,-1 6,1 14,-3 20,3-4,-1 22,5 16,-8 10,4 13,0 11,0 17,-4 0,4-11,0-6,7-7,0-17,0-16,0-21,0-17,0-24,7-13,0-24</inkml:trace>
          <inkml:trace contextRef="#ctx0" brushRef="#br0" timeOffset="2265.95">13793-6160,'0'0,"0"0,0 0,0 0,0 20,8 0,6 21,14 30,25 51,17 40,19 38,9 20,-2 7,-8-10,-17-37,-4-25,-18-23</inkml:trace>
        </inkml:traceGroup>
      </inkml:traceGroup>
    </inkml:traceGroup>
    <inkml:traceGroup>
      <inkml:annotationXML>
        <emma:emma xmlns:emma="http://www.w3.org/2003/04/emma" version="1.0">
          <emma:interpretation id="{7F6C1570-0E73-4199-AED1-26E615BC10B6}" emma:medium="tactile" emma:mode="ink">
            <msink:context xmlns:msink="http://schemas.microsoft.com/ink/2010/main" type="paragraph" rotatedBoundingBox="2814,8714 20428,6808 20845,10661 3231,12567" alignmentLevel="1"/>
          </emma:interpretation>
        </emma:emma>
      </inkml:annotationXML>
      <inkml:traceGroup>
        <inkml:annotationXML>
          <emma:emma xmlns:emma="http://www.w3.org/2003/04/emma" version="1.0">
            <emma:interpretation id="{343F1A3E-E799-4CEA-BDF1-E9A5810AE261}" emma:medium="tactile" emma:mode="ink">
              <msink:context xmlns:msink="http://schemas.microsoft.com/ink/2010/main" type="inkBullet" rotatedBoundingBox="2995,10385 3009,10383 3011,10399 2996,10400"/>
            </emma:interpretation>
            <emma:one-of disjunction-type="recognition" id="oneOf1">
              <emma:interpretation id="interp5" emma:lang="en-IN" emma:confidence="0">
                <emma:literal>-</emma:literal>
              </emma:interpretation>
            </emma:one-of>
          </emma:emma>
        </inkml:annotationXML>
        <inkml:trace contextRef="#ctx0" brushRef="#br0" timeOffset="-3086.22">0 0,'0'0,"0"0,0 0,0 0,0 0,0 0,0 0,0 0,0 0,0 0,0 0,0 0,0 0</inkml:trace>
      </inkml:traceGroup>
      <inkml:traceGroup>
        <inkml:annotationXML>
          <emma:emma xmlns:emma="http://www.w3.org/2003/04/emma" version="1.0">
            <emma:interpretation id="{4086934C-0B9A-4167-AD80-753D455263CF}" emma:medium="tactile" emma:mode="ink">
              <msink:context xmlns:msink="http://schemas.microsoft.com/ink/2010/main" type="line" rotatedBoundingBox="3288,8663 20428,6808 20845,10661 3705,12516">
                <msink:destinationLink direction="with" ref="{4EBD79F2-5F4C-4DAC-A613-CA90BE1A7EA4}"/>
              </msink:context>
            </emma:interpretation>
          </emma:emma>
        </inkml:annotationXML>
        <inkml:traceGroup>
          <inkml:annotationXML>
            <emma:emma xmlns:emma="http://www.w3.org/2003/04/emma" version="1.0">
              <emma:interpretation id="{B42B92E2-4951-4E96-9152-529243FE9179}" emma:medium="tactile" emma:mode="ink">
                <msink:context xmlns:msink="http://schemas.microsoft.com/ink/2010/main" type="inkWord" rotatedBoundingBox="3426,9934 5414,9719 5557,11038 3569,11253"/>
              </emma:interpretation>
              <emma:one-of disjunction-type="recognition" id="oneOf2">
                <emma:interpretation id="interp6" emma:lang="en-IN" emma:confidence="0">
                  <emma:literal>&lt;</emma:literal>
                </emma:interpretation>
                <emma:interpretation id="interp7" emma:lang="en-IN" emma:confidence="0">
                  <emma:literal>&gt;</emma:literal>
                </emma:interpretation>
                <emma:interpretation id="interp8" emma:lang="en-IN" emma:confidence="0">
                  <emma:literal>C</emma:literal>
                </emma:interpretation>
                <emma:interpretation id="interp9" emma:lang="en-IN" emma:confidence="0">
                  <emma:literal>c</emma:literal>
                </emma:interpretation>
                <emma:interpretation id="interp10" emma:lang="en-IN" emma:confidence="0">
                  <emma:literal>[</emma:literal>
                </emma:interpretation>
              </emma:one-of>
            </emma:emma>
          </inkml:annotationXML>
          <inkml:trace contextRef="#ctx0" brushRef="#br0" timeOffset="4596.65">2421-650,'0'0,"0"0,0 0,0 0,-14 0,-7 0,-11 0,-17 0,-36 6,-17 18,-36 13,-21 21,-28 23,-10 21,-1 20,7-7,19 3,34-16,28-4,40-16,31-18,53-10,53-17,36-10,41-3,57 3,39 4,32 3,39 13,31 4</inkml:trace>
        </inkml:traceGroup>
        <inkml:traceGroup>
          <inkml:annotationXML>
            <emma:emma xmlns:emma="http://www.w3.org/2003/04/emma" version="1.0">
              <emma:interpretation id="{D4A77682-FEB0-4E23-93AC-1F79BCA3AB54}" emma:medium="tactile" emma:mode="ink">
                <msink:context xmlns:msink="http://schemas.microsoft.com/ink/2010/main" type="inkWord" rotatedBoundingBox="10126,8630 11387,9682 10545,10692 9284,9640"/>
              </emma:interpretation>
              <emma:one-of disjunction-type="recognition" id="oneOf3">
                <emma:interpretation id="interp11" emma:lang="en-IN" emma:confidence="0">
                  <emma:literal>3</emma:literal>
                </emma:interpretation>
                <emma:interpretation id="interp12" emma:lang="en-IN" emma:confidence="0">
                  <emma:literal>2</emma:literal>
                </emma:interpretation>
                <emma:interpretation id="interp13" emma:lang="en-IN" emma:confidence="0">
                  <emma:literal>]</emma:literal>
                </emma:interpretation>
                <emma:interpretation id="interp14" emma:lang="en-IN" emma:confidence="0">
                  <emma:literal>z</emma:literal>
                </emma:interpretation>
                <emma:interpretation id="interp15" emma:lang="en-IN" emma:confidence="0">
                  <emma:literal>B</emma:literal>
                </emma:interpretation>
              </emma:one-of>
            </emma:emma>
          </inkml:annotationXML>
          <inkml:trace contextRef="#ctx0" brushRef="#br0" timeOffset="5341.79">6558-1067,'0'0,"0"0,0 0,0 0,0 0,0 0,0 0,25-20,17-17,32-18,32-9,11-17,13 6,8 24,3 28,-18 40,-27 33,-29 32,-32 19,-21 18,-21-1,-14-6,-7-10,3-24,11-11,7-33,21-17,18-24,17-10,15-3,6-4,19 11,-1 6,-11 7,-9 7,-5 6,-28 18,-21 13,-28 20,-42 21,-22 0,-31 13,-29-3,-35-7,-17-14,-12-23</inkml:trace>
        </inkml:traceGroup>
        <inkml:traceGroup>
          <inkml:annotationXML>
            <emma:emma xmlns:emma="http://www.w3.org/2003/04/emma" version="1.0">
              <emma:interpretation id="{A9E03332-1EC7-4ADB-BE12-C731C275FC27}" emma:medium="tactile" emma:mode="ink">
                <msink:context xmlns:msink="http://schemas.microsoft.com/ink/2010/main" type="inkWord" rotatedBoundingBox="14000,7504 20428,6808 20845,10661 14417,11357"/>
              </emma:interpretation>
              <emma:one-of disjunction-type="recognition" id="oneOf4">
                <emma:interpretation id="interp16" emma:lang="en-IN" emma:confidence="0">
                  <emma:literal>Into</emma:literal>
                </emma:interpretation>
                <emma:interpretation id="interp17" emma:lang="en-IN" emma:confidence="0">
                  <emma:literal>stiff</emma:literal>
                </emma:interpretation>
                <emma:interpretation id="interp18" emma:lang="en-IN" emma:confidence="0">
                  <emma:literal>fro</emma:literal>
                </emma:interpretation>
                <emma:interpretation id="interp19" emma:lang="en-IN" emma:confidence="0">
                  <emma:literal>steno</emma:literal>
                </emma:interpretation>
                <emma:interpretation id="interp20" emma:lang="en-IN" emma:confidence="0">
                  <emma:literal>@Tito</emma:literal>
                </emma:interpretation>
              </emma:one-of>
            </emma:emma>
          </inkml:annotationXML>
          <inkml:trace contextRef="#ctx0" brushRef="#br0" timeOffset="3992.44">11648-356,'0'0,"0"0,0 0,0 0,0 0,0 0,0 0,7 14,14 10,18 3,3 3,29 11,-1-1,11 11,-7 0,-10 20,-18 0,-18 11,-28 16,-28 10,-46 11,-36 3,-34 13,-43-10,-39-6</inkml:trace>
          <inkml:trace contextRef="#ctx0" brushRef="#br0" timeOffset="-1612.57">12219-1480,'0'0,"0"0,0 0,0 0,0 0,0 0,0 0,29-14,27-16,25-24,29-17,20-17,18-11,4 15,4 16,-15 37,-25 52,-21 40,-31 47,-32 58</inkml:trace>
          <inkml:trace contextRef="#ctx0" brushRef="#br0" timeOffset="-1971.03">12918-1931,'0'0,"0"0,0 0,0 0,0 0,0 0,0 0,0 0,0 0,0 0,0 0,7 17,0 17,11 27,-11 27,-7 38,0 29,-7 28,-11 31,-3 2,0-12,0-15,7-30,0-30,-4-34</inkml:trace>
          <inkml:trace contextRef="#ctx0" brushRef="#br0" timeOffset="15489">16366-3461,'0'0,"0"0,0 0,0 0,-28 6,-7 1,-25 14,-32 16,-42 24,-42 34,-22 33,-24 31,10 31,4 27,6 3,26 0,21 0,31 4,29-11,28-13,31-10,36-11,29-26,24-8,17-13,33-13,20-14,36-21,28-9,28-14,25-24,14-23,1-28,2-23,4-41,1-24,-26-36,-24-42,-25-23,-28-31,-50-23,-38-18,-40-2,-48 2,-54 18,-38 27,-50 30,-28 44,-39 41,-18 57,-31 58,0 58,-15 61,1 43,0 51,10 62</inkml:trace>
          <inkml:trace contextRef="#ctx0" brushRef="#br0" timeOffset="14254.17">15078-1507,'0'0,"0"0,0 0,0 0,0 0,0 20,0 11,14 19,18 32,10 19,26 28,9 6,4 8,4-11,-14-17,-11-10,-11-27</inkml:trace>
          <inkml:trace contextRef="#ctx0" brushRef="#br0" timeOffset="14726.76">15788-1836,'0'0,"0"0,0 0,0 0,0 0,0 0,24-13,19-18,41-3,26-3,13 7,15 23,-4 24,-10 23,-29 28,-21 20,-39 24,-21 7,-14-4,-7-4,-7-16,0-20,7-31,7-27,21-34,22-37,41-24,19-24,20-40,15-27</inkml:trace>
        </inkml:traceGroup>
      </inkml:traceGroup>
    </inkml:traceGroup>
  </inkml:traceGroup>
</inkml:ink>
</file>

<file path=ppt/ink/ink44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7:05.69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DD46C7D-D7BC-4DE5-A024-99B412E082BF}" emma:medium="tactile" emma:mode="ink">
          <msink:context xmlns:msink="http://schemas.microsoft.com/ink/2010/main" type="writingRegion" rotatedBoundingBox="13409,11720 21360,10489 22369,17005 14418,18236"/>
        </emma:interpretation>
      </emma:emma>
    </inkml:annotationXML>
    <inkml:traceGroup>
      <inkml:annotationXML>
        <emma:emma xmlns:emma="http://www.w3.org/2003/04/emma" version="1.0">
          <emma:interpretation id="{0DEF06E0-577A-4952-A1C6-BE363CE25A99}" emma:medium="tactile" emma:mode="ink">
            <msink:context xmlns:msink="http://schemas.microsoft.com/ink/2010/main" type="paragraph" rotatedBoundingBox="13409,11720 21360,10489 22369,17005 14418,18236" alignmentLevel="1"/>
          </emma:interpretation>
        </emma:emma>
      </inkml:annotationXML>
      <inkml:traceGroup>
        <inkml:annotationXML>
          <emma:emma xmlns:emma="http://www.w3.org/2003/04/emma" version="1.0">
            <emma:interpretation id="{BB33689D-DBE6-4B4A-A731-CAC756A0D3D3}" emma:medium="tactile" emma:mode="ink">
              <msink:context xmlns:msink="http://schemas.microsoft.com/ink/2010/main" type="line" rotatedBoundingBox="13409,11720 21360,10489 22369,17005 14418,18236"/>
            </emma:interpretation>
          </emma:emma>
        </inkml:annotationXML>
        <inkml:traceGroup>
          <inkml:annotationXML>
            <emma:emma xmlns:emma="http://www.w3.org/2003/04/emma" version="1.0">
              <emma:interpretation id="{0438411C-AA1A-4D19-A19E-F0B78386E8F1}" emma:medium="tactile" emma:mode="ink">
                <msink:context xmlns:msink="http://schemas.microsoft.com/ink/2010/main" type="inkWord" rotatedBoundingBox="15377,11415 21360,10489 22369,17005 16386,17931">
                  <msink:destinationLink direction="with" ref="{1B19759E-AB51-496B-BEA4-DC6FCC063778}"/>
                </msink:context>
              </emma:interpretation>
              <emma:one-of disjunction-type="recognition" id="oneOf0">
                <emma:interpretation id="interp0" emma:lang="en-IN" emma:confidence="0">
                  <emma:literal>misty"</emma:literal>
                </emma:interpretation>
                <emma:interpretation id="interp1" emma:lang="en-IN" emma:confidence="0">
                  <emma:literal>pigsty"</emma:literal>
                </emma:interpretation>
                <emma:interpretation id="interp2" emma:lang="en-IN" emma:confidence="0">
                  <emma:literal>thirsty"</emma:literal>
                </emma:interpretation>
                <emma:interpretation id="interp3" emma:lang="en-IN" emma:confidence="0">
                  <emma:literal>Misty"</emma:literal>
                </emma:interpretation>
                <emma:interpretation id="interp4" emma:lang="en-IN" emma:confidence="0">
                  <emma:literal>Thirsty"</emma:literal>
                </emma:interpretation>
              </emma:one-of>
            </emma:emma>
          </inkml:annotationXML>
          <inkml:trace contextRef="#ctx0" brushRef="#br0">-5036 963,'0'0,"0"0,0 0,0 0,0 0,0 0,0 17,0-3,7 26,0 11,14 20,0 21,11 9,-4 18,0-4,1-3,2-17</inkml:trace>
          <inkml:trace contextRef="#ctx0" brushRef="#br0" timeOffset="182.2">-4133 1319,'0'0,"0"0,0 0,0 0,0 0,0 0</inkml:trace>
          <inkml:trace contextRef="#ctx0" brushRef="#br0" timeOffset="761.26">-3677 1126,'0'0,"0"0,0 0,0 0,0 0,0 0,0 0,14 17,7-4,7 18,11 3,-4 13,0 4,-6 13,-5 4,-9 7,-15-1,-22-10,-16-3,-5-10,-10-14,-10-16,-4-21,10-21,1-16,13-14,15-16,3-8,18 4,7-7,0 21,7 6,11 0,3 4,15-4,20-7,15-6,17-11,14 1,8-14,3-7,-4 7,-7 3</inkml:trace>
          <inkml:trace contextRef="#ctx0" brushRef="#br0" timeOffset="3357.83">-2933 692,'0'0,"0"0,0 0,0 0,0 0,0 0,0 0,0 0,-21 0,-7 7,-18 7,-3 9,-26 15,-9 6,-12 0,-2 0,9 0,15-7,18-6,13-1,12-10,17 4,6-4,8 4,8 3,-1 17,0 17,14 14,11 3,3 6,-7-13,4-6,-4-11,-7-10,-7-14,1-16,-15-14,0 0,14-14,3-9,-3 2,1-9,6 6,0 4,0-4,7 11,1 13,-1 6,7 8,11 16,-11 11,1 0,-5 20,-17 10,-14 20,-14 4,-17 10,-12-14,1 1,-11-18,-4-16,1-24,7-17,10-34,18-17,13-10,23-7,9 7,12-3,6 20,14 3,1 10,10 21,-11 24,12 9,-5 14</inkml:trace>
          <inkml:trace contextRef="#ctx0" brushRef="#br0" timeOffset="4445.72">-2276 537,'0'0,"0"0,0 0,0 0,0 0,0 0,0 0,0 13,0 28,0 16,0 45,0 47,0 58,-7 43,0 35,-7 43,-1 7,-9 8,3-22,-1-23,8-40,0-45,0-50,0-48,0-48,7-50</inkml:trace>
          <inkml:trace contextRef="#ctx0" brushRef="#br0" timeOffset="-3742.86">-3159-398,'0'0,"0"0,0 0,0 0,0 0,0 0,0 0,0 0,0 0,15 13,16 11,5 10,13 20,18 4,11 16,-1 18,-3-8,-6-9,-12-7,-14-24,4-24,-3-27,13-30,1-21,10-40,14-41</inkml:trace>
          <inkml:trace contextRef="#ctx0" brushRef="#br0" timeOffset="4822.16">-2724 337,'0'0,"0"0,0 0,0 0,0 27,0 7,7 40,7 45,7 64,11 77,-4 49,7 29,-3 15,-4 2,-7-26,-7-31,-6-48,-1-43,-7-61</inkml:trace>
          <inkml:trace contextRef="#ctx0" brushRef="#br0" timeOffset="4008.05">-2269 208,'0'0,"0"0,0 0,0 0,0 0,0 0,0 14,0 6,0 24,0 20,-7 52,0 29,0 48,0 37,0 28,-1 6,1 7,-10-7,10-10,0-27,0-20,7-25,0-26,-7-30,-1-38,1-31</inkml:trace>
          <inkml:trace contextRef="#ctx0" brushRef="#br0" timeOffset="-4260.37">-2792-2522,'0'0,"0"0,0 0,0 0,0 17,0 14,11 26,-4 38,14 44,8 54,-1 34,4 30,-4 18,0-1,-7-16,0-32,-3-39,-4-42,0-40,-7-40</inkml:trace>
          <inkml:trace contextRef="#ctx0" brushRef="#br0" timeOffset="1201.52">-1588 780,'0'0,"0"0,0 0,0 0,0 0,0 0,0 0,0 17,0 14,0 10,0 26,0 21,7 7,-7 7,0 3,0-10,7-18,0-12</inkml:trace>
          <inkml:trace contextRef="#ctx0" brushRef="#br0" timeOffset="1477.84">-1041 828,'0'0,"0"0,0 0,0 0,0 0,0 0,0 13,0 8,0 2,0 5,-7 2,7-3,0-3</inkml:trace>
          <inkml:trace contextRef="#ctx0" brushRef="#br0" timeOffset="-8634.39">-6561 855,'0'0,"0"0,0 0,0 0,0 0,-7 14,0 16,0 28,0 47,0 47,7 48,0 37,7 24,7 3,7-14,14-16,-6-27,6-52</inkml:trace>
          <inkml:trace contextRef="#ctx0" brushRef="#br0" timeOffset="-8204.11">-7009 1268,'0'0,"0"0,0 0,0 0,0 0,0 0,0 0,0 0,0 0,0 0,21-13,7-21,14-10,18-14,18-13,10-7,1 14,-5 13,-20 14,-4 30,-4 31,-10 26,-11 35,-6 30,2 14,5 34</inkml:trace>
        </inkml:traceGroup>
        <inkml:traceGroup>
          <inkml:annotationXML>
            <emma:emma xmlns:emma="http://www.w3.org/2003/04/emma" version="1.0">
              <emma:interpretation id="{4B47A8D9-C9BF-4BCE-9A1C-8A01E92F5685}" emma:medium="tactile" emma:mode="ink">
                <msink:context xmlns:msink="http://schemas.microsoft.com/ink/2010/main" type="inkWord" rotatedBoundingBox="19942,14581 21333,13173 22492,14317 21101,15726">
                  <msink:destinationLink direction="with" ref="{1B19759E-AB51-496B-BEA4-DC6FCC063778}"/>
                </msink:context>
              </emma:interpretation>
              <emma:one-of disjunction-type="recognition" id="oneOf1">
                <emma:interpretation id="interp5" emma:lang="en-IN" emma:confidence="0">
                  <emma:literal>it</emma:literal>
                </emma:interpretation>
                <emma:interpretation id="interp6" emma:lang="en-IN" emma:confidence="0">
                  <emma:literal>in</emma:literal>
                </emma:interpretation>
                <emma:interpretation id="interp7" emma:lang="en-IN" emma:confidence="0">
                  <emma:literal>if</emma:literal>
                </emma:interpretation>
                <emma:interpretation id="interp8" emma:lang="en-IN" emma:confidence="0">
                  <emma:literal>its</emma:literal>
                </emma:interpretation>
                <emma:interpretation id="interp9" emma:lang="en-IN" emma:confidence="0">
                  <emma:literal>"T</emma:literal>
                </emma:interpretation>
              </emma:one-of>
            </emma:emma>
          </inkml:annotationXML>
          <inkml:trace contextRef="#ctx0" brushRef="#br0" timeOffset="-7741.83">632 266,'0'0,"0"0,0 0,0 0,0 0,0 0,0 0,-11 20,4 17,-7 24,0 27,0 38,0 26,0 27,0 11,0-4,-4-16,11-18,0-23,0-38,0-20,0-37</inkml:trace>
          <inkml:trace contextRef="#ctx0" brushRef="#br0" timeOffset="-7363.53">0 364,'0'0,"0"0,0 0,0 0,0 0,0 0,14-20,22-7,24-18,28-12,25-11,3 0,1 18,-8 23,-10 33,-21 28,-11 34,-18 30,-10 17,-18 11</inkml:trace>
          <inkml:trace contextRef="#ctx0" brushRef="#br0" timeOffset="1801.25">-656 780,'0'0,"0"0,0 0,0 0,0 0,0 0,0 0,14 7,14 10,0 14,1 13,-8 20,0 27,-10 11,-11 10,-11 3,-10-3</inkml:trace>
          <inkml:trace contextRef="#ctx0" brushRef="#br0" timeOffset="2069.44">-557 672,'0'0,"0"0,0 0,0 0,0 0,0 0,0 0,21-24,18-13,17-24,18-10</inkml:trace>
        </inkml:traceGroup>
      </inkml:traceGroup>
    </inkml:traceGroup>
  </inkml:traceGroup>
</inkml:ink>
</file>

<file path=ppt/ink/ink44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8T05:26:59.17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B19759E-AB51-496B-BEA4-DC6FCC063778}" emma:medium="tactile" emma:mode="ink">
          <msink:context xmlns:msink="http://schemas.microsoft.com/ink/2010/main" type="inkDrawing" rotatedBoundingBox="14769,14001 22341,13341 22353,13471 14780,14131" semanticType="strikethrough" shapeName="Other">
            <msink:sourceLink direction="with" ref="{0438411C-AA1A-4D19-A19E-F0B78386E8F1}"/>
            <msink:sourceLink direction="with" ref="{4B47A8D9-C9BF-4BCE-9A1C-8A01E92F5685}"/>
          </msink:context>
        </emma:interpretation>
      </emma:emma>
    </inkml:annotationXML>
    <inkml:trace contextRef="#ctx0" brushRef="#br0">0 658,'0'0,"0"0,0 0,0 0,0 0,0 0,0 0,0 0,0 0,0 0,14-14,14-3,15 11,24-1,25 7,31-7,36 0,39 1,31-11,18 3,39 0,21-2,32 2,21-6,32-7,10 6,4-9,0-4,7-17,7 0,-18-13,-21 6,-24 8,-32 6,-29 6,-45 15,-47 16,-45 7,-39 7,-39-1,-35-6,-25 0,-21 0</inkml:trace>
  </inkml:traceGroup>
</inkml:ink>
</file>

<file path=ppt/ink/ink44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37:51.229"/>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4C6B29EF-0B85-49DE-BD8F-061B8A59E450}" emma:medium="tactile" emma:mode="ink">
          <msink:context xmlns:msink="http://schemas.microsoft.com/ink/2010/main" type="writingRegion" rotatedBoundingBox="3574,10928 22806,8616 23865,17420 4632,19732"/>
        </emma:interpretation>
      </emma:emma>
    </inkml:annotationXML>
    <inkml:traceGroup>
      <inkml:annotationXML>
        <emma:emma xmlns:emma="http://www.w3.org/2003/04/emma" version="1.0">
          <emma:interpretation id="{CE235622-0760-40C5-9271-55BA85FB9064}" emma:medium="tactile" emma:mode="ink">
            <msink:context xmlns:msink="http://schemas.microsoft.com/ink/2010/main" type="paragraph" rotatedBoundingBox="3466,12052 22310,8140 23434,13555 4591,17467" alignmentLevel="1"/>
          </emma:interpretation>
        </emma:emma>
      </inkml:annotationXML>
      <inkml:traceGroup>
        <inkml:annotationXML>
          <emma:emma xmlns:emma="http://www.w3.org/2003/04/emma" version="1.0">
            <emma:interpretation id="{F05DB874-67E6-4A55-8AAE-1680CB6458EC}" emma:medium="tactile" emma:mode="ink">
              <msink:context xmlns:msink="http://schemas.microsoft.com/ink/2010/main" type="line" rotatedBoundingBox="3466,12052 21360,8337 22171,12242 4277,15957"/>
            </emma:interpretation>
          </emma:emma>
        </inkml:annotationXML>
        <inkml:traceGroup>
          <inkml:annotationXML>
            <emma:emma xmlns:emma="http://www.w3.org/2003/04/emma" version="1.0">
              <emma:interpretation id="{0BF25EAF-7A06-4A59-A0BC-1BE1D5E9C893}" emma:medium="tactile" emma:mode="ink">
                <msink:context xmlns:msink="http://schemas.microsoft.com/ink/2010/main" type="inkWord" rotatedBoundingBox="3719,13268 7229,12539 7763,15116 4254,15844"/>
              </emma:interpretation>
              <emma:one-of disjunction-type="recognition" id="oneOf0">
                <emma:interpretation id="interp0" emma:lang="en-IN" emma:confidence="0">
                  <emma:literal>-0</emma:literal>
                </emma:interpretation>
                <emma:interpretation id="interp1" emma:lang="en-IN" emma:confidence="0">
                  <emma:literal>o</emma:literal>
                </emma:interpretation>
                <emma:interpretation id="interp2" emma:lang="en-IN" emma:confidence="0">
                  <emma:literal>O</emma:literal>
                </emma:interpretation>
                <emma:interpretation id="interp3" emma:lang="en-IN" emma:confidence="0">
                  <emma:literal>of</emma:literal>
                </emma:interpretation>
                <emma:interpretation id="interp4" emma:lang="en-IN" emma:confidence="0">
                  <emma:literal>-o</emma:literal>
                </emma:interpretation>
              </emma:one-of>
            </emma:emma>
          </inkml:annotationXML>
          <inkml:trace contextRef="#ctx0" brushRef="#br0">932 4047,'0'0,"0"0,0 0,0 0</inkml:trace>
          <inkml:trace contextRef="#ctx0" brushRef="#br1" timeOffset="-143441.6">-3628 6252,'0'0,"0"0,0 0,0 0,0 0</inkml:trace>
        </inkml:traceGroup>
        <inkml:traceGroup>
          <inkml:annotationXML>
            <emma:emma xmlns:emma="http://www.w3.org/2003/04/emma" version="1.0">
              <emma:interpretation id="{95D86058-53B0-4EBF-8645-749B0AE9320A}" emma:medium="tactile" emma:mode="ink">
                <msink:context xmlns:msink="http://schemas.microsoft.com/ink/2010/main" type="inkWord" rotatedBoundingBox="9142,10707 21452,8443 22158,12276 9847,14541"/>
              </emma:interpretation>
              <emma:one-of disjunction-type="recognition" id="oneOf1">
                <emma:interpretation id="interp5" emma:lang="en-IN" emma:confidence="0">
                  <emma:literal>-or's,</emma:literal>
                </emma:interpretation>
                <emma:interpretation id="interp6" emma:lang="en-IN" emma:confidence="0">
                  <emma:literal>-or''.</emma:literal>
                </emma:interpretation>
                <emma:interpretation id="interp7" emma:lang="en-IN" emma:confidence="0">
                  <emma:literal>-or'',</emma:literal>
                </emma:interpretation>
                <emma:interpretation id="interp8" emma:lang="en-IN" emma:confidence="0">
                  <emma:literal>'or''.</emma:literal>
                </emma:interpretation>
                <emma:interpretation id="interp9" emma:lang="en-IN" emma:confidence="0">
                  <emma:literal>-or's.</emma:literal>
                </emma:interpretation>
              </emma:one-of>
            </emma:emma>
          </inkml:annotationXML>
        </inkml:traceGroup>
      </inkml:traceGroup>
      <inkml:traceGroup>
        <inkml:annotationXML>
          <emma:emma xmlns:emma="http://www.w3.org/2003/04/emma" version="1.0">
            <emma:interpretation id="{65321C0E-E8D8-4812-B884-5AF8E5E1E37E}" emma:medium="tactile" emma:mode="ink">
              <msink:context xmlns:msink="http://schemas.microsoft.com/ink/2010/main" type="line" rotatedBoundingBox="14078,12623 22709,10521 23414,13413 14783,15515"/>
            </emma:interpretation>
          </emma:emma>
        </inkml:annotationXML>
        <inkml:traceGroup>
          <inkml:annotationXML>
            <emma:emma xmlns:emma="http://www.w3.org/2003/04/emma" version="1.0">
              <emma:interpretation id="{FE320185-721E-4F58-B1FB-890BF277815A}" emma:medium="tactile" emma:mode="ink">
                <msink:context xmlns:msink="http://schemas.microsoft.com/ink/2010/main" type="inkWord" rotatedBoundingBox="16229,12099 19217,11372 19921,14264 16933,14992"/>
              </emma:interpretation>
              <emma:one-of disjunction-type="recognition" id="oneOf2">
                <emma:interpretation id="interp10" emma:lang="en-IN" emma:confidence="0">
                  <emma:literal>in:</emma:literal>
                </emma:interpretation>
                <emma:interpretation id="interp11" emma:lang="en-IN" emma:confidence="0">
                  <emma:literal>"in:</emma:literal>
                </emma:interpretation>
                <emma:interpretation id="interp12" emma:lang="en-IN" emma:confidence="0">
                  <emma:literal>a:"</emma:literal>
                </emma:interpretation>
                <emma:interpretation id="interp13" emma:lang="en-IN" emma:confidence="0">
                  <emma:literal>oi."</emma:literal>
                </emma:interpretation>
                <emma:interpretation id="interp14" emma:lang="en-IN" emma:confidence="0">
                  <emma:literal>oz:"</emma:literal>
                </emma:interpretation>
              </emma:one-of>
            </emma:emma>
          </inkml:annotationXML>
        </inkml:traceGroup>
      </inkml:traceGroup>
    </inkml:traceGroup>
    <inkml:traceGroup>
      <inkml:annotationXML>
        <emma:emma xmlns:emma="http://www.w3.org/2003/04/emma" version="1.0">
          <emma:interpretation id="{691F2DC0-3F37-4EAE-B6AD-07B59F641019}" emma:medium="tactile" emma:mode="ink">
            <msink:context xmlns:msink="http://schemas.microsoft.com/ink/2010/main" type="paragraph" rotatedBoundingBox="6131,14634 23253,12575 23622,15649 6501,17708" alignmentLevel="2"/>
          </emma:interpretation>
        </emma:emma>
      </inkml:annotationXML>
      <inkml:traceGroup>
        <inkml:annotationXML>
          <emma:emma xmlns:emma="http://www.w3.org/2003/04/emma" version="1.0">
            <emma:interpretation id="{23449A04-1607-4F4F-B335-B4A62CE13D09}" emma:medium="tactile" emma:mode="ink">
              <msink:context xmlns:msink="http://schemas.microsoft.com/ink/2010/main" type="inkBullet" rotatedBoundingBox="6345,16410 6694,16369 6711,16511 6362,16553"/>
            </emma:interpretation>
            <emma:one-of disjunction-type="recognition" id="oneOf3">
              <emma:interpretation id="interp15" emma:lang="en-IN" emma:confidence="0">
                <emma:literal>-</emma:literal>
              </emma:interpretation>
            </emma:one-of>
          </emma:emma>
        </inkml:annotationXML>
      </inkml:traceGroup>
      <inkml:traceGroup>
        <inkml:annotationXML>
          <emma:emma xmlns:emma="http://www.w3.org/2003/04/emma" version="1.0">
            <emma:interpretation id="{D44CF1D0-29C5-4C45-9540-35A30D003520}" emma:medium="tactile" emma:mode="ink">
              <msink:context xmlns:msink="http://schemas.microsoft.com/ink/2010/main" type="line" rotatedBoundingBox="10091,14157 23253,12575 23622,15649 10460,17232"/>
            </emma:interpretation>
          </emma:emma>
        </inkml:annotationXML>
        <inkml:traceGroup>
          <inkml:annotationXML>
            <emma:emma xmlns:emma="http://www.w3.org/2003/04/emma" version="1.0">
              <emma:interpretation id="{BCDAB692-8E52-4FCB-8A01-362400490F93}" emma:medium="tactile" emma:mode="ink">
                <msink:context xmlns:msink="http://schemas.microsoft.com/ink/2010/main" type="inkWord" rotatedBoundingBox="10299,15031 12759,15084 12735,16180 10275,16127"/>
              </emma:interpretation>
              <emma:one-of disjunction-type="recognition" id="oneOf4">
                <emma:interpretation id="interp16" emma:lang="en-IN" emma:confidence="0">
                  <emma:literal>(D</emma:literal>
                </emma:interpretation>
                <emma:interpretation id="interp17" emma:lang="en-IN" emma:confidence="0">
                  <emma:literal>CD</emma:literal>
                </emma:interpretation>
                <emma:interpretation id="interp18" emma:lang="en-IN" emma:confidence="0">
                  <emma:literal>CII</emma:literal>
                </emma:interpretation>
                <emma:interpretation id="interp19" emma:lang="en-IN" emma:confidence="0">
                  <emma:literal>(21</emma:literal>
                </emma:interpretation>
                <emma:interpretation id="interp20" emma:lang="en-IN" emma:confidence="0">
                  <emma:literal>'D</emma:literal>
                </emma:interpretation>
              </emma:one-of>
            </emma:emma>
          </inkml:annotationXML>
        </inkml:traceGroup>
        <inkml:traceGroup>
          <inkml:annotationXML>
            <emma:emma xmlns:emma="http://www.w3.org/2003/04/emma" version="1.0">
              <emma:interpretation id="{7C0689E5-5685-48D4-AFDB-67EE1C2C8703}" emma:medium="tactile" emma:mode="ink">
                <msink:context xmlns:msink="http://schemas.microsoft.com/ink/2010/main" type="inkWord" rotatedBoundingBox="14318,14448 17127,14295 17205,15745 14397,15897"/>
              </emma:interpretation>
              <emma:one-of disjunction-type="recognition" id="oneOf5">
                <emma:interpretation id="interp21" emma:lang="en-IN" emma:confidence="0">
                  <emma:literal>This</emma:literal>
                </emma:interpretation>
                <emma:interpretation id="interp22" emma:lang="en-IN" emma:confidence="0">
                  <emma:literal>Davis</emma:literal>
                </emma:interpretation>
                <emma:interpretation id="interp23" emma:lang="en-IN" emma:confidence="0">
                  <emma:literal>Doris</emma:literal>
                </emma:interpretation>
                <emma:interpretation id="interp24" emma:lang="en-IN" emma:confidence="0">
                  <emma:literal>pastis</emma:literal>
                </emma:interpretation>
                <emma:interpretation id="interp25" emma:lang="en-IN" emma:confidence="0">
                  <emma:literal>putti,</emma:literal>
                </emma:interpretation>
              </emma:one-of>
            </emma:emma>
          </inkml:annotationXML>
        </inkml:traceGroup>
        <inkml:traceGroup>
          <inkml:annotationXML>
            <emma:emma xmlns:emma="http://www.w3.org/2003/04/emma" version="1.0">
              <emma:interpretation id="{ACBE4EB3-5D80-4AB0-9F6E-1F25E0760928}" emma:medium="tactile" emma:mode="ink">
                <msink:context xmlns:msink="http://schemas.microsoft.com/ink/2010/main" type="inkWord" rotatedBoundingBox="19967,12970 23253,12575 23622,15649 20336,16045"/>
              </emma:interpretation>
              <emma:one-of disjunction-type="recognition" id="oneOf6">
                <emma:interpretation id="interp26" emma:lang="en-IN" emma:confidence="0">
                  <emma:literal>to</emma:literal>
                </emma:interpretation>
                <emma:interpretation id="interp27" emma:lang="en-IN" emma:confidence="0">
                  <emma:literal>t</emma:literal>
                </emma:interpretation>
                <emma:interpretation id="interp28" emma:lang="en-IN" emma:confidence="0">
                  <emma:literal>to.</emma:literal>
                </emma:interpretation>
                <emma:interpretation id="interp29" emma:lang="en-IN" emma:confidence="0">
                  <emma:literal>too</emma:literal>
                </emma:interpretation>
                <emma:interpretation id="interp30" emma:lang="en-IN" emma:confidence="0">
                  <emma:literal>t.</emma:literal>
                </emma:interpretation>
              </emma:one-of>
            </emma:emma>
          </inkml:annotationXML>
        </inkml:traceGroup>
      </inkml:traceGroup>
    </inkml:traceGroup>
    <inkml:traceGroup>
      <inkml:annotationXML>
        <emma:emma xmlns:emma="http://www.w3.org/2003/04/emma" version="1.0">
          <emma:interpretation id="{90CABF50-3A56-4FD5-8381-FCA9C5C3A16B}" emma:medium="tactile" emma:mode="ink">
            <msink:context xmlns:msink="http://schemas.microsoft.com/ink/2010/main" type="paragraph" rotatedBoundingBox="8658,16467 18761,15932 18876,18112 8774,18647" alignmentLevel="3"/>
          </emma:interpretation>
        </emma:emma>
      </inkml:annotationXML>
      <inkml:traceGroup>
        <inkml:annotationXML>
          <emma:emma xmlns:emma="http://www.w3.org/2003/04/emma" version="1.0">
            <emma:interpretation id="{96AA62E4-059E-49FA-949F-B7F44AF6594E}" emma:medium="tactile" emma:mode="ink">
              <msink:context xmlns:msink="http://schemas.microsoft.com/ink/2010/main" type="inkBullet" rotatedBoundingBox="8693,17129 9253,17099 9309,18144 8748,18173"/>
            </emma:interpretation>
            <emma:one-of disjunction-type="recognition" id="oneOf7">
              <emma:interpretation id="interp31" emma:lang="en-IN" emma:confidence="0">
                <emma:literal>•</emma:literal>
              </emma:interpretation>
            </emma:one-of>
          </emma:emma>
        </inkml:annotationXML>
      </inkml:traceGroup>
      <inkml:traceGroup>
        <inkml:annotationXML>
          <emma:emma xmlns:emma="http://www.w3.org/2003/04/emma" version="1.0">
            <emma:interpretation id="{D30331F3-0931-41F7-8D1A-220AF71C157E}" emma:medium="tactile" emma:mode="ink">
              <msink:context xmlns:msink="http://schemas.microsoft.com/ink/2010/main" type="line" rotatedBoundingBox="9399,16428 18761,15932 18876,18112 9514,18608"/>
            </emma:interpretation>
          </emma:emma>
        </inkml:annotationXML>
        <inkml:traceGroup>
          <inkml:annotationXML>
            <emma:emma xmlns:emma="http://www.w3.org/2003/04/emma" version="1.0">
              <emma:interpretation id="{C7676160-AC44-4EA0-82CB-B20FA027D748}" emma:medium="tactile" emma:mode="ink">
                <msink:context xmlns:msink="http://schemas.microsoft.com/ink/2010/main" type="inkWord" rotatedBoundingBox="9608,16300 14494,16717 14349,18422 9462,18004"/>
              </emma:interpretation>
              <emma:one-of disjunction-type="recognition" id="oneOf8">
                <emma:interpretation id="interp32" emma:lang="en-IN" emma:confidence="0">
                  <emma:literal>I-it)</emma:literal>
                </emma:interpretation>
                <emma:interpretation id="interp33" emma:lang="en-IN" emma:confidence="0">
                  <emma:literal>b-it)</emma:literal>
                </emma:interpretation>
                <emma:interpretation id="interp34" emma:lang="en-IN" emma:confidence="0">
                  <emma:literal>"I</emma:literal>
                </emma:interpretation>
                <emma:interpretation id="interp35" emma:lang="en-IN" emma:confidence="0">
                  <emma:literal>'if)</emma:literal>
                </emma:interpretation>
                <emma:interpretation id="interp36" emma:lang="en-IN" emma:confidence="0">
                  <emma:literal>b-in)</emma:literal>
                </emma:interpretation>
              </emma:one-of>
            </emma:emma>
          </inkml:annotationXML>
        </inkml:traceGroup>
        <inkml:traceGroup>
          <inkml:annotationXML>
            <emma:emma xmlns:emma="http://www.w3.org/2003/04/emma" version="1.0">
              <emma:interpretation id="{E89E74E1-8A69-43DA-81EF-5C8C6C888747}" emma:medium="tactile" emma:mode="ink">
                <msink:context xmlns:msink="http://schemas.microsoft.com/ink/2010/main" type="inkWord" rotatedBoundingBox="17507,15998 18761,15931 18875,18093 17622,18159"/>
              </emma:interpretation>
              <emma:one-of disjunction-type="recognition" id="oneOf9">
                <emma:interpretation id="interp37" emma:lang="en-IN" emma:confidence="0">
                  <emma:literal>it</emma:literal>
                </emma:interpretation>
                <emma:interpretation id="interp38" emma:lang="en-IN" emma:confidence="0">
                  <emma:literal>I</emma:literal>
                </emma:interpretation>
                <emma:interpretation id="interp39" emma:lang="en-IN" emma:confidence="0">
                  <emma:literal>if</emma:literal>
                </emma:interpretation>
                <emma:interpretation id="interp40" emma:lang="en-IN" emma:confidence="0">
                  <emma:literal>i</emma:literal>
                </emma:interpretation>
                <emma:interpretation id="interp41" emma:lang="en-IN" emma:confidence="0">
                  <emma:literal>It</emma:literal>
                </emma:interpretation>
              </emma:one-of>
            </emma:emma>
          </inkml:annotationXML>
        </inkml:traceGroup>
      </inkml:traceGroup>
    </inkml:traceGroup>
  </inkml:traceGroup>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4:53:14.212"/>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1:18.496"/>
    </inkml:context>
    <inkml:brush xml:id="br0">
      <inkml:brushProperty name="width" value="0.05" units="cm"/>
      <inkml:brushProperty name="height" value="0.05" units="cm"/>
      <inkml:brushProperty name="ignorePressure" value="1"/>
    </inkml:brush>
  </inkml:definitions>
  <inkml:trace contextRef="#ctx0" brushRef="#br0">426 0,'-32'0,"-52"6,72-3,-1 0,1 0,-1 1,1 0,0 1,-22 13,15-6,-55 36,55-32,8-8,0 1,1 1,0-1,-9 12,15-15,1-1,0 0,0 1,0 0,1-1,0 1,0 0,1 0,-1 1,1-1,1 0,-1 8,0-7,1 0,0 1,0-1,1 0,0 1,0-1,1 0,0 0,0 0,0 0,8 13,-7-16,0 1,1-1,0 0,0 0,0-1,1 1,-1-1,1 0,0 0,0 0,0-1,0 0,0 0,0 0,1 0,7 1,27 3,1-2,0-2,-1-1,43-5,17 1,-77 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1:24.046"/>
    </inkml:context>
    <inkml:brush xml:id="br0">
      <inkml:brushProperty name="width" value="0.05" units="cm"/>
      <inkml:brushProperty name="height" value="0.05" units="cm"/>
      <inkml:brushProperty name="ignorePressure" value="1"/>
    </inkml:brush>
  </inkml:definitions>
  <inkml:trace contextRef="#ctx0" brushRef="#br0">66 85,'0'372,"3"-440,-1 43,-1 0,-1 0,-1 0,-2 0,0 0,-7-24,8 44,0 1,-1 0,0 0,0 0,0 0,0 0,-5-4,6 6,-1 0,1-1,0 1,0-1,-1 1,2-1,-1 0,0 0,1 1,-1-1,1-1,0 1,0 0,-1-5,2 7,1-1,0 1,-1-1,1 0,0 1,0-1,0 1,0 0,0-1,1 1,-1 0,0 0,1 0,-1 0,1 0,-1 0,1 0,-1 0,1 0,-1 1,3-2,38-11,-25 8,0-1,25-12,-30 12,0 1,1 0,-1 1,1 0,0 1,16-3,-16 5,6-1,0 1,0 1,0 0,30 5,-45-4,0-1,-1 1,1 0,-1 0,1 1,-1-1,1 1,-1 0,0 0,0 0,0 0,0 0,0 1,0-1,0 1,-1 0,0 0,1 0,-1 0,0 0,0 0,-1 0,1 1,-1-1,0 1,1-1,-2 1,1 0,0 5,2 38,-2 1,-8 69,6-111,0 0,0 0,0 0,-1 0,0-1,-1 1,1 0,-1-1,0 0,0 0,-1 0,0 0,-6 7,-5 2,1-2,-34 21,32-22,0 0,-25 23,32-25,-1-2,0 1,0-1,-1-1,0 0,-13 5,-43 27,37-15,18-12</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1:27.329"/>
    </inkml:context>
    <inkml:brush xml:id="br0">
      <inkml:brushProperty name="width" value="0.05" units="cm"/>
      <inkml:brushProperty name="height" value="0.05" units="cm"/>
      <inkml:brushProperty name="ignorePressure" value="1"/>
    </inkml:brush>
  </inkml:definitions>
  <inkml:trace contextRef="#ctx0" brushRef="#br0">0 0,'0'4,"0"7,0 5,0 4,0 4,0 2,0 1,0 1,0-1,0 1,0-1,0-1,0 1,0-1,0 1,0-1,0 0,0-4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1:35.277"/>
    </inkml:context>
    <inkml:brush xml:id="br0">
      <inkml:brushProperty name="width" value="0.05" units="cm"/>
      <inkml:brushProperty name="height" value="0.05" units="cm"/>
      <inkml:brushProperty name="ignorePressure" value="1"/>
    </inkml:brush>
  </inkml:definitions>
  <inkml:trace contextRef="#ctx0" brushRef="#br0">1 161,'0'24,"0"0,2 0,1-1,0 1,2-1,1 0,1 0,0-1,15 30,-22-52,0 0,0 0,0 1,0-1,0 0,1 1,-1-1,0 0,0 1,0-1,0 0,0 0,0 1,1-1,-1 0,0 0,0 1,0-1,1 0,-1 0,0 1,0-1,0 0,1 0,-1 0,0 0,1 1,-1-1,0 0,0 0,1 0,-1 0,0 0,1 0,-1 0,0 0,1 0,-1 0,0 0,1 0,-1 0,0 0,0 0,1 0,-1 0,0 0,1-1,-1 1,0 0,0 0,1 0,-1-1,8-22,-4-29,-3 33,0 0,-2-1,0 1,-1 0,-1 0,-1 0,-1 0,-1 0,-9-21,12 33,0 0,1 0,-1 0,1 0,1 0,-1 0,1-1,0 1,1-12,0 17,0-1,1 1,-1-1,1 1,-1-1,1 1,0 0,0-1,0 1,0 0,0 0,1-1,-1 1,1 0,-1 0,1 1,0-1,0 0,0 1,0-1,0 1,0-1,0 1,0 0,1 0,-1 0,0 0,1 0,-1 1,5-2,-1 1,0 1,0-1,0 1,0 0,0 0,0 1,0 0,0 0,0 0,0 1,-1 0,1 0,0 0,-1 1,0 0,1 0,-1 0,0 1,-1 0,1 0,-1 0,1 0,-1 1,0-1,-1 1,1 0,-1 0,0 1,0-1,-1 1,0-1,0 1,0 0,0 0,-1 0,0 0,-1 0,1 0,-1 0,0 0,0 0,-1 0,0 0,0 0,-3 8,0-2,-1 1,0-1,-1-1,0 1,-1-1,-9 12,8-12,1 1,-1 0,2 0,-9 21,15-32,0 0,0-1,0 1,0 0,0-1,0 1,0 0,0 0,0-1,0 1,0 0,0 0,1-1,-1 1,0 0,0-1,1 1,-1 0,1-1,-1 1,1-1,-1 1,1-1,-1 1,1-1,-1 1,1-1,-1 1,1-1,0 0,-1 1,1-1,0 0,-1 0,1 1,0-1,0 0,-1 0,1 0,0 0,1 0,43 3,-23-2,-16-1,-1 1,0 0,0 0,0 1,0 0,-1 0,1 0,0 0,-1 1,1-1,-1 1,0 0,0 1,6 5,-8-6,0 1,0 0,0 0,0 0,-1 0,1 0,-1 0,0 0,-1 0,1 1,-1-1,1 0,-1 1,0-1,-1 0,1 0,-1 1,-1 4,0-1,0-1,0 0,-1 1,0-1,0 0,0-1,-1 1,0 0,-1-1,-5 7,8-10,-1-1,1 0,0 0,-1 1,1-1,-1-1,0 1,0 0,1-1,-1 1,0-1,0 0,-1 0,1 0,0 0,0-1,0 1,0-1,-1 0,1 0,0 0,0 0,-1-1,1 1,0-1,-5-1,6 1,0 0,0 0,0 0,1-1,-1 1,0 0,1-1,-1 1,0-1,1 1,0-1,-1 0,1 0,0 1,-2-4,-4-13</inkml:trace>
</inkml:ink>
</file>

<file path=ppt/ink/ink4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1:52.60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385BF8D-71A3-407E-AB74-DACE8E8C5154}" emma:medium="tactile" emma:mode="ink">
          <msink:context xmlns:msink="http://schemas.microsoft.com/ink/2010/main" type="writingRegion" rotatedBoundingBox="687,4122 3749,1913 4897,3506 1836,5715"/>
        </emma:interpretation>
      </emma:emma>
    </inkml:annotationXML>
    <inkml:traceGroup>
      <inkml:annotationXML>
        <emma:emma xmlns:emma="http://www.w3.org/2003/04/emma" version="1.0">
          <emma:interpretation id="{306866FE-D36D-422D-BFCE-EEDCC93CE486}" emma:medium="tactile" emma:mode="ink">
            <msink:context xmlns:msink="http://schemas.microsoft.com/ink/2010/main" type="paragraph" rotatedBoundingBox="687,4122 3749,1913 4897,3506 1836,5715" alignmentLevel="1"/>
          </emma:interpretation>
        </emma:emma>
      </inkml:annotationXML>
      <inkml:traceGroup>
        <inkml:annotationXML>
          <emma:emma xmlns:emma="http://www.w3.org/2003/04/emma" version="1.0">
            <emma:interpretation id="{405828C3-7F77-4019-883C-D5E0EEE6230D}" emma:medium="tactile" emma:mode="ink">
              <msink:context xmlns:msink="http://schemas.microsoft.com/ink/2010/main" type="line" rotatedBoundingBox="687,4122 3749,1913 4897,3506 1836,5715"/>
            </emma:interpretation>
          </emma:emma>
        </inkml:annotationXML>
        <inkml:traceGroup>
          <inkml:annotationXML>
            <emma:emma xmlns:emma="http://www.w3.org/2003/04/emma" version="1.0">
              <emma:interpretation id="{F44C4B1A-1B2B-4123-8EC6-DDBBF1B14B93}" emma:medium="tactile" emma:mode="ink">
                <msink:context xmlns:msink="http://schemas.microsoft.com/ink/2010/main" type="inkWord" rotatedBoundingBox="687,4122 3749,1913 4897,3506 1836,5715"/>
              </emma:interpretation>
              <emma:one-of disjunction-type="recognition" id="oneOf0">
                <emma:interpretation id="interp0" emma:lang="en-IN" emma:confidence="0">
                  <emma:literal>BED</emma:literal>
                </emma:interpretation>
                <emma:interpretation id="interp1" emma:lang="en-IN" emma:confidence="0">
                  <emma:literal>BID</emma:literal>
                </emma:interpretation>
                <emma:interpretation id="interp2" emma:lang="en-IN" emma:confidence="0">
                  <emma:literal>FB.</emma:literal>
                </emma:interpretation>
                <emma:interpretation id="interp3" emma:lang="en-IN" emma:confidence="0">
                  <emma:literal>FB:</emma:literal>
                </emma:interpretation>
                <emma:interpretation id="interp4" emma:lang="en-IN" emma:confidence="0">
                  <emma:literal>B_FD</emma:literal>
                </emma:interpretation>
              </emma:one-of>
            </emma:emma>
          </inkml:annotationXML>
          <inkml:trace contextRef="#ctx0" brushRef="#br0">-15665 1257,'0'0,"0"0,0 0,0 0,0 0,0 0,0 0,0 0,10-21,22-24,25-23,19-36,20-22,22-6,-9 4,-6 17,-9 19,-18 45,-19 42</inkml:trace>
          <inkml:trace contextRef="#ctx0" brushRef="#br0" timeOffset="306.18">-15374 2122,'0'0,"0"0,0 0,0 0,0 0,0 0,7-9,13-13,22-18,19-19,21-31,26-18,5-13,1-4,-9 4,-11 10,-10 19</inkml:trace>
          <inkml:trace contextRef="#ctx0" brushRef="#br0" timeOffset="-347.81">-15522 1061,'0'0,"0"0,0 0,0 0,0 0,0 10,0 11,3 17,19 18,5 37,22 18,5 16,8 10,4 3,-4-6,-1-11,-9-14,-12-22,-3-18,-8-24,-17-15,-7-15,-5-15</inkml:trace>
          <inkml:trace contextRef="#ctx0" brushRef="#br0" timeOffset="2192.53">-14933 2824,'0'0,"0"0,0 0,0 0,0 0,17-17,25-13,34-32,40-39,56-48,40-50,32-28,27-28,9-12,-1 0,-18 14,-25 29,-39 30,-34 45,-48 38,-36 43,-52 51,-29 38</inkml:trace>
          <inkml:trace contextRef="#ctx0" brushRef="#br0" timeOffset="1085.31">-14305 740,'0'0,"0"0,0 0,0 0,0 0,0 0,7 12,0 9,11 17,4 9,10 21,15 8,2 7,7-1,-1-8,-16-15,0-7,-21-19,-18-19,-15-14,-17-26,-3-16,-9-6,0-11,-8-9,8 4,-1-9,4 9,4-12,12 8,10-13,15 6,15-6,10 13,7 6,2 13,3 32,-7 24,-6 29,-4 16,-3 14,-7 7,-5 0,0-6,0-13,10-21,9-19,21-18,6-15,8-14,13-3,4-6,5 11,-9 14,-13 17,-10 17,-22 35,-15 33,-34 21,-20 19,-17 1,-24 8,-11-8,3-20,0-30,12-22</inkml:trace>
          <inkml:trace contextRef="#ctx0" brushRef="#br0" timeOffset="1714.16">-13175 17,'0'0,"0"0,0 0,0 0,0 0,0 0,5 9,7 15,3 0,10 9,4 16,15 3,-2-5,-7 3,-6-7,-2-8,-12-11,-10-5,-15-10,-9-9,-13-5,-3-4,-17-12,-7-1,0-20,-7-5,9-8,10 1,13-3,19 8,22-3,18-3,14 13,18-1,7 8,7 11,3 24,-12 24,-13 23,-12 21,-32 48,-25 28,-29 34</inkml:trace>
        </inkml:traceGroup>
      </inkml:traceGroup>
    </inkml:traceGroup>
  </inkml:traceGroup>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25:31.45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2529 1536,'0'20,"1"0,1-1,1 1,8 30,-9-42,0-1,1 1,0-1,0 0,1 0,0 0,0 0,1 0,0-1,0 0,1 0,-1 0,1-1,7 5,1 3,-16-1,-5 4,1 12,1 0,1 0,1 0,2 1,1 0,3 30,0 18,0-35,2-2,2 1,1 0,19 53,-10-37,9 63,-3 104,-8 329,-15-488,0-50,-1 0,-1 0,0 0,-1 0,0 0,-10 24,10-33,1 1,-1-1,-1 0,1 0,-1 0,0 0,0-1,-1 1,0-1,1 0,-2-1,1 1,-1-1,1 0,-1 0,-10 4,4-2,1 0,-1 1,1 0,1 1,-1 0,1 1,-14 16,14-15,0 0,-1 0,0-1,0 0,-21 11,21-16,0 0,0 0,-1-1,0 0,1-1,-1-1,0 0,0 0,0-2,1 1,-1-1,0-1,-14-3,9 1,1-1,-1 0,1-2,0 0,1 0,0-1,0-1,-20-16,1-3,1-2,2-1,1-1,1-1,2-2,-29-50,47 66,1-1,1 0,-6-32,-4-8,-2-4,11 33,-2 0,-1 0,-30-56,23 54,1 0,2-2,1 0,-16-65,12 38,11 41,0-1,2 1,1-1,-3-30,5-34,2 26,-13-90,5 83,4 0,4-83,1 61,0 78,0 0,1 1,0-1,1 1,0 0,1-1,0 1,0 1,1-1,0 1,1 0,0 0,0 0,1 1,0 0,1 0,15-12,-12 11,0 0,1 1,1 0,-1 1,1 1,0 0,1 0,-1 1,1 1,0 0,0 1,27-2,-11 5,-10 1,0-1,0-1,0-1,0-1,0 0,-1-2,1 0,-1-1,31-14,-6-4,-25 15,0-2,0 0,-1-1,0-1,29-28,-37 31,0-1,1 1,1 1,-1 0,2 0,-1 1,27-12,-38 20,0-1,0 1,1 0,-1-1,0 1,0 0,0 0,0 0,0 0,0 0,0 0,0 0,0 0,0 0,0 1,0-1,0 0,0 1,0-1,0 1,0-1,0 1,0-1,0 1,0 0,0-1,-1 1,3 2,-3-3,0 1,0 0,0 0,0-1,0 1,1 0,-1 0,-1 0,1-1,0 1,0 0,0 0,0 0,0-1,-1 1,1 0,0 0,-1-1,1 1,-1 0,1-1,-1 1,1 0,-1-1,1 1,-1-1,1 1,-1-1,0 1,1-1,-1 1,0-1,1 0,-1 1,0-1,0 0,0 0,-1 1,-72 20,63-20,0 1,1 1,-1 0,1 0,0 1,0 0,0 1,0 0,1 0,0 1,0 0,-11 11,17-14,1 0,0 0,0 1,0-1,1 0,-1 1,1-1,-1 5,-2 11</inkml:trace>
  <inkml:trace contextRef="#ctx0" brushRef="#br0" timeOffset="1545.3">2 1194,'-1'51,"0"-13,6 52,-3-76,0-1,1 0,0-1,1 1,1-1,0 1,12 20,-6-14,-5-8,0 0,1 0,0-1,1 0,12 13,-17-21,0 0,-1 0,1 0,0 0,0-1,0 1,0-1,0 1,0-1,0 0,1 0,-1-1,0 1,1-1,-1 1,0-1,1 0,-1-1,0 1,1 0,-1-1,0 0,1 0,-1 0,6-2,10-7,0-1,0 0,-1-2,28-24,-29 23,992-900,-712 631,-201 189,-39 37,104-82,-157 137,-1-1,1 1,0 0,0 0,1 0,-1 0,0 1,9-2,-11 2,-1 1,1 0,0 0,0 0,0 0,0 0,-1 1,1-1,0 0,0 1,0-1,-1 1,1 0,0 0,-1-1,1 1,-1 0,1 0,-1 0,1 1,-1-1,0 0,2 3,6 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26:47.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0 454,'21'541,"-19"-493,-2-33,0-1,1 1,1-1,0 0,1 0,5 17,-7-29,-1-1,1 0,-1 0,1 0,0 0,-1 0,1 1,0-1,0-1,0 1,0 0,0 0,0 0,0 0,0-1,0 1,1 0,-1-1,0 1,0-1,0 1,1-1,-1 0,0 0,1 1,-1-1,2 0,1-1,1 1,-1-1,0 0,0 0,0 0,0-1,7-3,16-9,-1-3,0 0,42-38,-53 42,618-583,-426 391,18-17,-208 207,0 1</inkml:trace>
</inkml:ink>
</file>

<file path=ppt/ink/ink45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46:47.230"/>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2FF5028-54EB-4C11-971B-AFE9990312B9}" emma:medium="tactile" emma:mode="ink">
          <msink:context xmlns:msink="http://schemas.microsoft.com/ink/2010/main" type="writingRegion" rotatedBoundingBox="10,6317 15755,-6314 29762,11143 14017,23775"/>
        </emma:interpretation>
      </emma:emma>
    </inkml:annotationXML>
    <inkml:traceGroup>
      <inkml:annotationXML>
        <emma:emma xmlns:emma="http://www.w3.org/2003/04/emma" version="1.0">
          <emma:interpretation id="{1CE2514B-49CC-4990-9553-B75A3B2A9378}" emma:medium="tactile" emma:mode="ink">
            <msink:context xmlns:msink="http://schemas.microsoft.com/ink/2010/main" type="paragraph" rotatedBoundingBox="368,5709 6959,2772 7772,4597 1180,7533" alignmentLevel="1"/>
          </emma:interpretation>
        </emma:emma>
      </inkml:annotationXML>
      <inkml:traceGroup>
        <inkml:annotationXML>
          <emma:emma xmlns:emma="http://www.w3.org/2003/04/emma" version="1.0">
            <emma:interpretation id="{65DCBC88-2AB8-45DD-97E1-FF3AB1CCC086}" emma:medium="tactile" emma:mode="ink">
              <msink:context xmlns:msink="http://schemas.microsoft.com/ink/2010/main" type="line" rotatedBoundingBox="368,5709 6959,2772 7772,4597 1180,7533"/>
            </emma:interpretation>
          </emma:emma>
        </inkml:annotationXML>
        <inkml:traceGroup>
          <inkml:annotationXML>
            <emma:emma xmlns:emma="http://www.w3.org/2003/04/emma" version="1.0">
              <emma:interpretation id="{BC5BEF06-6D0C-4852-8E3F-C55FD8E41A00}" emma:medium="tactile" emma:mode="ink">
                <msink:context xmlns:msink="http://schemas.microsoft.com/ink/2010/main" type="inkWord" rotatedBoundingBox="368,5709 6959,2772 7772,4597 1180,7533"/>
              </emma:interpretation>
              <emma:one-of disjunction-type="recognition" id="oneOf0">
                <emma:interpretation id="interp0" emma:lang="en-IN" emma:confidence="0">
                  <emma:literal>Exit</emma:literal>
                </emma:interpretation>
                <emma:interpretation id="interp1" emma:lang="en-IN" emma:confidence="0">
                  <emma:literal>Ex-to</emma:literal>
                </emma:interpretation>
                <emma:interpretation id="interp2" emma:lang="en-IN" emma:confidence="0">
                  <emma:literal>Effio</emma:literal>
                </emma:interpretation>
                <emma:interpretation id="interp3" emma:lang="en-IN" emma:confidence="0">
                  <emma:literal>Ex-no</emma:literal>
                </emma:interpretation>
                <emma:interpretation id="interp4" emma:lang="en-IN" emma:confidence="0">
                  <emma:literal>Ex-o</emma:literal>
                </emma:interpretation>
              </emma:one-of>
            </emma:emma>
          </inkml:annotationXML>
          <inkml:trace contextRef="#ctx0" brushRef="#br0">717 0,'0'0,"0"0,0 0,0 0,0 0,0 0,0 0,0 0,0 0,0 0,0 0,0 0,-15 23,-6 11,-18 14,-3 16,-18 27,-14 11,-18 20,-7-7,4 7,17-24,11-6,32-28,35-27,28-23,29-21,31-17,7-3,11 0,-3 7,-8-1,-25 21,-17 34,-24 14,-36 33,-29 24,-24 10,-3 17,-11 4,7-4,17 0,4-7,22-20,24-27,35-27,14-27,25-24,22-38,20-19,11-18,4-13,-8 0,-20-3,-12 20,-20 13</inkml:trace>
          <inkml:trace contextRef="#ctx0" brushRef="#br0" timeOffset="-1042.6">441 23,'0'0,"0"0,0 0,0 0,0 0,0 0</inkml:trace>
          <inkml:trace contextRef="#ctx0" brushRef="#br0" timeOffset="776.05">1719 934,'0'0,"0"0,0 0,0 0,0 0,0 0,14-13,21-25,32-19,29-31,20-24,18-6,-3-21</inkml:trace>
          <inkml:trace contextRef="#ctx0" brushRef="#br0" timeOffset="521.15">2217 982,'0'0,"0"0,0 0,0 0,0 0,0 0,7 13,7 11,10 3,5 10,6 11,0-11,4-3,-11-10,-28-24,0 0,-28-31,-25-23,-17-34,-19-14,-17-30,4-24,7 1,7-11,17 0,7 23,29 15,7 26,17 28,1 23,10 20,0 31,14 7</inkml:trace>
          <inkml:trace contextRef="#ctx0" brushRef="#br0" timeOffset="1046.59">2061-102,'0'0,"0"0,0 0,0 0,0 0,0 0,21 0,22 0,34-7,26 0,27-10,33 11,17 2,-4 4,-3 0,-10 4,-26 13,-17-4,-32 1</inkml:trace>
          <inkml:trace contextRef="#ctx0" brushRef="#br0" timeOffset="1304.08">3427-552,'0'0,"0"0,0 0,0 0,0 0,-14 6,-11 4,4 11,-7 16,0 17,0 24,-4 24,18 20,0 0,6 3,8-10,18-13</inkml:trace>
          <inkml:trace contextRef="#ctx0" brushRef="#br0" timeOffset="1581.89">4528-854,'0'0,"0"0,0 0,0 0,0 0,0 0,0 0,0 0,18-24,3-6,15-4,-1-10,11 10,-11 4,-7 6</inkml:trace>
          <inkml:trace contextRef="#ctx0" brushRef="#br0" timeOffset="1821.72">4603-258,'0'0,"0"0,0 0,0 0,0 0,0 0,0 0,0 0,21-20,18-24,10-21,32-26,18-14,10-20,8 3</inkml:trace>
          <inkml:trace contextRef="#ctx0" brushRef="#br0" timeOffset="2227.81">5478-1443,'0'0,"0"0,0 0,0 0,0 0,0 0,0 0,0 13,7 18,0 6,7 17,14 14,18 0,4 6,31-9,18-18,17-20,8-17,6-27,4-3,-10-21,-22-20,-28-6,-31-1,-29 4,-35 3,-22 10,-38 7,-21 17,-22 10,-17 44</inkml:trace>
        </inkml:traceGroup>
      </inkml:traceGroup>
    </inkml:traceGroup>
    <inkml:traceGroup>
      <inkml:annotationXML>
        <emma:emma xmlns:emma="http://www.w3.org/2003/04/emma" version="1.0">
          <emma:interpretation id="{8980B82B-9F1E-4C3A-BDE6-FB22268D5545}" emma:medium="tactile" emma:mode="ink">
            <msink:context xmlns:msink="http://schemas.microsoft.com/ink/2010/main" type="paragraph" rotatedBoundingBox="4070,9436 16352,1009 17568,2780 5286,11207" alignmentLevel="1"/>
          </emma:interpretation>
        </emma:emma>
      </inkml:annotationXML>
      <inkml:traceGroup>
        <inkml:annotationXML>
          <emma:emma xmlns:emma="http://www.w3.org/2003/04/emma" version="1.0">
            <emma:interpretation id="{4944F128-8F2F-4868-BEF7-CFC116F00B9C}" emma:medium="tactile" emma:mode="ink">
              <msink:context xmlns:msink="http://schemas.microsoft.com/ink/2010/main" type="line" rotatedBoundingBox="4070,9436 16352,1009 17568,2780 5286,11207"/>
            </emma:interpretation>
          </emma:emma>
        </inkml:annotationXML>
        <inkml:traceGroup>
          <inkml:annotationXML>
            <emma:emma xmlns:emma="http://www.w3.org/2003/04/emma" version="1.0">
              <emma:interpretation id="{3199F4A3-6E92-4FD9-A807-0235A4FA78C8}" emma:medium="tactile" emma:mode="ink">
                <msink:context xmlns:msink="http://schemas.microsoft.com/ink/2010/main" type="inkWord" rotatedBoundingBox="4070,9436 16352,1009 17568,2780 5286,11207"/>
              </emma:interpretation>
              <emma:one-of disjunction-type="recognition" id="oneOf1">
                <emma:interpretation id="interp5" emma:lang="en-IN" emma:confidence="0">
                  <emma:literal>HA-1920S</emma:literal>
                </emma:interpretation>
                <emma:interpretation id="interp6" emma:lang="en-IN" emma:confidence="0">
                  <emma:literal>HA -17.32--0</emma:literal>
                </emma:interpretation>
                <emma:interpretation id="interp7" emma:lang="en-IN" emma:confidence="0">
                  <emma:literal>HA -17.32-0</emma:literal>
                </emma:interpretation>
                <emma:interpretation id="interp8" emma:lang="en-IN" emma:confidence="0">
                  <emma:literal>HA -11.32--0</emma:literal>
                </emma:interpretation>
                <emma:interpretation id="interp9" emma:lang="en-IN" emma:confidence="0">
                  <emma:literal>HA -11.32-0</emma:literal>
                </emma:interpretation>
              </emma:one-of>
            </emma:emma>
          </inkml:annotationXML>
          <inkml:trace contextRef="#ctx0" brushRef="#br0" timeOffset="9152.03">9071 460,'0'0,"0"0,0 0,0 0,0 0,0 0,0 0,0 0,0 0,25 24,10 3,14 10,25 14,15 13,17 28,3-1,7 14,-6-10,-4 0,-22-17,-16-7,-26-10,-10-17,-18-24</inkml:trace>
          <inkml:trace contextRef="#ctx0" brushRef="#br0" timeOffset="9638.76">9724 105,'0'0,"0"0,0 0,0 0,0 0,0 0,0 0,14-21,7-13,18-30,3-10,22-8,-15-6,-3 17,-11 3,-6 14,-8 10,4 24,-11 6,0 14,0 14,7 6,14 17,18 11,25 16,7 24,17 21,0-4,1 23,-4-13,-18-3,-18-10,-10-7,-17-34,-15-17</inkml:trace>
          <inkml:trace contextRef="#ctx0" brushRef="#br0" timeOffset="9972.84">11524-265,'0'0,"0"0,0 0,0 0,0 0,0 0,0 0,0 0,0 0,0 0,0 0,0 0,0 0,0 0,0 0,0 0,0 0,-14 0,0 0,0-6,14 6,-8-17,8-10</inkml:trace>
          <inkml:trace contextRef="#ctx0" brushRef="#br0" timeOffset="10506.51">11386-1436,'0'0,"0"0,0 0,0 0,0 0,0 0,14-7,15 3,16-9,12-4,17 0,-10 17,-1 7,-13 20,-5-3,-9 13,-8 0,0-3,-3 7,-4-8,14-12,11-4,4 0,20-11,1 1,3 0,-10 0,-4 10,-11 3,-3 17,-25 11,-14 16,-14 7,-7 14,-7-7,-11 3</inkml:trace>
          <inkml:trace contextRef="#ctx0" brushRef="#br0" timeOffset="10895.29">12572-1355,'0'0,"0"0,0 0,0 0,0 0,0 0,0 0,21-17,22 3,13-6,18 3,7 10,-17 24,-4 4,-18 16,-20 17,-8 7,7-7,-7-3,0-14,7-6,22-24,17-21,28-16,14-21,11-17</inkml:trace>
          <inkml:trace contextRef="#ctx0" brushRef="#br0" timeOffset="11448.37">14499-1423,'0'0,"0"0,0 0,0 0,0 0,0 0,21-7,18-10,25-30,38-27,29-25,21-26,-1 6,-6-13,-4 17,-24 17</inkml:trace>
          <inkml:trace contextRef="#ctx0" brushRef="#br0" timeOffset="11169.6">14337-1897,'0'0,"0"0,0 0,0 0,0 0,0 0,14-7,14-16,29-15,13-9,19-11,13-3</inkml:trace>
          <inkml:trace contextRef="#ctx0" brushRef="#br0" timeOffset="11859.41">15738-2859,'0'0,"0"0,0 0,0 0,0 0,0 17,0 3,0 21,7 7,7 23,7 13,22 4,6-17,18-6,22-28,9-27,12-20,3-37,-18-21,-21-13,-32-14,-34 0,-37 0,-45 11,-42 26,-54 24,-34 41,-40 50</inkml:trace>
          <inkml:trace contextRef="#ctx0" brushRef="#br0" timeOffset="4116.52">3477 4277,'0'0,"0"0,0 0,0 0,0 0,0 13,0 1,7 16,17 15,15 26,11 23,24 25,14 13,21 10,11 7,-3-13,-8-1,-6-13,-19 0,-6-20,-29-14,-10-31</inkml:trace>
          <inkml:trace contextRef="#ctx0" brushRef="#br0" timeOffset="4473.57">4133 3850,'0'0,"0"0,0 0,0 0,0 0,0 0,0 14,14 13,7 17,25 17,18 27,24 13,25 28,7 0,7 10,4 3,-4-17,-18-10,-14-10,-13-23,-22-18,-14-20</inkml:trace>
          <inkml:trace contextRef="#ctx0" brushRef="#br0" timeOffset="4771.29">4003 5259,'0'0,"0"0,0 0,0 0,0 0,0 0,21-20,28-24,32-38,36-29,20-11,22-14,-7 1,-7 20,-8 13</inkml:trace>
          <inkml:trace contextRef="#ctx0" brushRef="#br0" timeOffset="5362.82">5785 4355,'0'0,"0"0,0 0,0 0,0 0,11 17,10 3,14 11,18 2,10 11,5 0,-5 0,-10-3,-11-21,-28-13,-14-7,-35-37,-18-24,-17-24,-19-33,-6-18,-4-19,15-8,9 7,8 11,18 16,21 27,14 21,3 30,22 21,10 37,21 23,25 21,29 17,24 6,10 11,8 13,-1 4,5-4,-15-10,-29-7,-9-6,-19-18</inkml:trace>
          <inkml:trace contextRef="#ctx0" brushRef="#br0" timeOffset="5637.27">5866 4091,'0'0,"0"0,0 0,0 0,0 0,0 0,0 0,14-14,25-16,10-11,33-23,13-1,11 1,-7-4,3 7,-14 21</inkml:trace>
          <inkml:trace contextRef="#ctx0" brushRef="#br0" timeOffset="7499.64">7260 3142,'0'0,"0"0,0 0,0 0,0 0,0 0,0 0,0 0,0 0,0 0,0 0,18-13,10-14,22-31,24-23,28-24,32-24,11-27,17-6,-3 3,-14 3,-18 20,-14 28,-36 27,-24 27,-17 20,-22 17,-14 17,0 0,0 0,0 0,0 0</inkml:trace>
        </inkml:traceGroup>
      </inkml:traceGroup>
    </inkml:traceGroup>
    <inkml:traceGroup>
      <inkml:annotationXML>
        <emma:emma xmlns:emma="http://www.w3.org/2003/04/emma" version="1.0">
          <emma:interpretation id="{60B1CBBF-BE1E-4C42-8CE3-7660F8AAD46F}" emma:medium="tactile" emma:mode="ink">
            <msink:context xmlns:msink="http://schemas.microsoft.com/ink/2010/main" type="paragraph" rotatedBoundingBox="7339,11845 17983,3304 19095,4690 8450,13230" alignmentLevel="2"/>
          </emma:interpretation>
        </emma:emma>
      </inkml:annotationXML>
      <inkml:traceGroup>
        <inkml:annotationXML>
          <emma:emma xmlns:emma="http://www.w3.org/2003/04/emma" version="1.0">
            <emma:interpretation id="{7E79CC81-6E60-4DA3-8071-C923222F4326}" emma:medium="tactile" emma:mode="ink">
              <msink:context xmlns:msink="http://schemas.microsoft.com/ink/2010/main" type="line" rotatedBoundingBox="7339,11845 17983,3304 19095,4690 8450,13230">
                <msink:destinationLink direction="with" ref="{3BC29EBC-59A9-4232-85DF-63ED6F75C339}"/>
              </msink:context>
            </emma:interpretation>
          </emma:emma>
        </inkml:annotationXML>
        <inkml:traceGroup>
          <inkml:annotationXML>
            <emma:emma xmlns:emma="http://www.w3.org/2003/04/emma" version="1.0">
              <emma:interpretation id="{80987ACB-C765-4F5C-B338-5484955325F2}" emma:medium="tactile" emma:mode="ink">
                <msink:context xmlns:msink="http://schemas.microsoft.com/ink/2010/main" type="inkWord" rotatedBoundingBox="7339,11845 17983,3304 19095,4690 8450,13230"/>
              </emma:interpretation>
              <emma:one-of disjunction-type="recognition" id="oneOf2">
                <emma:interpretation id="interp10" emma:lang="en-IN" emma:confidence="0">
                  <emma:literal>Hattin</emma:literal>
                </emma:interpretation>
                <emma:interpretation id="interp11" emma:lang="en-IN" emma:confidence="0">
                  <emma:literal>HAIRWORKS'</emma:literal>
                </emma:interpretation>
                <emma:interpretation id="interp12" emma:lang="en-IN" emma:confidence="0">
                  <emma:literal>HAIRWORK</emma:literal>
                </emma:interpretation>
                <emma:interpretation id="interp13" emma:lang="en-IN" emma:confidence="0">
                  <emma:literal>HAIRWORKS</emma:literal>
                </emma:interpretation>
                <emma:interpretation id="interp14" emma:lang="en-IN" emma:confidence="0">
                  <emma:literal>HAIRWORK'S</emma:literal>
                </emma:interpretation>
              </emma:one-of>
            </emma:emma>
          </inkml:annotationXML>
          <inkml:trace contextRef="#ctx0" brushRef="#br0" timeOffset="25036.51">10225 5584,'0'0,"0"0,0 0,0 0,0 0,0 0,21-20,22-31,41-34,26-30,34-41,36-13,-7-4,-3 14,-15 10,-24 34,-29 27,-28 24,-24 20,-22 20</inkml:trace>
          <inkml:trace contextRef="#ctx0" brushRef="#br0" timeOffset="14126.62">10338 4551,'0'0,"0"0,0 0,0 0,0 17,0 10,0 14,7 16,7 15,14-5,8-12,24-28,10-27,19-34</inkml:trace>
          <inkml:trace contextRef="#ctx0" brushRef="#br0" timeOffset="13931.49">10225 4568,'0'0,"0"0,0 0,0 0,0 0,0 0,7-17,0-3,7-17</inkml:trace>
          <inkml:trace contextRef="#ctx0" brushRef="#br0" timeOffset="24631.34">10345 4643,'0'0,"0"0,0 0,0 0,0 0,0 0,0 0,0 0,0 0,0 0,0 0,0 0,0 0,14-7,7-20,8-7,16-10,19-20,17-24,7-14,4-10,7 11,-18 13,-14 13,-17 14,-15 27,-10 10</inkml:trace>
          <inkml:trace contextRef="#ctx0" brushRef="#br0" timeOffset="14578.33">11464 3112,'0'0,"0"0,0 0,0 0,0 0,18 17,3 3,21 11,32 9,32 28,18 13,6 14,1 10,-4-3,-25-4,-14-10</inkml:trace>
          <inkml:trace contextRef="#ctx0" brushRef="#br0" timeOffset="15247.57">11965 2780,'0'0,"0"0,0 0,0 0,0 0,0 0,0 0,0 0,0 0,0 0,0 0,0 0,0 0,14-24,7-3,8-17,16-24,12-13,7-14,-8-3,-3 20,-11 0,-13 28,-5 22,-17 15,-7 13,0 13,0 1,0 0,0 2,7 5,7 9,8 8,20 12,18 18,25 7,-1-1,12 11,6 13,-7 4,-3 3,-21-11,-4 5,-14-22,-25-2,-7-17,-14-11</inkml:trace>
          <inkml:trace contextRef="#ctx0" brushRef="#br0" timeOffset="15586.84">13387 2252,'0'0,"0"0,0 0,0 0,0 0,0 0,0 0,0 0,15 6,2 8,-3 0,-7 2,0-2,-7 0,-7-1,7-13,-14 10,0-20,4-3,10-15</inkml:trace>
          <inkml:trace contextRef="#ctx0" brushRef="#br0" timeOffset="12445.37">6576 6641,'0'0,"0"0,0 0,0 0,0 0,17 13,11 18,22 9,35 28,24 20,14 24,8 7,3-4,-7-4,-21-16,-18-10</inkml:trace>
          <inkml:trace contextRef="#ctx0" brushRef="#br0" timeOffset="12772.59">7183 6021,'0'0,"0"0,0 0,0 0,0 0,0 0,0 0,21 14,21 16,25 11,28 23,22 21,24 23,-3 21,-1 3,-2 0,-19-7,-21-13,-24-24,-18-20</inkml:trace>
          <inkml:trace contextRef="#ctx0" brushRef="#br0" timeOffset="13501.95">7638 7183,'0'0,"0"0,0 0,0 0,0 0,0 0,0 0,21-21,14-23,32-27,29-27,13-21,15-6,-1 7,-6 16,-15 14,-17 20,-29 17,-20 21,-12 16,-3 8,-6 12,6 1,7 7,18 3,3-4,18 8,4 2,-1-2,-13 2,-11-6,-18-3,-14-7,-14-7,-21-21,-21-19,-18-18,-11-23,-21-24,-3-10,0-11,6 1,19 0,6 16,29 18,21 20,21 20,21 17,15 34,34 20,19 28,20 9,15 18,17 16,0 11,-10-7,-11-7,-25 0,-21-7</inkml:trace>
          <inkml:trace contextRef="#ctx0" brushRef="#br0" timeOffset="13727.63">8894 6312,'0'0,"0"0,0 0,0 0,0 0,0 0,15-20,20-31,28-33,26-25,13-40,4-3</inkml:trace>
          <inkml:trace contextRef="#ctx0" brushRef="#br0" timeOffset="16154.26">13656 944,'0'0,"0"0,0 0,0 0,0 0,0 0,14-10,7-13,14-18,25-3,11-7,3 7,4 20,-15 4,-3 20,-10 34,-12 13,-9 31,-22 20,-14 4,0 0,0-18,7-13,7-13,14-31,14-13,25-14,18-14,-1 1,-2-1,-12 4,-3 10,-18 10,-10 10,-32 14,-25 17,-17 17,-14 13,-11 0,0-6</inkml:trace>
          <inkml:trace contextRef="#ctx0" brushRef="#br0" timeOffset="16617.84">14552 599,'0'0,"0"0,0 0,0 0,0 0,0 0,21-17,15-3,24-11,10 8,19-11,2 20,-2 14,-19 24,-3 10,-10 10,-11 13,-25 18,-14 13,-7 0,-7-7,7-6,0-18,0-9,0-48,35-14,21-33,8-21,17-6,14-35,1-3,-4-20</inkml:trace>
          <inkml:trace contextRef="#ctx0" brushRef="#br0" timeOffset="16924.02">15452-464,'0'0,"0"0,0 0,0 0,0 0,0 0,25 13,10 14,25 10,18 21,24 20,11 30,4-3,-1 7,-6 0,-12-14,-16-20,-26-14</inkml:trace>
          <inkml:trace contextRef="#ctx0" brushRef="#br0" timeOffset="17787.25">16151-546,'0'0,"0"0,0 0,0 0,0 0,0 0,0 0,0 0,-7 24,-11 13,4 24,0 24,7 16,7 21,7-6,7-5,18-16,17-17,22-37,7-35,17-33,7-30,1-21,-12-7,-13-13,-18-4,-18-3,-10 17,-18 21,-7 12,-7 22,0 19,0 14,7 14,8 6,-1 14,7 0,-7-11,4 8,-11-11,0 4,-7-24,0 0,-25-10,-3-11,0-16,-8-14,-3-16,11-5,7-9,7-3,14 12,21 15,14 9,25 18,18 30,24 24,18 16,7 4,-3-3,-11-4,-21-6,-18-11,-21-6,-25-14,-21-21,-14-16,-14-21,-18-23,-3-24,-11-10,3-17,-13-10,13 13</inkml:trace>
        </inkml:traceGroup>
      </inkml:traceGroup>
    </inkml:traceGroup>
    <inkml:traceGroup>
      <inkml:annotationXML>
        <emma:emma xmlns:emma="http://www.w3.org/2003/04/emma" version="1.0">
          <emma:interpretation id="{3EAA3D73-F9B1-4E05-8405-847B83646231}" emma:medium="tactile" emma:mode="ink">
            <msink:context xmlns:msink="http://schemas.microsoft.com/ink/2010/main" type="paragraph" rotatedBoundingBox="7556,15832 13229,10867 14920,12800 9247,17765" alignmentLevel="1"/>
          </emma:interpretation>
        </emma:emma>
      </inkml:annotationXML>
      <inkml:traceGroup>
        <inkml:annotationXML>
          <emma:emma xmlns:emma="http://www.w3.org/2003/04/emma" version="1.0">
            <emma:interpretation id="{6138A655-9E51-4728-B452-A7271515374B}" emma:medium="tactile" emma:mode="ink">
              <msink:context xmlns:msink="http://schemas.microsoft.com/ink/2010/main" type="line" rotatedBoundingBox="7556,15832 13229,10867 14920,12800 9247,17765">
                <msink:destinationLink direction="with" ref="{47357209-7561-47A3-ACAF-3BBB6D6C5C78}"/>
                <msink:destinationLink direction="with" ref="{EE0B6129-F2EF-4C8C-86F5-4BF698090674}"/>
              </msink:context>
            </emma:interpretation>
          </emma:emma>
        </inkml:annotationXML>
        <inkml:traceGroup>
          <inkml:annotationXML>
            <emma:emma xmlns:emma="http://www.w3.org/2003/04/emma" version="1.0">
              <emma:interpretation id="{632BA456-1D6B-4069-ADA5-2C69D9386549}" emma:medium="tactile" emma:mode="ink">
                <msink:context xmlns:msink="http://schemas.microsoft.com/ink/2010/main" type="inkWord" rotatedBoundingBox="7558,15821 9457,14179 10788,15718 8890,17360"/>
              </emma:interpretation>
              <emma:one-of disjunction-type="recognition" id="oneOf3">
                <emma:interpretation id="interp15" emma:lang="en-IN" emma:confidence="0">
                  <emma:literal>of</emma:literal>
                </emma:interpretation>
                <emma:interpretation id="interp16" emma:lang="en-IN" emma:confidence="0">
                  <emma:literal>If</emma:literal>
                </emma:interpretation>
                <emma:interpretation id="interp17" emma:lang="en-IN" emma:confidence="0">
                  <emma:literal>if</emma:literal>
                </emma:interpretation>
                <emma:interpretation id="interp18" emma:lang="en-IN" emma:confidence="0">
                  <emma:literal>Of</emma:literal>
                </emma:interpretation>
                <emma:interpretation id="interp19" emma:lang="en-IN" emma:confidence="0">
                  <emma:literal>E</emma:literal>
                </emma:interpretation>
              </emma:one-of>
            </emma:emma>
          </inkml:annotationXML>
          <inkml:trace contextRef="#ctx0" brushRef="#br0" timeOffset="28321.6">7617 9770,'0'0,"0"0,0 0,0 0,0 0,0 0,-11 17,-6 10,-12 31,-6 33,-11 18,4 19,-1-6,5 7,9-28,15-13,21-20,21-34,18-17,11-17,17-10,7-4,-7 8,-7 12,-17 25,-11 30,-25 34,-14 23,-14 21,-4 0,4-4,0-20,7-27,7-20,7-31,28-23,25-34,28-38,22-33,13-24,8-28,-1-13</inkml:trace>
          <inkml:trace contextRef="#ctx0" brushRef="#br0" timeOffset="29134.66">8616 10322,'0'0,"0"0,0 0,0 0,0 0,0 0,17-7,11-13,22-24,24-24,21-27,18-16,-3-1,-8 4,-17 9</inkml:trace>
          <inkml:trace contextRef="#ctx0" brushRef="#br0" timeOffset="28827.25">9096 10420,'0'0,"0"0,0 0,0 0,0 0,0 0,7 14,7 10,14 3,7 17,11 10,11 10,-4-3,-11-10,-7-7,1-7,-22-13,-14-24,-29-30,-13-15,-21-29,-26-21,-13-23,-7-8,-11-16,3 3,1-6,13-4,19 6,27 21,18-6,32 19,25 4,17 21,22 9,13 14</inkml:trace>
        </inkml:traceGroup>
        <inkml:traceGroup>
          <inkml:annotationXML>
            <emma:emma xmlns:emma="http://www.w3.org/2003/04/emma" version="1.0">
              <emma:interpretation id="{371FB4F9-1BD1-45CF-8BC5-42DC1E3F74D0}" emma:medium="tactile" emma:mode="ink">
                <msink:context xmlns:msink="http://schemas.microsoft.com/ink/2010/main" type="inkWord" rotatedBoundingBox="10957,13744 11926,15491 11161,15915 10193,14167"/>
              </emma:interpretation>
              <emma:one-of disjunction-type="recognition" id="oneOf4">
                <emma:interpretation id="interp20" emma:lang="en-IN" emma:confidence="0">
                  <emma:literal>y</emma:literal>
                </emma:interpretation>
                <emma:interpretation id="interp21" emma:lang="en-IN" emma:confidence="0">
                  <emma:literal>Y</emma:literal>
                </emma:interpretation>
                <emma:interpretation id="interp22" emma:lang="en-IN" emma:confidence="0">
                  <emma:literal>7</emma:literal>
                </emma:interpretation>
                <emma:interpretation id="interp23" emma:lang="en-IN" emma:confidence="0">
                  <emma:literal>0</emma:literal>
                </emma:interpretation>
                <emma:interpretation id="interp24" emma:lang="en-IN" emma:confidence="0">
                  <emma:literal>1</emma:literal>
                </emma:interpretation>
              </emma:one-of>
            </emma:emma>
          </inkml:annotationXML>
          <inkml:trace contextRef="#ctx0" brushRef="#br0" timeOffset="29653.75">9544 9201,'0'0,"0"0,0 0,0 0,0 0,0 0,7 17,7 3,14 7,15 1,17 2,14-3,3-10,1-17,-4-17,-17-10,-15-24,-3-33,-18-18,-14-17,-7 4,-7-7,0 21,0 20,0 23,0 27,7 31,7 51,14 34,14 23,11 31,11 30,20 14,4 17,-10 0,-4-14,-3-23,3-34,-11-25,1-22,-29-31,-14-31</inkml:trace>
        </inkml:traceGroup>
        <inkml:traceGroup>
          <inkml:annotationXML>
            <emma:emma xmlns:emma="http://www.w3.org/2003/04/emma" version="1.0">
              <emma:interpretation id="{E0D93B5E-E654-4282-A3C2-73AB80F5518B}" emma:medium="tactile" emma:mode="ink">
                <msink:context xmlns:msink="http://schemas.microsoft.com/ink/2010/main" type="inkWord" rotatedBoundingBox="11634,13386 12517,12660 12858,13075 11975,13800"/>
              </emma:interpretation>
              <emma:one-of disjunction-type="recognition" id="oneOf5">
                <emma:interpretation id="interp25" emma:lang="en-IN" emma:confidence="0">
                  <emma:literal>=</emma:literal>
                </emma:interpretation>
                <emma:interpretation id="interp26" emma:lang="en-IN" emma:confidence="0">
                  <emma:literal>#</emma:literal>
                </emma:interpretation>
                <emma:interpretation id="interp27" emma:lang="en-IN" emma:confidence="0">
                  <emma:literal>&amp;</emma:literal>
                </emma:interpretation>
                <emma:interpretation id="interp28" emma:lang="en-IN" emma:confidence="0">
                  <emma:literal>l</emma:literal>
                </emma:interpretation>
                <emma:interpretation id="interp29" emma:lang="en-IN" emma:confidence="0">
                  <emma:literal>+</emma:literal>
                </emma:interpretation>
              </emma:one-of>
            </emma:emma>
          </inkml:annotationXML>
          <inkml:trace contextRef="#ctx0" brushRef="#br0" timeOffset="29939.99">10973 8304,'0'0,"0"0,0 0,0 0,0 0,0 0,7-14,15-23,16-27,12-28,17-16,3-4,1 4,-15 16,-10 28</inkml:trace>
          <inkml:trace contextRef="#ctx0" brushRef="#br0" timeOffset="30207.05">11171 8490,'0'0,"0"0,0 0,0 0,0 0,0 0,0 0,0 0,28-24,22-13,20-21,33-23,13-20,8-21,3 6,-18 5,-14 16</inkml:trace>
        </inkml:traceGroup>
        <inkml:traceGroup>
          <inkml:annotationXML>
            <emma:emma xmlns:emma="http://www.w3.org/2003/04/emma" version="1.0">
              <emma:interpretation id="{5BABCF65-4EEE-4BD1-83C1-CCA54DBA9197}" emma:medium="tactile" emma:mode="ink">
                <msink:context xmlns:msink="http://schemas.microsoft.com/ink/2010/main" type="inkWord" rotatedBoundingBox="12834,12748 12905,11469 13989,11529 13918,12808"/>
              </emma:interpretation>
              <emma:one-of disjunction-type="recognition" id="oneOf6">
                <emma:interpretation id="interp30" emma:lang="en-IN" emma:confidence="0">
                  <emma:literal>O</emma:literal>
                </emma:interpretation>
                <emma:interpretation id="interp31" emma:lang="en-IN" emma:confidence="0">
                  <emma:literal>o</emma:literal>
                </emma:interpretation>
                <emma:interpretation id="interp32" emma:lang="en-IN" emma:confidence="0">
                  <emma:literal>0</emma:literal>
                </emma:interpretation>
                <emma:interpretation id="interp33" emma:lang="en-IN" emma:confidence="0">
                  <emma:literal>1</emma:literal>
                </emma:interpretation>
                <emma:interpretation id="interp34" emma:lang="en-IN" emma:confidence="0">
                  <emma:literal>.</emma:literal>
                </emma:interpretation>
              </emma:one-of>
            </emma:emma>
          </inkml:annotationXML>
          <inkml:trace contextRef="#ctx0" brushRef="#br1" timeOffset="118145.19">12971 6234,'0'0,"0"0,0 0,0 0,-14 0,-4 0,-10 0,-7 0,-18 0,-11 7,-10 14,4 16,-8 27,11 34,17 28,5 12,16 11,22-3,21-4,8-23,30-24,23-24,9-24,15-40,3-37,1-35,-15-30,-17-33,-15-21,-35-4,-28-3,-35 18,-36 12,-24 21,-29 41,-13 27,-15 37,14 44,0 37,32 44</inkml:trace>
        </inkml:traceGroup>
      </inkml:traceGroup>
    </inkml:traceGroup>
    <inkml:traceGroup>
      <inkml:annotationXML>
        <emma:emma xmlns:emma="http://www.w3.org/2003/04/emma" version="1.0">
          <emma:interpretation id="{72975EB7-E5A4-4F8A-8CAB-F80EE01BFECD}" emma:medium="tactile" emma:mode="ink">
            <msink:context xmlns:msink="http://schemas.microsoft.com/ink/2010/main" type="paragraph" rotatedBoundingBox="12474,16125 23747,3856 27157,6989 15885,19258" alignmentLevel="3"/>
          </emma:interpretation>
        </emma:emma>
      </inkml:annotationXML>
      <inkml:traceGroup>
        <inkml:annotationXML>
          <emma:emma xmlns:emma="http://www.w3.org/2003/04/emma" version="1.0">
            <emma:interpretation id="{D719D3EA-F03D-456C-BFE6-F282216EBEB6}" emma:medium="tactile" emma:mode="ink">
              <msink:context xmlns:msink="http://schemas.microsoft.com/ink/2010/main" type="line" rotatedBoundingBox="12474,16125 23747,3856 24978,4986 13705,17255"/>
            </emma:interpretation>
          </emma:emma>
        </inkml:annotationXML>
        <inkml:traceGroup>
          <inkml:annotationXML>
            <emma:emma xmlns:emma="http://www.w3.org/2003/04/emma" version="1.0">
              <emma:interpretation id="{9D7749B6-3055-41AE-9AE4-72F9C66924FF}" emma:medium="tactile" emma:mode="ink">
                <msink:context xmlns:msink="http://schemas.microsoft.com/ink/2010/main" type="inkWord" rotatedBoundingBox="20011,8345 23958,4049 24931,4943 20984,9238"/>
              </emma:interpretation>
              <emma:one-of disjunction-type="recognition" id="oneOf7">
                <emma:interpretation id="interp35" emma:lang="en-IN" emma:confidence="0">
                  <emma:literal>KARO-LUSITO</emma:literal>
                </emma:interpretation>
                <emma:interpretation id="interp36" emma:lang="en-IN" emma:confidence="0">
                  <emma:literal>VARO-LUSITO</emma:literal>
                </emma:interpretation>
                <emma:interpretation id="interp37" emma:lang="en-IN" emma:confidence="0">
                  <emma:literal>VAYU-LUSITO</emma:literal>
                </emma:interpretation>
                <emma:interpretation id="interp38" emma:lang="en-IN" emma:confidence="0">
                  <emma:literal>VA-10 -2 0-15-10</emma:literal>
                </emma:interpretation>
                <emma:interpretation id="interp39" emma:lang="en-IN" emma:confidence="0">
                  <emma:literal>VA-10 - 20-15-10</emma:literal>
                </emma:interpretation>
              </emma:one-of>
            </emma:emma>
          </inkml:annotationXML>
          <inkml:trace contextRef="#ctx0" brushRef="#br0" timeOffset="49998.96">19801 3627,'0'0,"0"0,0 0,0 0,0 0,0 0,0 0,14-7,7-13,21-24,29-34,10-14,4-23,10 0,-7-4,-3 11,-22 10,-10 23,-17 18</inkml:trace>
          <inkml:trace contextRef="#ctx0" brushRef="#br0" timeOffset="50358">20432 1910,'0'0,"0"0,0 0,0 0,0 0,0 0,0 0,0 13,7 11,15 3,9 24,5-4,17 28,10 9,11 1,-10-7,6 0,-13-14,-11-6,-11-14</inkml:trace>
          <inkml:trace contextRef="#ctx0" brushRef="#br0" timeOffset="51067.51">20782 1645,'0'0,"0"0,0 0,0 0,0 0,0 0,7-23,14-8,0-43,14-11,15-16,17-11,7-3,-10 23,-4 21,-11 7,-7 26</inkml:trace>
          <inkml:trace contextRef="#ctx0" brushRef="#br0" timeOffset="50742.68">20859 1703,'0'0,"0"0,0 0,0 0,0 0,0 0,0 0,0 0,7 14,15 3,6 3,18-3,3-10,18 3,7-10,-3 0,7-10,-8 10,-3 0,0 10,-3 10,-4 17,-11 7,1 21,-15 9,-7-6,-14-4</inkml:trace>
          <inkml:trace contextRef="#ctx0" brushRef="#br0" timeOffset="51451.18">21954 1026,'0'0,"0"0,0 0,0 0,0 0,0 0,0 0,0 0,14-24,7-3,14-14,11-23,-4 0,8-4,6 4,-13 3,-12 17,-2 6</inkml:trace>
          <inkml:trace contextRef="#ctx0" brushRef="#br0" timeOffset="51816.32">22239-265,'0'0,"0"0,0 0,0 0,0 0,0 0,0 0,8 14,13 10,18 6,10 18,18 6,11 20,3 18,4-8,-15 8,-10-14,-10-11,-5-6,-9-13,-15-25,-7-9</inkml:trace>
          <inkml:trace contextRef="#ctx0" brushRef="#br0" timeOffset="52384.93">22797-671,'0'0,"0"0,0 0,0 0,0 0,0 0,0 0,0 14,7 19,7 8,7 6,18 18,11 3,10 6,10-10,15-3,-4-13,-10-14,3-14,-7-20,-4-14,1-13,-15-13,-13-15,-5-9,-9 3,-15-20,-14 3,-7 7,-8-7,-9 14,-5 6,-6 7,-22 4,8 16,-18 18,-14 6,-8 21,-10 16,8 14,-5 17</inkml:trace>
          <inkml:trace contextRef="#ctx0" brushRef="#br0" timeOffset="43976.36">11647 10840,'0'0,"0"0,0 0,0 0,0 0,0 0,0 0,0 0,15 14,13 10,21 3,1 10,17 14,14 10,4 6,10 4,-3 14,-4-14,-10 0,-11 1,-7-22,-11-6,-14-17,-6-13,-22-28,-14-23,-15-20,8-25,-14-19,0-11,-11-7,4-6,-1-7,8 14,-4 16,11 10,7 28,7 20,7 17,14 34</inkml:trace>
          <inkml:trace contextRef="#ctx0" brushRef="#br0" timeOffset="44585.93">13324 10979,'0'0,"0"0,0 0,0 0,0 0,0 0,0 0,0 0,14 7,0 6,0 8,0-14,-14-7,0 0,0 0,0-17,-14-14,-14-20,-7-23,-4-14,-3-14,-11-20,3 7,8 3,0 24,20 17,8 17,14 17,0 16,14 21,8 7,27 14,7 9,19 11,20-1,7 4,11 14,-7 20,-4-14,-13 0,-8-3,-25-6,-13-15</inkml:trace>
          <inkml:trace contextRef="#ctx0" brushRef="#br0" timeOffset="44892.86">13317 10779,'0'0,"0"0,0 0,0 0,0 0,0 0,7-13,7-11,14-10,18-27,11-10,20-20,-6 13,3-7,-7 14,-10 13,-15 8</inkml:trace>
          <inkml:trace contextRef="#ctx0" brushRef="#br0" timeOffset="46256.2">14277 9279,'0'0,"0"0,0 0,0 0,0 0,0 0,0 0,0 0,0 0,0 0,14 7,7-7,4-7,10-17,8-6,20-14,1 0,3-14,0-3,-11 10,-3 1,-10 6,-15 13,7 11,-21 6,-14 14</inkml:trace>
          <inkml:trace contextRef="#ctx0" brushRef="#br0" timeOffset="46643.13">14813 7945,'0'0,"0"0,0 0,0 0,0 0,0 13,7 4,8 10,13 17,28 21,8 26,17 11,14 9,1-2,2-4,-20-10,-4-11,-17-19,-4-15,-25-12</inkml:trace>
          <inkml:trace contextRef="#ctx0" brushRef="#br0" timeOffset="47176.03">15375 7633,'0'0,"0"0,0 0,0 0,0 0,0 14,0 9,7 4,14 21,14 16,11 17,18 18,10-11,0-7,3-23,8-14,-4-21,-10-23,-4-23,-18-15,-10-2,-25-31,-14-7,-14-10,-18-11,-10 5,-14 6,-4 6,-15 18,-2 10,-15 17,11 16,3 21,4 14,7 13,11 13,6 11,22 7</inkml:trace>
          <inkml:trace contextRef="#ctx0" brushRef="#br0" timeOffset="47673.28">16913 7007,'0'0,"0"0,0 0,0 0,0 0,0 0,-14 6,0 1,0 0,14-7,0 0,14-14,7-23,18-14,11-20,10-13,10-11,15 0,-11 14,-10 9,-11 8,-11 30,-14 11</inkml:trace>
          <inkml:trace contextRef="#ctx0" brushRef="#br0" timeOffset="48268.44">17609 5229,'0'0,"0"0,0 0,0 0,0 0,0 0,0 0,28-14,7-6,8-4,17 4,14 6,-11 21,4 13,-17 24,-15 14,0 26,-21 18,-14 10,-7-4,0-10,7-10,-7-16,7-11,7-24,0-24,15-19,13-25,18-20,10-23,19-14,-1-17,10 3,-13-3,-11 10,-10 17,-11 11,-18 23,-14 13</inkml:trace>
          <inkml:trace contextRef="#ctx0" brushRef="#br0" timeOffset="48910.35">18671 4297,'0'0,"0"0,0 0,0 0,0 0,0 0,0 17,0 3,0 11,7 3,7 17,7-1,8 8,10 13,-4-7,7-6,11-7,-3-4,13-9,1-18,3-27,7-6,-4-18,5-10,2 1,-6-21,-4-4,-11 4,-10 4,-18-1,-13 1,-15 6,-15 0,-13 0,-4 1,-10-15,-25 8,-4-1,-6 7,6 4,-3 13,-7 10,0 11,10 20,-7 23,15 11,-4 30</inkml:trace>
        </inkml:traceGroup>
      </inkml:traceGroup>
      <inkml:traceGroup>
        <inkml:annotationXML>
          <emma:emma xmlns:emma="http://www.w3.org/2003/04/emma" version="1.0">
            <emma:interpretation id="{8504F352-0E3E-41C6-96DC-0EFD7F1CB516}" emma:medium="tactile" emma:mode="ink">
              <msink:context xmlns:msink="http://schemas.microsoft.com/ink/2010/main" type="line" rotatedBoundingBox="18749,13773 23771,8295 24955,9380 19933,14858"/>
            </emma:interpretation>
          </emma:emma>
        </inkml:annotationXML>
        <inkml:traceGroup>
          <inkml:annotationXML>
            <emma:emma xmlns:emma="http://www.w3.org/2003/04/emma" version="1.0">
              <emma:interpretation id="{1D6E7643-1F67-4222-8046-2A807777270B}" emma:medium="tactile" emma:mode="ink">
                <msink:context xmlns:msink="http://schemas.microsoft.com/ink/2010/main" type="inkWord" rotatedBoundingBox="18732,13604 19970,12664 20774,13723 19536,14663"/>
              </emma:interpretation>
              <emma:one-of disjunction-type="recognition" id="oneOf8">
                <emma:interpretation id="interp40" emma:lang="en-IN" emma:confidence="0">
                  <emma:literal>+</emma:literal>
                </emma:interpretation>
                <emma:interpretation id="interp41" emma:lang="en-IN" emma:confidence="0">
                  <emma:literal>~</emma:literal>
                </emma:interpretation>
                <emma:interpretation id="interp42" emma:lang="en-IN" emma:confidence="0">
                  <emma:literal>T</emma:literal>
                </emma:interpretation>
                <emma:interpretation id="interp43" emma:lang="en-IN" emma:confidence="0">
                  <emma:literal>X</emma:literal>
                </emma:interpretation>
                <emma:interpretation id="interp44" emma:lang="en-IN" emma:confidence="0">
                  <emma:literal>&amp;</emma:literal>
                </emma:interpretation>
              </emma:one-of>
            </emma:emma>
          </inkml:annotationXML>
          <inkml:trace contextRef="#ctx0" brushRef="#br0" timeOffset="54503.94">18286 8822,'0'0,"0"0,0 0,0 0,0 0,18-14,10-20,29-16,31-28,18-37,17-14,8-20,0 0,-4 10,-25 14,-14 23,-14 28</inkml:trace>
          <inkml:trace contextRef="#ctx0" brushRef="#br0" timeOffset="54177.81">18470 7890,'0'0,"0"0,0 0,0 0,0 0,0 0,0 0,14 14,14 20,22 10,20 7,19 13,13 21,14-1,4 21,-10-3,-8-7,-14-4,-17-20,-15-13</inkml:trace>
        </inkml:traceGroup>
        <inkml:traceGroup>
          <inkml:annotationXML>
            <emma:emma xmlns:emma="http://www.w3.org/2003/04/emma" version="1.0">
              <emma:interpretation id="{2D058978-32FF-402C-87E7-F8AE09D38531}" emma:medium="tactile" emma:mode="ink">
                <msink:context xmlns:msink="http://schemas.microsoft.com/ink/2010/main" type="inkWord" rotatedBoundingBox="20339,12315 21770,10702 22849,11659 21417,13272"/>
              </emma:interpretation>
              <emma:one-of disjunction-type="recognition" id="oneOf9">
                <emma:interpretation id="interp45" emma:lang="en-IN" emma:confidence="0">
                  <emma:literal>Viz</emma:literal>
                </emma:interpretation>
                <emma:interpretation id="interp46" emma:lang="en-IN" emma:confidence="0">
                  <emma:literal>Vis</emma:literal>
                </emma:interpretation>
                <emma:interpretation id="interp47" emma:lang="en-IN" emma:confidence="0">
                  <emma:literal>VB</emma:literal>
                </emma:interpretation>
                <emma:interpretation id="interp48" emma:lang="en-IN" emma:confidence="0">
                  <emma:literal>vis</emma:literal>
                </emma:interpretation>
                <emma:interpretation id="interp49" emma:lang="en-IN" emma:confidence="0">
                  <emma:literal>v31</emma:literal>
                </emma:interpretation>
              </emma:one-of>
            </emma:emma>
          </inkml:annotationXML>
          <inkml:trace contextRef="#ctx0" brushRef="#br0" timeOffset="54948.38">19596 7105,'0'0,"0"0,0 0,0 0,0 0,0 0,0 0,0 0,14 13,14 1,18 10,18 9,24 11,18 4,3 3,8 6,-8-6,-10-4,-21-9,-11-11,-18-3,-17-18,-18-12,-14-8,-14-23,-7-17,-4-11,-3-23,-1-17,1-10,3-7,4 7,0 3,7 17</inkml:trace>
          <inkml:trace contextRef="#ctx0" brushRef="#br0" timeOffset="55819.01">20563 6106,'0'0,"0"0,0 0,0 0,0 0,0 0,0-21,7-16,11-20,10-25,14-6,11-7,4 21,6 13,-13 34,3 34,-18 37,-7 27,-7 20,-3 11,-11 3,-7-10,0-4,0-27,14-13,14-24,15-17,17-20,17-10,8 0,10-11,-6 11,-8-4,-11 11,1 13,-22 6,-17 15,-18 16,-21 14,-18 23,-3 21,-14 7,-22 3,8-4,3-9,4-28</inkml:trace>
          <inkml:trace contextRef="#ctx0" brushRef="#br0" timeOffset="55218.36">20446 5977,'0'0,"0"0,0 0,0 0,0 0,0 0,0 0,0 0,0 0,15 14,9 16,12 4,13 17,18 13,14 0,-3 8,14 2,-4-6,-14-11</inkml:trace>
        </inkml:traceGroup>
        <inkml:traceGroup>
          <inkml:annotationXML>
            <emma:emma xmlns:emma="http://www.w3.org/2003/04/emma" version="1.0">
              <emma:interpretation id="{36FBF66A-847C-42C1-84D5-15CBB3228033}" emma:medium="tactile" emma:mode="ink">
                <msink:context xmlns:msink="http://schemas.microsoft.com/ink/2010/main" type="inkWord" rotatedBoundingBox="22530,9925 23908,8421 24576,9033 23198,10537"/>
              </emma:interpretation>
              <emma:one-of disjunction-type="recognition" id="oneOf10">
                <emma:interpretation id="interp50" emma:lang="en-IN" emma:confidence="0">
                  <emma:literal>£ 0</emma:literal>
                </emma:interpretation>
                <emma:interpretation id="interp51" emma:lang="en-IN" emma:confidence="0">
                  <emma:literal>€0</emma:literal>
                </emma:interpretation>
                <emma:interpretation id="interp52" emma:lang="en-IN" emma:confidence="0">
                  <emma:literal>EU</emma:literal>
                </emma:interpretation>
                <emma:interpretation id="interp53" emma:lang="en-IN" emma:confidence="0">
                  <emma:literal>10</emma:literal>
                </emma:interpretation>
                <emma:interpretation id="interp54" emma:lang="en-IN" emma:confidence="0">
                  <emma:literal>-o</emma:literal>
                </emma:interpretation>
              </emma:one-of>
            </emma:emma>
          </inkml:annotationXML>
          <inkml:trace contextRef="#ctx0" brushRef="#br0" timeOffset="56365.67">22370 5252,'0'0,"0"0,0 0,0 0,0 0,0 0,7-13,7-18,18-26,10-35,18-23,11-27,14-24</inkml:trace>
          <inkml:trace contextRef="#ctx0" brushRef="#br0" timeOffset="56130.46">21894 4693,'0'0,"0"0,0 0,0 0,0 0,0 0,7-13,7-11,18-23,10-11,14-13,11-17,4 17,-15 3</inkml:trace>
          <inkml:trace contextRef="#ctx0" brushRef="#br0" timeOffset="56763.6">22709 3542,'0'0,"0"0,0 0,0 0,0 0,0 0,0 0,0 14,7 6,7 17,11 14,10 13,7 21,25-14,8-3,9-7,1-34,-4-27,-10-20,3-18,-14-23,-18-10,-14-10,-13-4,-22 7,-22 4,-13 6,-18 11,-21 6,-11 17,-17 14</inkml:trace>
        </inkml:traceGroup>
      </inkml:traceGroup>
    </inkml:traceGroup>
    <inkml:traceGroup>
      <inkml:annotationXML>
        <emma:emma xmlns:emma="http://www.w3.org/2003/04/emma" version="1.0">
          <emma:interpretation id="{0FE93D51-69AA-4A08-ADD6-4590CB6C34B3}" emma:medium="tactile" emma:mode="ink">
            <msink:context xmlns:msink="http://schemas.microsoft.com/ink/2010/main" type="paragraph" rotatedBoundingBox="17448,17290 24232,10585 25511,11879 18726,18584" alignmentLevel="4"/>
          </emma:interpretation>
        </emma:emma>
      </inkml:annotationXML>
      <inkml:traceGroup>
        <inkml:annotationXML>
          <emma:emma xmlns:emma="http://www.w3.org/2003/04/emma" version="1.0">
            <emma:interpretation id="{6348C305-E253-4A35-ACCC-AB3D87B73DF7}" emma:medium="tactile" emma:mode="ink">
              <msink:context xmlns:msink="http://schemas.microsoft.com/ink/2010/main" type="line" rotatedBoundingBox="17448,17290 24232,10585 25511,11879 18726,18584"/>
            </emma:interpretation>
          </emma:emma>
        </inkml:annotationXML>
        <inkml:traceGroup>
          <inkml:annotationXML>
            <emma:emma xmlns:emma="http://www.w3.org/2003/04/emma" version="1.0">
              <emma:interpretation id="{DEF22B61-87A4-406F-A545-3731B94DC0C3}" emma:medium="tactile" emma:mode="ink">
                <msink:context xmlns:msink="http://schemas.microsoft.com/ink/2010/main" type="inkWord" rotatedBoundingBox="17448,17290 24232,10585 25511,11879 18726,18584"/>
              </emma:interpretation>
              <emma:one-of disjunction-type="recognition" id="oneOf11">
                <emma:interpretation id="interp55" emma:lang="en-IN" emma:confidence="0">
                  <emma:literal>VAtv3i-55</emma:literal>
                </emma:interpretation>
                <emma:interpretation id="interp56" emma:lang="en-IN" emma:confidence="0">
                  <emma:literal>VAtv3i.55</emma:literal>
                </emma:interpretation>
                <emma:interpretation id="interp57" emma:lang="en-IN" emma:confidence="0">
                  <emma:literal>VA-try £ 55</emma:literal>
                </emma:interpretation>
                <emma:interpretation id="interp58" emma:lang="en-IN" emma:confidence="0">
                  <emma:literal>VA-try, £ 55</emma:literal>
                </emma:interpretation>
                <emma:interpretation id="interp59" emma:lang="en-IN" emma:confidence="0">
                  <emma:literal>VAtvz, £ 55</emma:literal>
                </emma:interpretation>
              </emma:one-of>
            </emma:emma>
          </inkml:annotationXML>
          <inkml:trace contextRef="#ctx0" brushRef="#br0" timeOffset="58027.25">16620 12005,'0'0,"0"0,0 0,0 0,0 0,0 0,15 14,13 6,21 17,29 11,24 16,22 17,6 1,8-8,-14-16,-15-7,-24-11,-15-13,-27-27,-19-20,-24-27,-17-18,-26-16,-6-17,-22-4,-3-16,11-4,3-14,10 14,4 7,18 24,14 20</inkml:trace>
          <inkml:trace contextRef="#ctx0" brushRef="#br0" timeOffset="58583.27">18135 11897,'0'0,"0"0,0 0,0 0,0 0,0 0,7 13,0 1,7 10,0-4,11 0,-4 4,-7-4,0-3,-14-17,0 0,-14-23,-7-21,-11-21,-3-26,-8-18,-6-9,14-7,-1-1,5 18,17 10,6 16,8 21,15 28,9 16,12 23,20 18,29 17,17-1,8 21,-1 10,11 4,-11 6,-13-10,-8 1</inkml:trace>
          <inkml:trace contextRef="#ctx0" brushRef="#br0" timeOffset="58838.61">18286 11897,'0'0,"0"0,0 0,0 0,0 0,0 0,7-20,18-7,10-24,15-31,31-29,11-11,3-14,7 1</inkml:trace>
          <inkml:trace contextRef="#ctx0" brushRef="#br0" timeOffset="59450.31">19088 10864,'0'0,"0"0,0 0,0 0,0 0,17-10,4-10,22-25,31-29,21-21,25-17,4-13,-8 7,-6 9,-12 11,-27 27,-18 10</inkml:trace>
          <inkml:trace contextRef="#ctx0" brushRef="#br0" timeOffset="59134.32">19119 10044,'0'0,"0"0,0 0,0 0,0 0,0 0,7 14,15 16,13 14,25 17,18 17,24 21,11 9,-4 4,-6-11,-8-3</inkml:trace>
          <inkml:trace contextRef="#ctx0" brushRef="#br0" timeOffset="59841.08">20139 9713,'0'0,"0"0,0 0,0 0,0 0,0 0,22 16,13 5,25 16,18-3,13 10,5 3,-15-9,-11-11,-10-4,-24-16,-22-14,-21-16,-14-18,-8-37,-10-17,-3-16,0 2,3-3,11 18</inkml:trace>
          <inkml:trace contextRef="#ctx0" brushRef="#br0" timeOffset="60675.17">20658 8981,'0'0,"0"0,0 0,0 0,0 0,0 0,0-14,7-16,14-4,11-17,4-3,-1 3,7 14,-7 24,-6 19,-8 21,4 17,-11 11,0 2,-7 1,0-7,7-4,0-10,18-16,3-5,15-16,17-6,3-4,1 3,3 0,-10 0,-4 7,-11 7,-3 17,-11 3,-14 10,-7 14,-14 17,-14 20,-7 3,-7 1,-18-4</inkml:trace>
          <inkml:trace contextRef="#ctx0" brushRef="#br0" timeOffset="60140.74">20859 9110,'0'0,"0"0,0 0,0 0,0 0,0 0,0 0,0 0,7 13,8 8,6 9,11 7,3 7,0 0,11 0,3-6,-6-1,-4-10,-18 0</inkml:trace>
          <inkml:trace contextRef="#ctx0" brushRef="#br0" timeOffset="61406.25">21879 8798,'0'0,"0"0,0 0,0 0,0 0,0 0,0 0,8-17,6-10,14-24,18-23,17-14,18-14,11-13,-11 7,-10 3,-4 27,-10 10</inkml:trace>
          <inkml:trace contextRef="#ctx0" brushRef="#br0" timeOffset="61071.63">21491 8317,'0'0,"0"0,0 0,0 0,0 0,0 0,0 0,0 0,7-13,7-8,15-16,6-7,11-17,-4-3,15-11,-8 11,-7 10,4 16</inkml:trace>
          <inkml:trace contextRef="#ctx0" brushRef="#br0" timeOffset="75550.58">22748 6255,'0'0,"0"0,0 0,0 0,0 0,0 0,0 0,0 0,0 0,0 0,0 0,-18 0,4 17,-14 3,-8 10,-6 4,7 7,-1 3,5-7,2-3,8 3,0-6,7-1,7-6,0-10,7-1,0-13,0 14,0-14,7 23,14-2,7 9,8 7,17 7,3 7,8 0,-8 0,-3 0,-11-4,-3-10,-11 1,-6-11,-8-4,-7-9,-7-14,0 0,0 0,-7-14,7-16,0-7,7-4,14-23,18-7,10-1,22 1,-8 14,18 19,8 25,-1 20,-10 23,-1 14,-20 24,-4 3,-25 17,-21 4,-14-15,-21 8,-15-14,-17-3,4-10,-15-4,11-10</inkml:trace>
          <inkml:trace contextRef="#ctx0" brushRef="#br0" timeOffset="76555.89">23411 5401,'0'0,"0"0,0 0,0 0,0 0,0 0,0 0,0 0,0 0,-14 0,14 0,-14 0,0 14,-7 6,0 11,-4 9,4 4,-1 7,8 7,0-1,0 4,7-10,0-7,7-7,0-10,0 0,7-6,0-8,14 4,0 4,8 9,10 11,-4 3,14 17,4 0,-10-4,6-6,-14-4,-7-19,-6-15,-5-3,-3-10,-14 0,0 0,0-23,-7 2,7-9,0-11,7-10,8 1,13-8,0 4,25 10,3 17,19 3,2 17,-6 24,-4 3,-11 18,-3-4,-17 13,-15 11,-14 9,-14 1,-14-10,-8 6,-6 4,-11-7,-3-4</inkml:trace>
        </inkml:traceGroup>
      </inkml:traceGroup>
    </inkml:traceGroup>
    <inkml:traceGroup>
      <inkml:annotationXML>
        <emma:emma xmlns:emma="http://www.w3.org/2003/04/emma" version="1.0">
          <emma:interpretation id="{D93E919F-2DB1-40BB-A74F-FF71FACEACDE}" emma:medium="tactile" emma:mode="ink">
            <msink:context xmlns:msink="http://schemas.microsoft.com/ink/2010/main" type="paragraph" rotatedBoundingBox="16572,15800 24161,14403 24666,17146 17077,18543" alignmentLevel="4"/>
          </emma:interpretation>
        </emma:emma>
      </inkml:annotationXML>
      <inkml:traceGroup>
        <inkml:annotationXML>
          <emma:emma xmlns:emma="http://www.w3.org/2003/04/emma" version="1.0">
            <emma:interpretation id="{1A81D941-DCD0-4715-A4A4-AEDB869AACB5}" emma:medium="tactile" emma:mode="ink">
              <msink:context xmlns:msink="http://schemas.microsoft.com/ink/2010/main" type="inkBullet" rotatedBoundingBox="16572,15800 19280,15301 19785,18044 17077,18543"/>
            </emma:interpretation>
            <emma:one-of disjunction-type="recognition" id="oneOf12">
              <emma:interpretation id="interp60" emma:lang="en-IN" emma:confidence="0">
                <emma:literal>O</emma:literal>
              </emma:interpretation>
              <emma:interpretation id="interp61" emma:lang="en-IN" emma:confidence="0">
                <emma:literal>o</emma:literal>
              </emma:interpretation>
              <emma:interpretation id="interp62" emma:lang="en-IN" emma:confidence="0">
                <emma:literal>0</emma:literal>
              </emma:interpretation>
              <emma:interpretation id="interp63" emma:lang="en-IN" emma:confidence="0">
                <emma:literal>1</emma:literal>
              </emma:interpretation>
              <emma:interpretation id="interp64" emma:lang="en-IN" emma:confidence="0">
                <emma:literal>a</emma:literal>
              </emma:interpretation>
            </emma:one-of>
          </emma:emma>
        </inkml:annotationXML>
        <inkml:trace contextRef="#ctx0" brushRef="#br1" timeOffset="-107986.2">17824 10363,'0'0,"0"0,0 0,0 0,0 0,-14-7,-14 0,-25-13,-25 13,-35 7,-32 14,-31 26,-25 18,-4 37,7 23,15 31,24 27,21 31,47 6,38 7,53 11,46-4,38-14,54-13,21-31,38-20,26-34,10-37,17-51,4-33,-3-49,-11-39,-18-39,-38-26,-36-34,-53-27,-42-17,-60-7,-46-6,-42 6,-32 13,-18 18,-24 23,-15 38,-6 37,-18 51,3 57,-3 64,-15 72,11 61</inkml:trace>
      </inkml:traceGroup>
      <inkml:traceGroup>
        <inkml:annotationXML>
          <emma:emma xmlns:emma="http://www.w3.org/2003/04/emma" version="1.0">
            <emma:interpretation id="{B5290882-324E-480C-97AA-7CA612464275}" emma:medium="tactile" emma:mode="ink">
              <msink:context xmlns:msink="http://schemas.microsoft.com/ink/2010/main" type="line" rotatedBoundingBox="22074,15199 24234,14801 24490,16187 22329,16584"/>
            </emma:interpretation>
          </emma:emma>
        </inkml:annotationXML>
        <inkml:traceGroup>
          <inkml:annotationXML>
            <emma:emma xmlns:emma="http://www.w3.org/2003/04/emma" version="1.0">
              <emma:interpretation id="{16749133-5788-47FC-8FA3-D1843F7D942A}" emma:medium="tactile" emma:mode="ink">
                <msink:context xmlns:msink="http://schemas.microsoft.com/ink/2010/main" type="inkWord" rotatedBoundingBox="22074,15199 24234,14801 24490,16187 22329,16584"/>
              </emma:interpretation>
              <emma:one-of disjunction-type="recognition" id="oneOf13">
                <emma:interpretation id="interp65" emma:lang="en-IN" emma:confidence="0">
                  <emma:literal>=</emma:literal>
                </emma:interpretation>
                <emma:interpretation id="interp66" emma:lang="en-IN" emma:confidence="0">
                  <emma:literal>5</emma:literal>
                </emma:interpretation>
                <emma:interpretation id="interp67" emma:lang="en-IN" emma:confidence="0">
                  <emma:literal>+</emma:literal>
                </emma:interpretation>
                <emma:interpretation id="interp68" emma:lang="en-IN" emma:confidence="0">
                  <emma:literal>x</emma:literal>
                </emma:interpretation>
                <emma:interpretation id="interp69" emma:lang="en-IN" emma:confidence="0">
                  <emma:literal>O</emma:literal>
                </emma:interpretation>
              </emma:one-of>
            </emma:emma>
          </inkml:annotationXML>
          <inkml:trace contextRef="#ctx0" brushRef="#br1" timeOffset="-103662.39">21357 10044,'0'0,"0"0,0 0,0 0,0 0,0 14,7 16,18 25,10 29,22 45,10 23,0 11,-4 0,-6-18,-15-26,-14-31,-6-34,-22-54,-22-34,-6-24,-14-30,-15-17,1-10,-11-3,3 9,11 4,11 17,3 24,11 17,14 23,14 24,14 37,7 24,18 20,10 14,18 10,-3-3,-4-4,-18-20,-6-10,-1-31,-21-24,-21-26,-14-24,-22-38,1-20,-18-16,4-5,3-6,10 7,1 17,10 20,11 34,7 20,21 41,0 34,14 34,18 44,3 9,11 8,-10-10,-1-15,-3-16,-18-30,-7-38,-14-37,-21-37,-11-38,-3-30,-8-16,-10-22,11 4,7 7,-4 21,18 23,7 37,21 37,14 51,18 48,17 51,11 57</inkml:trace>
          <inkml:trace contextRef="#ctx0" brushRef="#br1" timeOffset="-105059.05">22063 10827,'0'0,"0"0,0 0,0 0,0 0,0 0,21-24,14-30,43-24,24-51,29-30,14-17,10-4,0 11,-17 30,-18 28,-39 53</inkml:trace>
          <inkml:trace contextRef="#ctx0" brushRef="#br1" timeOffset="-104775.14">22472 11040,'0'0,"0"0,0 0,0 0,0 0,-14 7,0 6,0 4,14-17,0-17,21-16,22-39,24-19,39-44,17-18,15-23,6-10,1 16,-14 8,-29 30</inkml:trace>
        </inkml:traceGroup>
      </inkml:traceGroup>
    </inkml:traceGroup>
  </inkml:traceGroup>
</inkml:ink>
</file>

<file path=ppt/ink/ink45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47:06.65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BC29EBC-59A9-4232-85DF-63ED6F75C339}" emma:medium="tactile" emma:mode="ink">
          <msink:context xmlns:msink="http://schemas.microsoft.com/ink/2010/main" type="inkDrawing" rotatedBoundingBox="5589,11798 19112,1725 21367,4752 7844,14825" hotPoints="17869,1350 20233,3633 9324,14931 6960,12648" semanticType="enclosure" shapeName="Rectangle">
            <msink:sourceLink direction="with" ref="{7E79CC81-6E60-4DA3-8071-C923222F4326}"/>
          </msink:context>
        </emma:interpretation>
      </emma:emma>
    </inkml:annotationXML>
    <inkml:trace contextRef="#ctx0" brushRef="#br0">2414 12310,'0'0,"0"0,0 0,0 0,0 0,0 0,0 0,0 0,14-13,28-14,50-34,46-44,67-41,63-50,64-58,59-41,50-50,50-38,39-30,10-21,31-16,1-14,14-7,-21-3,-4 3,-11 0,-9 8,-26 15,-10 5,-22 23,-6 20,-22 28,-7 9,-14 28,-35 27,-46 34,-49 20,-50 40,-60 45,-49 27,-54 50,-31 24,-39 28,-21 26,-14 14,-14 14,0-1,-11-13,-3-6,-22-15,-6-16,-19-17,-20-41,-22-13,-10-24,-14-14,-11-23,-7-18,7-6,7 10,15 14,13 23,22 11,10 37,25 20,10 24,11 27,11 20,7 20,-4 25,-11 9,-27 28,-8 23,-42 30,-32 25,-49 36,-46 45,-64 13,-42 34,-53 21,-42 26,-43 14,-31 21,-29 9,-24 4,-18 37,-7 7,-15 24,8 20,-3 24,20-7,18-4,36-13,42-24,38-37,43-30,60-58,42-44,64-44,39-41,49-37,25-34,28-10,28-17,18-17,25 0,21-20,28-10,28-4,22-3,17-14,25 18,10 6,29 6,13 18,29 27,11 23,24 21,11 10,4 7,2 3,-9 4,-29-14</inkml:trace>
  </inkml:traceGroup>
</inkml:ink>
</file>

<file path=ppt/ink/ink45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47:18.31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7357209-7561-47A3-ACAF-3BBB6D6C5C78}" emma:medium="tactile" emma:mode="ink">
          <msink:context xmlns:msink="http://schemas.microsoft.com/ink/2010/main" type="inkDrawing" rotatedBoundingBox="9055,18002 14042,13193 14074,13227 9087,18036" semanticType="underline" shapeName="Other">
            <msink:sourceLink direction="with" ref="{6138A655-9E51-4728-B452-A7271515374B}"/>
          </msink:context>
        </emma:interpretation>
      </emma:emma>
    </inkml:annotationXML>
    <inkml:trace contextRef="#ctx0" brushRef="#br0">0 4816,'0'0,"0"0,0 0,0 0,0 0,7-14,24-16,26-21,45-50,68-69,56-57,70-71,57-54,60-54,42-28,8-16,-1-1,-14 25,-42 50,-60 61,-64 57,-70 65,-71 51,-60 54,-52 54,-29 34</inkml:trace>
  </inkml:traceGroup>
</inkml:ink>
</file>

<file path=ppt/ink/ink45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47:17.87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E0B6129-F2EF-4C8C-86F5-4BF698090674}" emma:medium="tactile" emma:mode="ink">
          <msink:context xmlns:msink="http://schemas.microsoft.com/ink/2010/main" type="inkDrawing" rotatedBoundingBox="9332,17445 13674,13255 13711,13294 9369,17484" semanticType="underline" shapeName="Other">
            <msink:sourceLink direction="with" ref="{6138A655-9E51-4728-B452-A7271515374B}"/>
          </msink:context>
        </emma:interpretation>
      </emma:emma>
    </inkml:annotationXML>
    <inkml:trace contextRef="#ctx0" brushRef="#br0">0 4148,'0'0,"0"0,0 0,0 0,0 0,0 0,21-13,21-31,47-48,48-37,64-64,47-50,55-52,43-50,32-31,20-24,12-6,3 19,-39 32,-42 47,-64 60,-60 76,-77 50,-78 71,-89 82</inkml:trace>
  </inkml:traceGroup>
</inkml:ink>
</file>

<file path=ppt/ink/ink45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48:06.64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13A1F91-39C8-4C4A-A40A-7BA9CCB82C73}" emma:medium="tactile" emma:mode="ink">
          <msink:context xmlns:msink="http://schemas.microsoft.com/ink/2010/main" type="inkDrawing" rotatedBoundingBox="17274,15526 25088,8239 27314,10627 19501,17913" semanticType="scratchOut" shapeName="Other"/>
        </emma:interpretation>
      </emma:emma>
    </inkml:annotationXML>
    <inkml:trace contextRef="#ctx0" brushRef="#br0">2670 8857,'0'0,"0"0,0 0,0 0,0 0,0 0,0 0,0 0,21-24,14-3,32-24,28-30,29-31,31-30,29-17,17-34,39-21,18-20,3-3,21-13,1-11,6 4,-3-8,-7 8,-8 0,-16 6,-5 14,-17 0,-11 10,-3 4,-10 16,-12 27,-3 1,-14 3,-7 0,-14-4,-21 21,-15 10,-10 17,-17 20,-8 7,-7 27,-10 4,-8 6,-14 11,-10-1,-10 7,-8 4,-7 16,0 11,-7 6,-7-3,0 17,0 0,-7-13,-14-7,-7-11,-8-6,-10-24,-10-10,-8-24,-10-17,4-23,-12-1,1-13,4 0,-22 4,4 2,-1 8,1-7,10 6,-7 14,11 11,0 9,10 17,4 14,4 14,-1 6,22 14,10 13,11 10,0 7,7 7,14 0,-7 14,0 3,0 3,-8 11,-2 3,-11 10,-15 30,-17 14,-17 21,-22 26,-11 11,-6 23,-22 17,-21 4,1 10,-15 6,-7 8,-18 9,-3 4,3 10,-7-3,-6 10,-12 0,4-4,-3 4,-4-7,-17-17,-4-7,-7-6,-1-7,5-7,10-10,-4-11,11-6,4-3,17 6,4-6,10-1,15-6,6-10,11-14,15-7,20-3,14-13,12-15,16-6,19-13,10-11,17-3,15-24,3-6,11-11,7 1,7 2,0-2,14 6,11 7,10 3,22 14,24 6,21 21,11 7,4 20,13 6,8 8,0-11,-8 4,1-17,-4-7,-11-7,-13-23,-8-14,-24-14,-15-6,-21-7,-13-10,-22-7,0 0,0 0,0 0,0 0,0 0,0 0,0 0,0 0,0 0,0 0,0 0,0 0,0 0,7 13,-7-13,17 0,19 0,27-6,47-18</inkml:trace>
  </inkml:traceGroup>
</inkml:ink>
</file>

<file path=ppt/ink/ink45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49:04.15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F31B272-9A46-4239-8B76-6020072527EB}" emma:medium="tactile" emma:mode="ink">
          <msink:context xmlns:msink="http://schemas.microsoft.com/ink/2010/main" type="writingRegion" rotatedBoundingBox="-55,6780 5036,3775 6021,5442 929,8448">
            <msink:destinationLink direction="with" ref="{7687ECB0-D64F-4DEE-A319-BBA1378220C6}"/>
            <msink:destinationLink direction="with" ref="{B82CFBB9-CCDA-4C9A-BDF5-B705B30AE6F0}"/>
          </msink:context>
        </emma:interpretation>
      </emma:emma>
    </inkml:annotationXML>
    <inkml:traceGroup>
      <inkml:annotationXML>
        <emma:emma xmlns:emma="http://www.w3.org/2003/04/emma" version="1.0">
          <emma:interpretation id="{A4ED3FFD-40DB-40CA-899C-D1EC7DCE679D}" emma:medium="tactile" emma:mode="ink">
            <msink:context xmlns:msink="http://schemas.microsoft.com/ink/2010/main" type="paragraph" rotatedBoundingBox="-55,6780 5036,3775 6021,5442 929,8448" alignmentLevel="1"/>
          </emma:interpretation>
        </emma:emma>
      </inkml:annotationXML>
      <inkml:traceGroup>
        <inkml:annotationXML>
          <emma:emma xmlns:emma="http://www.w3.org/2003/04/emma" version="1.0">
            <emma:interpretation id="{22B56127-06A7-4AAE-819E-B350DAF5C6B8}" emma:medium="tactile" emma:mode="ink">
              <msink:context xmlns:msink="http://schemas.microsoft.com/ink/2010/main" type="line" rotatedBoundingBox="-55,6780 5036,3775 6021,5442 929,8448"/>
            </emma:interpretation>
          </emma:emma>
        </inkml:annotationXML>
        <inkml:traceGroup>
          <inkml:annotationXML>
            <emma:emma xmlns:emma="http://www.w3.org/2003/04/emma" version="1.0">
              <emma:interpretation id="{6D7CA4C9-161A-4F07-BFE5-22CBF9D6BD11}" emma:medium="tactile" emma:mode="ink">
                <msink:context xmlns:msink="http://schemas.microsoft.com/ink/2010/main" type="inkWord" rotatedBoundingBox="-55,6780 5036,3775 6021,5442 929,8448"/>
              </emma:interpretation>
              <emma:one-of disjunction-type="recognition" id="oneOf0">
                <emma:interpretation id="interp0" emma:lang="en-IN" emma:confidence="0">
                  <emma:literal>LMAO</emma:literal>
                </emma:interpretation>
                <emma:interpretation id="interp1" emma:lang="en-IN" emma:confidence="0">
                  <emma:literal>Sma--0</emma:literal>
                </emma:interpretation>
                <emma:interpretation id="interp2" emma:lang="en-IN" emma:confidence="0">
                  <emma:literal>Sm A--0</emma:literal>
                </emma:interpretation>
                <emma:interpretation id="interp3" emma:lang="en-IN" emma:confidence="0">
                  <emma:literal>Sm At</emma:literal>
                </emma:interpretation>
                <emma:interpretation id="interp4" emma:lang="en-IN" emma:confidence="0">
                  <emma:literal>Sm Ago</emma:literal>
                </emma:interpretation>
              </emma:one-of>
            </emma:emma>
          </inkml:annotationXML>
          <inkml:trace contextRef="#ctx0" brushRef="#br0">3311-274,'0'0,"0"0,0 0,0 0,0 0,0 17,7-3,10 16,12 4,6 13,0-3,11 0,-11-6,-6-5,-8-9,0-10,-21-14,-28-14,-8-16,-13-21,-18-10,-14-34,3-7,4-2,3 2,22 4,17 27,4 13,28 24,28 10,-3 31,31 24,29 9,18 25,13 13,8-1,10 5,-4-4,-3-14,-28-6</inkml:trace>
          <inkml:trace contextRef="#ctx0" brushRef="#br0" timeOffset="218.41">3508 129,'0'0,"0"0,0 0,0 0,0 0,0 0,7-20,15-31,16-24,15-26,29-31</inkml:trace>
          <inkml:trace contextRef="#ctx0" brushRef="#br0" timeOffset="1546.05">3890-714,'0'0,"0"0,0 0,0 0,0 0,0 0,0 0,0 0,14-7,10-10,5 0,6-24,21-6,8-10</inkml:trace>
          <inkml:trace contextRef="#ctx0" brushRef="#br0" timeOffset="1341.56">3819-982,'0'0,"0"0,0 0,0 0,0 0,0 0,0 0,0 0,0 0,0 0,14-20,7 0,0-8,1 8,-8 0,3 3,-17 17,0 0,0 0</inkml:trace>
          <inkml:trace contextRef="#ctx0" brushRef="#br0" timeOffset="721.92">4670-1625,'0'0,"0"0,0 0,0 0,0 0,0 0,-4 13,-14 8,4 6,0 17,-11 27,4 14,7 9,7 5,0-11,7-7,14-7,14-16,11-14,4-14,9-23,5-20,3-11,-11-13,-13-14,-8-10,-21-20,-25 3,-13-17,-12 4,-17 16,-17 1,-19 30,-13 23,-4 28,3 23,8 31</inkml:trace>
          <inkml:trace contextRef="#ctx0" brushRef="#br0" timeOffset="-1308.42">342 0,'0'0,"0"0,0 0,0 0,0 0,0 0,0 0,-7 21,0 16,-7 21,-7 16,-18 28,-3 26,-1 15,-2-1,2 0,8-3,3-27,11-11,14-40,21-30,14-25,22-29,3-11,14 0,3-17,-3 14,-3 17,-22 13,-14 27,-20 24,-16 34,-13 24,-14 23,-14 14,-1 10,-3-3,4-8,13-19,12-24,20-24,25-44,15-41,27-47,33-27,17-34,14-33,-7-18,17-10</inkml:trace>
          <inkml:trace contextRef="#ctx0" brushRef="#br0" timeOffset="-556.53">1274 840,'0'0,"0"0,0 0,0 0,0 0,0 0,0 14,7 10,11 3,14 3,10 11,11-7,0-4,-4-3,-6-3,-8-11,-14-6,-21-7,-21-7,-7-13,-15-17,-13-7,-22-24,15-6,-1 2,15 5,13 9,12 7,24 7,24 24,12 20,27 14,22 13,10 10,1 7,6 7,-3 0,-15-21,-16 0,-16-16,-23-21,-15-6,-14-25,-21-29,-11-15,7-19,-10-11,-7 14,6-4,8 24,7 11,3 29,18 15,18 23,17 6,22 18,17 24,28 2,7 8,11 6,4 7,-8-16,-13-5</inkml:trace>
        </inkml:traceGroup>
      </inkml:traceGroup>
    </inkml:traceGroup>
  </inkml:traceGroup>
</inkml:ink>
</file>

<file path=ppt/ink/ink45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49:06.18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687ECB0-D64F-4DEE-A319-BBA1378220C6}" emma:medium="tactile" emma:mode="ink">
          <msink:context xmlns:msink="http://schemas.microsoft.com/ink/2010/main" type="inkDrawing" rotatedBoundingBox="1329,9349 6722,4806 6745,4833 1351,9375" semanticType="underline" shapeName="Other">
            <msink:sourceLink direction="with" ref="{7F31B272-9A46-4239-8B76-6020072527EB}"/>
          </msink:context>
        </emma:interpretation>
      </emma:emma>
    </inkml:annotationXML>
    <inkml:trace contextRef="#ctx0" brushRef="#br0">0 4522,'0'0,"0"0,0 0,0 0,0 0,11-7,17-17,39-27,50-40,63-41,53-65,60-40,59-57,47-45,42-37,22-30,20-8,-6 1,-22 37,-42 24,-63 68,-72 50,-59 51,-67 71</inkml:trace>
  </inkml:traceGroup>
</inkml:ink>
</file>

<file path=ppt/ink/ink45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49:06.70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82CFBB9-CCDA-4C9A-BDF5-B705B30AE6F0}" emma:medium="tactile" emma:mode="ink">
          <msink:context xmlns:msink="http://schemas.microsoft.com/ink/2010/main" type="inkDrawing" rotatedBoundingBox="1252,9664 7458,4363 7565,4488 1358,9788" semanticType="underline" shapeName="Other">
            <msink:sourceLink direction="with" ref="{7F31B272-9A46-4239-8B76-6020072527EB}"/>
          </msink:context>
        </emma:interpretation>
      </emma:emma>
    </inkml:annotationXML>
    <inkml:trace contextRef="#ctx0" brushRef="#br0">0 5294,'0'0,"0"0,0 0,0 0,0 0,0 0,0 0,24-7,19-17,45-27,35-33,54-45,56-47,56-48,50-33,32-41,52-51,22-27,17-10,1-24,-8-3,-7 13,-28 31,-46 34,-56 40,-64 48,-60 68,-56 36,-50 55,-45 34</inkml:trace>
  </inkml:traceGroup>
</inkml:ink>
</file>

<file path=ppt/ink/ink4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3:30.98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325857F-1418-484E-AD4E-1CBD0589731B}" emma:medium="tactile" emma:mode="ink">
          <msink:context xmlns:msink="http://schemas.microsoft.com/ink/2010/main" type="writingRegion" rotatedBoundingBox="10378,4176 3489,9260 2039,7296 8928,2212"/>
        </emma:interpretation>
      </emma:emma>
    </inkml:annotationXML>
    <inkml:traceGroup>
      <inkml:annotationXML>
        <emma:emma xmlns:emma="http://www.w3.org/2003/04/emma" version="1.0">
          <emma:interpretation id="{E329D12F-B533-4F5C-8D44-28C86AB5C152}" emma:medium="tactile" emma:mode="ink">
            <msink:context xmlns:msink="http://schemas.microsoft.com/ink/2010/main" type="paragraph" rotatedBoundingBox="10378,4176 3489,9260 2039,7296 8928,2212" alignmentLevel="1"/>
          </emma:interpretation>
        </emma:emma>
      </inkml:annotationXML>
      <inkml:traceGroup>
        <inkml:annotationXML>
          <emma:emma xmlns:emma="http://www.w3.org/2003/04/emma" version="1.0">
            <emma:interpretation id="{429F7425-6044-468C-BE99-AFE51E880C40}" emma:medium="tactile" emma:mode="ink">
              <msink:context xmlns:msink="http://schemas.microsoft.com/ink/2010/main" type="line" rotatedBoundingBox="10378,4176 3489,9260 2039,7296 8928,2212"/>
            </emma:interpretation>
          </emma:emma>
        </inkml:annotationXML>
        <inkml:traceGroup>
          <inkml:annotationXML>
            <emma:emma xmlns:emma="http://www.w3.org/2003/04/emma" version="1.0">
              <emma:interpretation id="{080DB55A-801C-4A9E-B728-F0BC2F754182}" emma:medium="tactile" emma:mode="ink">
                <msink:context xmlns:msink="http://schemas.microsoft.com/ink/2010/main" type="inkWord" rotatedBoundingBox="9928,3027 10264,4638 9271,4845 8935,3234"/>
              </emma:interpretation>
              <emma:one-of disjunction-type="recognition" id="oneOf0">
                <emma:interpretation id="interp0" emma:lang="en-IN" emma:confidence="0">
                  <emma:literal>r."</emma:literal>
                </emma:interpretation>
                <emma:interpretation id="interp1" emma:lang="en-IN" emma:confidence="0">
                  <emma:literal>r"</emma:literal>
                </emma:interpretation>
                <emma:interpretation id="interp2" emma:lang="en-IN" emma:confidence="0">
                  <emma:literal>i."</emma:literal>
                </emma:interpretation>
                <emma:interpretation id="interp3" emma:lang="en-IN" emma:confidence="0">
                  <emma:literal>ff.</emma:literal>
                </emma:interpretation>
                <emma:interpretation id="interp4" emma:lang="en-IN" emma:confidence="0">
                  <emma:literal>i"</emma:literal>
                </emma:interpretation>
              </emma:one-of>
            </emma:emma>
          </inkml:annotationXML>
          <inkml:trace contextRef="#ctx0" brushRef="#br0">-7189 941,'0'0,"0"0,0 0,0 0,0 0,0 0,0 0,-5 14,0 0,0 10,5 6,0 13,5 14,5 2,0 9,0-2,5-9,-1-3,4-11,-9-8</inkml:trace>
          <inkml:trace contextRef="#ctx0" brushRef="#br0" timeOffset="439.75">-6898 676,'0'0,"0"0,0 0,0 0,0 0,0 0,0 0,0 0,17 9,8 6,4 8,13 10,2 22,-2 8,-12 23,-20 10,-20 11,-20 13,-17-4</inkml:trace>
          <inkml:trace contextRef="#ctx0" brushRef="#br0" timeOffset="853.72">-7644 941,'0'0,"0"0,0 0,0 0,-5 14,0 0,-5 7,5 8,5 18,5 17,5 9,9 12,11 0,12 7,10 5,-3-14,-2-3,-3-11,0-10,-4-17,1-35,1-23</inkml:trace>
          <inkml:trace contextRef="#ctx0" brushRef="#br0" timeOffset="1179.83">-7593 293,'0'0,"0"0,0 0,0 0,0 0,0 0,0 0,0 0,10 7,0-2,0 5,0-1,-5 8,-5-6,-10-1,0-6,-5-4,5-9</inkml:trace>
        </inkml:traceGroup>
        <inkml:traceGroup>
          <inkml:annotationXML>
            <emma:emma xmlns:emma="http://www.w3.org/2003/04/emma" version="1.0">
              <emma:interpretation id="{06AA7C87-FFFC-4DC8-9154-72075584E208}" emma:medium="tactile" emma:mode="ink">
                <msink:context xmlns:msink="http://schemas.microsoft.com/ink/2010/main" type="inkWord" rotatedBoundingBox="6281,4631 6340,6801 5096,6835 5037,4665">
                  <msink:destinationLink direction="with" ref="{2EEBE4C8-9E5F-4334-ACD7-FDA314B1BBF9}"/>
                </msink:context>
              </emma:interpretation>
              <emma:one-of disjunction-type="recognition" id="oneOf1">
                <emma:interpretation id="interp5" emma:lang="en-IN" emma:confidence="0">
                  <emma:literal>:*</emma:literal>
                </emma:interpretation>
                <emma:interpretation id="interp6" emma:lang="en-IN" emma:confidence="0">
                  <emma:literal>in*</emma:literal>
                </emma:interpretation>
                <emma:interpretation id="interp7" emma:lang="en-IN" emma:confidence="0">
                  <emma:literal>i*</emma:literal>
                </emma:interpretation>
                <emma:interpretation id="interp8" emma:lang="en-IN" emma:confidence="0">
                  <emma:literal>o*</emma:literal>
                </emma:interpretation>
                <emma:interpretation id="interp9" emma:lang="en-IN" emma:confidence="0">
                  <emma:literal>.0t</emma:literal>
                </emma:interpretation>
              </emma:one-of>
            </emma:emma>
          </inkml:annotationXML>
          <inkml:trace contextRef="#ctx0" brushRef="#br0" timeOffset="158249.74">-13988 6141,'0'0</inkml:trace>
          <inkml:trace contextRef="#ctx0" brushRef="#br1" timeOffset="-202817.57">-11676 3828,'0'0,"0"0,0 0,0 0,0 0,0 0,0 0,17-8,21 3,17 0,28-6,10-5,26 11,4 0,9-1,-5 6,-9 0,-8 0,-16-5,-28 5,-20-5,-24 0,-22 5,-38-8,-20 2,-24 1,-15 0,-10-1,-6 6,-5 0,8 0,6 0,18 0,9 0,20 6,26-6,18 5,26 0,18 1,21 7,17-3,13 6,9 5,0-5,5 11,-8-14,-14 5,-11-2,-24-5,-17 2,-22-13,-11 0,-28 0,-24 0,-17-6,-8-1,-13 1,-1 1,-5 0,21-1,15 1,13 0,25 5,33 0,28 0,35 0,44 0</inkml:trace>
          <inkml:trace contextRef="#ctx0" brushRef="#br1" timeOffset="-134950.15">-10928 3667,'0'0,"0"0,0 0,0 0,0 0,0 0,0 0,-13 0,-1 8,-3 0,1 8,5 7,5-1,6 7,0 2,11 1,6-19,10 3,12-8,5-16,8-3,-8-7,3-14,-14-5,-3-8,-19-10,-16-6,-12 6,-8 10,-2 3,-1 13,-2 16,3 21,5 15,-3 14,3 0,5 13,6 11,6-11,-1-5,6-11,0-2,6-16,-6-16,0 0,11-16,0-5,0 0,0-3,-11 8,-6 3,-10 13,-17 18,-11 22</inkml:trace>
          <inkml:trace contextRef="#ctx0" brushRef="#br1" timeOffset="-93853.6">-11244 3693,'0'0,"0"0,0 0,0 0,0 0,0 0,-5 11,-6 7,0-2,0 8,5-8,-2 5,8-10,0-11,0 0,8-11,-2-15,5-14,5-5,-5-10,0-6,0 16,0 8,3 6,-9 12,-5 19,0 13,0 11,-5 5,-1 3,-7 7,2-4,5-4,1-7,5-8,0-16,11-3,5-20,14-9</inkml:trace>
        </inkml:traceGroup>
        <inkml:traceGroup>
          <inkml:annotationXML>
            <emma:emma xmlns:emma="http://www.w3.org/2003/04/emma" version="1.0">
              <emma:interpretation id="{EBFEE567-A418-4E1C-AE41-03CAF98FC9B4}" emma:medium="tactile" emma:mode="ink">
                <msink:context xmlns:msink="http://schemas.microsoft.com/ink/2010/main" type="inkWord" rotatedBoundingBox="3943,8382 3230,8909 2839,8379 3552,7853">
                  <msink:destinationLink direction="with" ref="{2EEBE4C8-9E5F-4334-ACD7-FDA314B1BBF9}"/>
                </msink:context>
              </emma:interpretation>
              <emma:one-of disjunction-type="recognition" id="oneOf2">
                <emma:interpretation id="interp10" emma:lang="en-IN" emma:confidence="0">
                  <emma:literal>o</emma:literal>
                </emma:interpretation>
                <emma:interpretation id="interp11" emma:lang="en-IN" emma:confidence="0">
                  <emma:literal>5</emma:literal>
                </emma:interpretation>
                <emma:interpretation id="interp12" emma:lang="en-IN" emma:confidence="0">
                  <emma:literal>a</emma:literal>
                </emma:interpretation>
                <emma:interpretation id="interp13" emma:lang="en-IN" emma:confidence="0">
                  <emma:literal>E</emma:literal>
                </emma:interpretation>
                <emma:interpretation id="interp14" emma:lang="en-IN" emma:confidence="0">
                  <emma:literal>A</emma:literal>
                </emma:interpretation>
              </emma:one-of>
            </emma:emma>
          </inkml:annotationXML>
          <inkml:trace contextRef="#ctx0" brushRef="#br1" timeOffset="-208370.13">-13276 5182,'0'0,"0"0,0 0,0 0,0 0,0 0,0 0,0 0,-9 0,-4 8,-1 2,-5 11,-6 14,3 10,0 23,5 9,-5 15,14-2,0 5,2-16,6-13,6-24,5-18,8-24,6-34,11-32,2-24,3-26,-10-11,-1-2,-8 7,-11 12,-6 20,-16 29,-11 40,-5 37,-12 45,-13 18,-11 18,-9 12,4 1,13-7,2-18,15-11,13-27,20-18,21-18,17-22,8-34,12-26</inkml:trace>
        </inkml:traceGroup>
      </inkml:traceGroup>
    </inkml:traceGroup>
  </inkml:traceGroup>
</inkml:ink>
</file>

<file path=ppt/ink/ink46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49:55.68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13D3C84-4954-48CA-B9E6-E3796E278EB9}" emma:medium="tactile" emma:mode="ink">
          <msink:context xmlns:msink="http://schemas.microsoft.com/ink/2010/main" type="writingRegion" rotatedBoundingBox="668,13302 16782,-358 28417,13366 12302,27027"/>
        </emma:interpretation>
      </emma:emma>
    </inkml:annotationXML>
    <inkml:traceGroup>
      <inkml:annotationXML>
        <emma:emma xmlns:emma="http://www.w3.org/2003/04/emma" version="1.0">
          <emma:interpretation id="{99D5168D-91B5-47BC-93DF-FBF00B415685}" emma:medium="tactile" emma:mode="ink">
            <msink:context xmlns:msink="http://schemas.microsoft.com/ink/2010/main" type="paragraph" rotatedBoundingBox="2571,11673 7448,8379 8148,9415 3271,12709" alignmentLevel="2"/>
          </emma:interpretation>
        </emma:emma>
      </inkml:annotationXML>
      <inkml:traceGroup>
        <inkml:annotationXML>
          <emma:emma xmlns:emma="http://www.w3.org/2003/04/emma" version="1.0">
            <emma:interpretation id="{8262180A-1A46-4CBD-8E3A-7BE52AF04049}" emma:medium="tactile" emma:mode="ink">
              <msink:context xmlns:msink="http://schemas.microsoft.com/ink/2010/main" type="line" rotatedBoundingBox="2571,11673 7448,8379 8148,9415 3271,12709">
                <msink:destinationLink direction="with" ref="{F5CDE650-E5BE-44A4-8317-E5088218A092}"/>
              </msink:context>
            </emma:interpretation>
          </emma:emma>
        </inkml:annotationXML>
        <inkml:traceGroup>
          <inkml:annotationXML>
            <emma:emma xmlns:emma="http://www.w3.org/2003/04/emma" version="1.0">
              <emma:interpretation id="{22B00242-4F8A-4F51-B1BE-EE04F1CC4CC9}" emma:medium="tactile" emma:mode="ink">
                <msink:context xmlns:msink="http://schemas.microsoft.com/ink/2010/main" type="inkWord" rotatedBoundingBox="2571,11673 7448,8379 8148,9415 3271,12709"/>
              </emma:interpretation>
              <emma:one-of disjunction-type="recognition" id="oneOf0">
                <emma:interpretation id="interp0" emma:lang="en-IN" emma:confidence="0">
                  <emma:literal>10x20</emma:literal>
                </emma:interpretation>
                <emma:interpretation id="interp1" emma:lang="en-IN" emma:confidence="0">
                  <emma:literal>10 x 20</emma:literal>
                </emma:interpretation>
                <emma:interpretation id="interp2" emma:lang="en-IN" emma:confidence="0">
                  <emma:literal>10 X 20</emma:literal>
                </emma:interpretation>
                <emma:interpretation id="interp3" emma:lang="en-IN" emma:confidence="0">
                  <emma:literal>'0x20</emma:literal>
                </emma:interpretation>
                <emma:interpretation id="interp4" emma:lang="en-IN" emma:confidence="0">
                  <emma:literal>10xz0</emma:literal>
                </emma:interpretation>
              </emma:one-of>
            </emma:emma>
          </inkml:annotationXML>
          <inkml:trace contextRef="#ctx0" brushRef="#br0">4 0,'0'0,"0"0,0 0,0 0,0 0,0 0,0 0,-11 14,11-1,11 21,7 3,10 14,11 20,3 21,14 9,8 11,-11-10,17 3,-10-10,0-18,-10 1,-8-20,-6-14</inkml:trace>
          <inkml:trace contextRef="#ctx0" brushRef="#br0" timeOffset="561.65">999-315,'0'0,"0"0,0 0,0 0,0 0,0 0,-10 21,-4 9,6 11,1 23,7 14,0 17,7 17,11-4,10-3,1-10,6-17,18-21,10-23,15-24,3-33,-3-22,-4-15,-18-12,-10-16,-10-10,-29-3,-29 2,-20 15,-11 2,-10 8,-11 23,-1 14,12 13,-1 17,8 14,10 10,11 10</inkml:trace>
          <inkml:trace contextRef="#ctx0" brushRef="#br0" timeOffset="896.68">1843-951,'0'0,"0"0,0 0,0 0,0 0,0 0,17 6,8 5,28-5,25-6,31 0,29-6,-1-5,8-2,-4-1,-17 1,-29 3</inkml:trace>
          <inkml:trace contextRef="#ctx0" brushRef="#br0" timeOffset="1173.45">2602-1202,'0'0,"0"0,0 0,0 0,0 0,0 0,0 0,-11 24,0 13,4 21,-7 30,-7 13,0 21,0 0,-4-3,11-18,0-9</inkml:trace>
          <inkml:trace contextRef="#ctx0" brushRef="#br0" timeOffset="1689.28">3216-1812,'0'0,"0"0,0 0,0 0,0 0,0 0,0 0,14-23,14-4,18-11,18-6,17 7,10 10,-9 20,-19 21,-10 13,-18 24,-13 30,-22 14,-15 10,1-4,0-2,0-22,-4-9,18-14,18-27,3-20,22-27,31-34,25-28,17-19,8-18,-1-30,4-3,-32-1</inkml:trace>
          <inkml:trace contextRef="#ctx0" brushRef="#br0" timeOffset="2066.55">4486-2665,'0'0,"0"0,0 0,0 0,0 0,0 0,0 0,-7 13,0 4,7 11,7 19,7 4,8 13,9 4,12 0,17-18,10-6,11-17,-3-27,0-27,3-17,-14-20,-25-21,-13-10,-29-3,-22 3,-27 18,-32 9,-29 31,-38 30,-14 27</inkml:trace>
        </inkml:traceGroup>
      </inkml:traceGroup>
    </inkml:traceGroup>
    <inkml:traceGroup>
      <inkml:annotationXML>
        <emma:emma xmlns:emma="http://www.w3.org/2003/04/emma" version="1.0">
          <emma:interpretation id="{1E128D34-A316-4B02-8D05-BE1B244E1258}" emma:medium="tactile" emma:mode="ink">
            <msink:context xmlns:msink="http://schemas.microsoft.com/ink/2010/main" type="paragraph" rotatedBoundingBox="1483,14187 17344,1932 19562,4804 3702,17058" alignmentLevel="1"/>
          </emma:interpretation>
        </emma:emma>
      </inkml:annotationXML>
      <inkml:traceGroup>
        <inkml:annotationXML>
          <emma:emma xmlns:emma="http://www.w3.org/2003/04/emma" version="1.0">
            <emma:interpretation id="{03B517FB-0DE7-4271-80A9-5BF3D0124ED1}" emma:medium="tactile" emma:mode="ink">
              <msink:context xmlns:msink="http://schemas.microsoft.com/ink/2010/main" type="line" rotatedBoundingBox="1483,14187 17344,1932 19562,4804 3702,17058"/>
            </emma:interpretation>
          </emma:emma>
        </inkml:annotationXML>
        <inkml:traceGroup>
          <inkml:annotationXML>
            <emma:emma xmlns:emma="http://www.w3.org/2003/04/emma" version="1.0">
              <emma:interpretation id="{5582711D-123A-4B7C-B045-69EEBE1B069C}" emma:medium="tactile" emma:mode="ink">
                <msink:context xmlns:msink="http://schemas.microsoft.com/ink/2010/main" type="inkWord" rotatedBoundingBox="1483,14187 17344,1932 19562,4804 3702,17058"/>
              </emma:interpretation>
              <emma:one-of disjunction-type="recognition" id="oneOf1">
                <emma:interpretation id="interp5" emma:lang="en-IN" emma:confidence="0">
                  <emma:literal>10x22x0+2061</emma:literal>
                </emma:interpretation>
                <emma:interpretation id="interp6" emma:lang="en-IN" emma:confidence="0">
                  <emma:literal>10x22x77+2061</emma:literal>
                </emma:interpretation>
                <emma:interpretation id="interp7" emma:lang="en-IN" emma:confidence="0">
                  <emma:literal>10x22x67+2061</emma:literal>
                </emma:interpretation>
                <emma:interpretation id="interp8" emma:lang="en-IN" emma:confidence="0">
                  <emma:literal>10x22x27+2061</emma:literal>
                </emma:interpretation>
                <emma:interpretation id="interp9" emma:lang="en-IN" emma:confidence="0">
                  <emma:literal>10x22x7+2061</emma:literal>
                </emma:interpretation>
              </emma:one-of>
            </emma:emma>
          </inkml:annotationXML>
          <inkml:trace contextRef="#ctx0" brushRef="#br0" timeOffset="32015.86">10374-3762,'0'0,"0"0,0 0,0 0,0 0,0 0,14-17,7-10,25-24,17-34,26-16,6-18,11 4,-11-14,-10 21,-4 3,-14 27,-11 20,-6 18</inkml:trace>
          <inkml:trace contextRef="#ctx0" brushRef="#br0" timeOffset="31638.66">10674-4778,'0'0,"0"0,0 0,0 0,0 0,0 0,0 0,14 13,14 14,14 4,29 30,17 17,7 20,4 10,11 4,-4-4,-18-9,-14-11,-18-10,-17-31</inkml:trace>
          <inkml:trace contextRef="#ctx0" brushRef="#br0" timeOffset="32550.68">11958-5710,'0'0,"0"0,0 0,0 0,0 0,0 0,0 0,14-6,8-8,13-10,11 4,10 3,8 10,-15 24,-10 17,-18 24,-14 33,-14 11,-7 9,0-2,-4-4,4-17,7-14,7-26,14-28,18-20,10-27,25-31,18-13,17-13,19-18,-5 0,0-3</inkml:trace>
          <inkml:trace contextRef="#ctx0" brushRef="#br0" timeOffset="33052.41">13070-6238,'0'0,"0"0,0 0,0 0,0 0,0 14,0 6,7 17,7 14,7 20,8 7,17 13,3-13,18-20,-3-14,10-27,10-27,-13-17,-4-11,-10-19,-12-18,-16-6,-29-4,-22-6,-16 10,-12 16,-17 11,-3 24,-15 16,4 7,10 21,4 16,4 14,10 24,10 3</inkml:trace>
          <inkml:trace contextRef="#ctx0" brushRef="#br0" timeOffset="33794.11">14104-7664,'0'0,"0"0,0 0,0 0,0 0,-7 14,-10 13,2 13,-6 15,7 29,0 38,7 10,7 14,7 3,14 0,14-3,18-14,11-7,24-20,7-27,18-27,-3-31,-8-40,-7-7,-3-17,-14-7,-18 10,-18 0,-13 11,-12 0,-10 9,-7 4,0 17,0 0,0 0,0 0,0 0,0 0,0 0,0 0,0 0,0 0,0 0,0 0,0 0,0 0,0 0,0 0,0 0,0 0,0 0,0 0</inkml:trace>
          <inkml:trace contextRef="#ctx0" brushRef="#br0" timeOffset="35438.08">14785-7637,'0'0,"0"0,0 0,0 0,0 0,0 0,0 14,7 6,8 14,6 13,14 25,14 22,8-2,17 6,0-13,11-11,10-3,4-23,-4-18,-6-23,-12-14,-3-16,-10-8,-29-33,-21-4,-14-3,-28 3,-14 7,-15 17,-10 17,-10 13,-12 21,-6 20,3 17,11 17,18 14,10-4,24 14</inkml:trace>
          <inkml:trace contextRef="#ctx0" brushRef="#br0" timeOffset="35898.08">14927-8392,'0'0,"0"0,0 0,0 0,0 0,0 0,0 0,28 7,25 0,32 10,31-4,29 7,14 28,10 20,0 23,-24 41,-28 20,-43 35</inkml:trace>
          <inkml:trace contextRef="#ctx0" brushRef="#br0" timeOffset="10907.84">-501 3434,'0'0,"0"0,0 0,0 0,0 0,0 0,0 0,7 17,18 4,10 16,18 14,18 23,24 28,11 16,7 14,0 11,10-5,-3 1,-17-10,-15-21,-25-26,-6-25</inkml:trace>
          <inkml:trace contextRef="#ctx0" brushRef="#br0" timeOffset="11504.53">816 3434,'0'0,"0"0,0 0,0 0,0 0,0 0,0 0,0 0,0 17,0 10,0 11,7 12,14 25,7 13,11 17,3 3,4-9,11-11,13-31,-3-37,25-20,-4-27,-6-30,-19-18,-28-16,-17-1,-36-13,-24-6,-14 6,-26 13,-6 11,-18 6,4 15,-8 26,1 27,10 20,14 31,11 21,18 26,17 4</inkml:trace>
          <inkml:trace contextRef="#ctx0" brushRef="#br0" timeOffset="11926.44">2026 2550,'0'0,"0"0,0 0,0 0,0 0,0 0,0 0,21 7,29 0,35-7,24 0,22 0,13 0,8 0,-14 0,-8 0,-17 0,-25 0</inkml:trace>
          <inkml:trace contextRef="#ctx0" brushRef="#br0" timeOffset="12232.63">2718 1917,'0'0,"0"0,0 0,0 0,0 0,-7 14,-4 16,4 14,7 31,0 26,7 25,4 12,3 18,0 7,0-1,4-9,-7-11,-4-27</inkml:trace>
          <inkml:trace contextRef="#ctx0" brushRef="#br0" timeOffset="14145.06">3283 1067,'0'0,"0"0,0 0,0 0,0 0,0 0,0 0,14-14,14-13,15-10,24 0,17-11,1 15,10 9,1 10,-15 21,-18 24,1 19,-29 25,-21 20,-14 17,-14 9,0 8,-7-14,0-10,7-17,-8-20,22-24,11-24,14-20,17-13,25-24,11-31,17-20,7-17,4 3,-18 1,-6 13,-19 13,-20 17,-12 11,-17 27,-7 6</inkml:trace>
          <inkml:trace contextRef="#ctx0" brushRef="#br0" timeOffset="20961.09">5513-172,'0'0,"0"0,0 0,0 0,0 0,0 0,0 0,0 0,0 0,0 0,0-14,15-13,16-24,5-23,13-25,18-9,11-11,-8 11,-3 3,-10 24,-11 16,-11 18,-14 17,-14 16,-7 14</inkml:trace>
          <inkml:trace contextRef="#ctx0" brushRef="#br0" timeOffset="22198.1">6653-2702,'0'0,"0"0,0 0,0 0,0 0,0 0,0 0,0 0,22 6,6 5,-7 2,0 7,-7 11,-14 6,-7 7,-7 0,-14 0,-7-13,6-18,1-13,7-6,14-25,14-3,14-10,22-3,34-4,18 20,15 18,13 13,4 37,-3 24,-15 17,-20 34,-26 13,-13 11,-29-1,-28 4,-22 3,-13-27,0-10,-11-34,10-20,1-20,-11-25,18-26,14-24,7-7,14-10,14-6,14 9,14 0,18 4,21 17,4 10,28 13,4 14,-1 14,-6-1,-12 1,-16-4,-15-3,-18-14,-21-10,-7-10,-14-24,-7-30,-7-27,-7-28,0 1,0-7,-7 6,0 28,7 23,-4 14,4 27,7 24,7 20,14 6,11 18,10 3,14 4,25-4,11 13,0-2,10-5,0 5,-6-1,-5 14,-20 10,-4 10,-18 3,-21-6,-21-10,-21-8</inkml:trace>
          <inkml:trace contextRef="#ctx0" brushRef="#br0" timeOffset="22485.34">8330-2953,'0'0,"0"0,0 0,0 0,0 0,0 0,0 0,-14 0,7-13,14-25,14-23,14-23,25-32,25-12,7-14,10 16,1-6,-15 31</inkml:trace>
          <inkml:trace contextRef="#ctx0" brushRef="#br0" timeOffset="27849.41">8019-4477,'0'0,"0"0,0 0,0 0,0 0,-14 7,-7 6,-14 11,-18 3,-18 17,-17 17,-21 14,-11 20,-4 9,8 5,6 16,4 7,11-6,14 16,10-14,11 8,18-1,0-6,6 7,8-1,14 7,14-6,0-14,14 6,7-12,7-1,22 10,6 0,18 11,15-14,2 3,5 0,10-6,3-18,7-16,15-21,21-13,0-14,-1-13,15-17,7-14,14-10,-14-13,-3-21,-1-20,-7-34,-10-20,-18-21,-24-20,-22 0,-28-17,-32-17,-21-3,-21-3,-25 6,-10 0,-18 0,-4 17,-24 11,-25 6,-4 17,-13 23,-15 1,-7 23,-10 14,-8 21,-6 23,10 23,-7 31</inkml:trace>
        </inkml:traceGroup>
      </inkml:traceGroup>
    </inkml:traceGroup>
    <inkml:traceGroup>
      <inkml:annotationXML>
        <emma:emma xmlns:emma="http://www.w3.org/2003/04/emma" version="1.0">
          <emma:interpretation id="{E3447541-91FF-4899-9297-7E53AD95443E}" emma:medium="tactile" emma:mode="ink">
            <msink:context xmlns:msink="http://schemas.microsoft.com/ink/2010/main" type="paragraph" rotatedBoundingBox="6414,15218 20130,3591 22659,6574 8943,18202" alignmentLevel="2"/>
          </emma:interpretation>
        </emma:emma>
      </inkml:annotationXML>
      <inkml:traceGroup>
        <inkml:annotationXML>
          <emma:emma xmlns:emma="http://www.w3.org/2003/04/emma" version="1.0">
            <emma:interpretation id="{4A45DDAC-8478-497C-9ED6-94FA89809023}" emma:medium="tactile" emma:mode="ink">
              <msink:context xmlns:msink="http://schemas.microsoft.com/ink/2010/main" type="line" rotatedBoundingBox="6414,15218 20130,3591 22659,6574 8943,18202"/>
            </emma:interpretation>
          </emma:emma>
        </inkml:annotationXML>
        <inkml:traceGroup>
          <inkml:annotationXML>
            <emma:emma xmlns:emma="http://www.w3.org/2003/04/emma" version="1.0">
              <emma:interpretation id="{43852822-71C8-475B-B1FF-BF867F2CD501}" emma:medium="tactile" emma:mode="ink">
                <msink:context xmlns:msink="http://schemas.microsoft.com/ink/2010/main" type="inkWord" rotatedBoundingBox="6495,15476 11187,11004 13629,13566 8938,18038"/>
              </emma:interpretation>
              <emma:one-of disjunction-type="recognition" id="oneOf2">
                <emma:interpretation id="interp10" emma:lang="en-IN" emma:confidence="0">
                  <emma:literal>-Vison</emma:literal>
                </emma:interpretation>
                <emma:interpretation id="interp11" emma:lang="en-IN" emma:confidence="0">
                  <emma:literal>-VoxOx</emma:literal>
                </emma:interpretation>
                <emma:interpretation id="interp12" emma:lang="en-IN" emma:confidence="0">
                  <emma:literal>-Vox</emma:literal>
                </emma:interpretation>
                <emma:interpretation id="interp13" emma:lang="en-IN" emma:confidence="0">
                  <emma:literal>-VIVO"</emma:literal>
                </emma:interpretation>
                <emma:interpretation id="interp14" emma:lang="en-IN" emma:confidence="0">
                  <emma:literal>-ve0x</emma:literal>
                </emma:interpretation>
              </emma:one-of>
            </emma:emma>
          </inkml:annotationXML>
          <inkml:trace contextRef="#ctx0" brushRef="#br0" timeOffset="39592.8">6812 2903,'0'0,"0"0,0 0,0 0,0 0,0 0,0 0,0 17,14 6,15 11,13 10,25 14,14 20,18 10,7-4,14 8,-4-4,-17-7,0-13,-18-11,-14-6,-17-3,-22-28,-7-13,-21-7,-7-21,-7-19,0-25,-14-29,-1-25,-9-13,-5-17,1 0,3 3,11 14,0 14,6 30,1 23,14 28</inkml:trace>
          <inkml:trace contextRef="#ctx0" brushRef="#br0" timeOffset="40497.18">8344 2401,'0'0,"0"0,0 0,0 0,0 0,0 0,0-20,0-10,0-14,14-24,7-3,11-11,3 15,8 23,6 30,-13 28,-8 30,-4 17,-9 20,-15 4,0 6,-7-10,-11-13,11-10,0-14,7-17,14-17,11-20,3 3,21-7,18 8,7-1,-3 7,0 13,-22 8,-17 16,-25 17,-32 21,-17 9,-29 21,-6 4,-19-4,1-10,7-21,17-20,8-40</inkml:trace>
          <inkml:trace contextRef="#ctx0" brushRef="#br0" timeOffset="39926.65">8323 2188,'0'0,"0"0,0 0,0 0,0 0,0 14,7 16,0 17,7 18,7 16,11 17,-4 4,-6-14,-1-7,0-16,0-15,-7-16</inkml:trace>
          <inkml:trace contextRef="#ctx0" brushRef="#br0" timeOffset="38735.25">5097 5131,'0'0,"0"0,0 0,0 0,0 0,0 0,-11 14,4 3,7-17,0 0,32-17,10-21,18-12,25-25,28-23,4-11,13-9,15-4,-15 0,-6 20,-22 14,-13 21,-33 23,-10 17,-25 13</inkml:trace>
          <inkml:trace contextRef="#ctx0" brushRef="#br0" timeOffset="58107.25">7903 4179,'0'0,"0"0,0 0,0 0,0 0,0 0,14 7,11 0,17 0,29-7,13 0,26-14,13-16,15-14,0-7,-1-17,-6-20,-4-24,-11-10,-13-13,-22-11,-18-9,-13-8,-15 11,-14-11,-14-6,-7 6,-7 4,0 3,-7-10,0 10,-7 14,-7-7,-15 14,8 13,-25 10,-11 17,-17 7,-7 3,-18 14,-11 7,1-14,-8 14,-17 6,0 4,3 30,-3 24,7 17,-4 31,-17 2,6 15,12 13,2 20,12 10,13 21,15 13,17 0,18 14,25 0,14 7,14-1,14-6,14-7,7-7,7 7,11-7,10 4,22 3,-8-13,12 6,13 0,-4-13,5-1,2-12,-9-11,-5-17,4-7,1-7,2-16,-6-4,17-17,1-10,20-10,18-27</inkml:trace>
          <inkml:trace contextRef="#ctx0" brushRef="#br0" timeOffset="41666.17">9586 705,'0'0,"0"0,0 0,0 0,0 0,0 20,0 0,8 11,6 20,0 26,10 35,-2 14,-8 6,0 3,-7-13,0-7,-7-30,7-17,-7-24,0-21,0-9,0-14,0 0,0 0,0 0,0 0,0 0,0 0,0 0,0 0,0 0,0 0,0 0,0 0,0 0,0 0,0 0,0 0,0 0,0 0,0 0,0 0,0 0,0 0,0 0,0 0,0 0,0 0,0 0,0 0,0 0</inkml:trace>
          <inkml:trace contextRef="#ctx0" brushRef="#br0" timeOffset="41002.08">9544 1135,'0'0,"0"0,0 0,0 0,0 0,0 0,0 0,0 0,14 13,14 4,22 0,24-3,21-1,11 11,4-10,-1 13,-14 3,-17 1,-7-4,-22 7,-10-14,-25 4,-14-24,-14-11,-11-2</inkml:trace>
        </inkml:traceGroup>
        <inkml:traceGroup>
          <inkml:annotationXML>
            <emma:emma xmlns:emma="http://www.w3.org/2003/04/emma" version="1.0">
              <emma:interpretation id="{FE8D50A8-9625-429C-A07E-E702312CF33C}" emma:medium="tactile" emma:mode="ink">
                <msink:context xmlns:msink="http://schemas.microsoft.com/ink/2010/main" type="inkWord" rotatedBoundingBox="15478,8795 20752,4324 22659,6574 17385,11045"/>
              </emma:interpretation>
              <emma:one-of disjunction-type="recognition" id="oneOf3">
                <emma:interpretation id="interp15" emma:lang="en-IN" emma:confidence="0">
                  <emma:literal>8+IT(9)</emma:literal>
                </emma:interpretation>
                <emma:interpretation id="interp16" emma:lang="en-IN" emma:confidence="0">
                  <emma:literal>8+1T(9)</emma:literal>
                </emma:interpretation>
                <emma:interpretation id="interp17" emma:lang="en-IN" emma:confidence="0">
                  <emma:literal>8+1+99)</emma:literal>
                </emma:interpretation>
                <emma:interpretation id="interp18" emma:lang="en-IN" emma:confidence="0">
                  <emma:literal>8+14/9)</emma:literal>
                </emma:interpretation>
                <emma:interpretation id="interp19" emma:lang="en-IN" emma:confidence="0">
                  <emma:literal>8+1419)</emma:literal>
                </emma:interpretation>
              </emma:one-of>
            </emma:emma>
          </inkml:annotationXML>
          <inkml:trace contextRef="#ctx0" brushRef="#br0" timeOffset="46179.16">13624-1873,'0'0,"0"0,0 0,0 0,0 0,0 0,0 0,0 0,0 0,11-20,10-17,14-14,18-20,18-27,10-4,11-10,-8 11,-9 6,-8 20,-18 14,-21 21</inkml:trace>
          <inkml:trace contextRef="#ctx0" brushRef="#br0" timeOffset="45830.24">13677-2709,'0'0,"0"0,0 0,0 0,0 0,0 0,0 0,0 0,14 13,15 11,9 13,5 4,17 13,-4 14,15 3,-8 7,-3-14,-3-6,-4-7,-11-4,-7-10,-3-10,-11-3</inkml:trace>
          <inkml:trace contextRef="#ctx0" brushRef="#br0" timeOffset="46532.65">14560-3813,'0'0,"0"0,0 0,0 0,0 0,7 13,7 8,14 9,18 14,10 17,18 10,4 17,7 11,-11-11,-11-7,-3-7,-17-16</inkml:trace>
          <inkml:trace contextRef="#ctx0" brushRef="#br0" timeOffset="47199.96">15396-3837,'0'0,"0"0,0 0,0 0,0 0,0 0,0-13,14-14,14-31,25-13,21-31,11-16,10-4,4 7,-10 10,-26 27</inkml:trace>
          <inkml:trace contextRef="#ctx0" brushRef="#br0" timeOffset="46893.68">15456-3942,'0'0,"0"0,0 0,0 0,0 0,0 0,0 0,0 0,7 17,7 3,14 8,8-1,10 3,3-10,11-6,-3 3,13-4,-6 1,3 10,-11-4,-3 17,-11-6,-10 20,-11 16,-14 4</inkml:trace>
          <inkml:trace contextRef="#ctx0" brushRef="#br0" timeOffset="47714.77">16504-5554,'0'0,"0"0,0 0,0 0,0 0,0 0,0 0,0 0,-14 20,0 11,-4 20,4 33,7 18,0 17,14 9,14 14,25 1,18-4,24-7,18-17,17-17,8-24,14-23,-15-17,-6-34,-22-40</inkml:trace>
          <inkml:trace contextRef="#ctx0" brushRef="#br0" timeOffset="48379.91">17782-5781,'0'0,"0"0,0 0,0 0,0 0,0 0,0 0,-21 0,-18 7,-10 7,-29 6,-7 10,-10 8,7 12,14-2,17 16,22 17,14 1,28-11,21 0,14-13,18-14,11-11,3-16,-3-34,-11-16,-11-11,-7-21,-28-13,-14 0,-21-6,-14 13,7 3,-8 17,8 14,11 13,17 24,17 14,4 20,15 6,27 14,15 17,10 31,7-4,-6 17,-12-10,8-3,-4-24,-17-14,3-16,-25-14</inkml:trace>
          <inkml:trace contextRef="#ctx0" brushRef="#br0" timeOffset="48921.16">17623-6888,'0'0,"0"0,0 0,0 0,0 0,0 0,0 0,0 0,21 7,15-1,24 11,24 4,33 9,20 4,22 23,7 8,7 30,4 30,-12 17,-9 11,-15 29,-25 18,-31 0,-21 0,-22-21,-28-30,-14-6,-14-32,0-29,0-31,7-24,0-10,7-17,0 0</inkml:trace>
          <inkml:trace contextRef="#ctx0" brushRef="#br0" timeOffset="43455.08">11468-1307,'0'0,"0"0,0 0,0 0,0 0,0 0,-18 10,-10 4,-7 9,-18 15,-18 12,-21 22,-3 26,7 10,10 14,11-7,18-3,27-17,37-11,20-26,14-24,32-17,15-17,13-7,11-3,4 3,-1 7,-13 0,-12 17,-16-3,-40 13,-21 3,-14 11,-21-7,-14 3,0-7,-11-9,3-8,1-13,-7-13,7-24,-1-21,-10-30,11-24,7-20,3-14,18-30,14-17</inkml:trace>
        </inkml:traceGroup>
      </inkml:traceGroup>
    </inkml:traceGroup>
    <inkml:traceGroup>
      <inkml:annotationXML>
        <emma:emma xmlns:emma="http://www.w3.org/2003/04/emma" version="1.0">
          <emma:interpretation id="{774AFB99-8D4D-4CDF-A07C-794AC458E92A}" emma:medium="tactile" emma:mode="ink">
            <msink:context xmlns:msink="http://schemas.microsoft.com/ink/2010/main" type="paragraph" rotatedBoundingBox="13554,15520 21724,8294 22710,9409 14540,16634" alignmentLevel="3"/>
          </emma:interpretation>
        </emma:emma>
      </inkml:annotationXML>
      <inkml:traceGroup>
        <inkml:annotationXML>
          <emma:emma xmlns:emma="http://www.w3.org/2003/04/emma" version="1.0">
            <emma:interpretation id="{BE85D10D-12E5-4E99-B227-B0F02FAC503C}" emma:medium="tactile" emma:mode="ink">
              <msink:context xmlns:msink="http://schemas.microsoft.com/ink/2010/main" type="line" rotatedBoundingBox="13554,15520 21724,8294 22710,9409 14540,16634"/>
            </emma:interpretation>
          </emma:emma>
        </inkml:annotationXML>
        <inkml:traceGroup>
          <inkml:annotationXML>
            <emma:emma xmlns:emma="http://www.w3.org/2003/04/emma" version="1.0">
              <emma:interpretation id="{4C2FBBD5-48BE-4A68-9BD8-944AF3002BF2}" emma:medium="tactile" emma:mode="ink">
                <msink:context xmlns:msink="http://schemas.microsoft.com/ink/2010/main" type="inkWord" rotatedBoundingBox="13554,15520 21724,8294 22710,9409 14540,16634"/>
              </emma:interpretation>
              <emma:one-of disjunction-type="recognition" id="oneOf4">
                <emma:interpretation id="interp20" emma:lang="en-IN" emma:confidence="0">
                  <emma:literal>+10111-0</emma:literal>
                </emma:interpretation>
                <emma:interpretation id="interp21" emma:lang="en-IN" emma:confidence="0">
                  <emma:literal>+101110</emma:literal>
                </emma:interpretation>
                <emma:interpretation id="interp22" emma:lang="en-IN" emma:confidence="0">
                  <emma:literal>+10111=0</emma:literal>
                </emma:interpretation>
                <emma:interpretation id="interp23" emma:lang="en-IN" emma:confidence="0">
                  <emma:literal>+1011100</emma:literal>
                </emma:interpretation>
                <emma:interpretation id="interp24" emma:lang="en-IN" emma:confidence="0">
                  <emma:literal>+10x110</emma:literal>
                </emma:interpretation>
              </emma:one-of>
            </emma:emma>
          </inkml:annotationXML>
          <inkml:trace contextRef="#ctx0" brushRef="#br0" timeOffset="51837.32">11401 4474,'0'0,"0"0,0 0,0 0,0 0,0 0,0 0,0 0,14-24,21-20,18-20,18-24,17-17,18-10,3-4,1 7,-8 7,-3 21,-18 6,-18 20,-10 14,-24 17,-8 10</inkml:trace>
          <inkml:trace contextRef="#ctx0" brushRef="#br0" timeOffset="51475.28">11298 3560,'0'0,"0"0,0 0,0 0,0 0,0 0,0 0,14 13,15 11,24 13,21 21,17 23,19 24,10 10,-4 14,-13-11,-8-9,-10-14,-22-14,-17-13,-25-24</inkml:trace>
          <inkml:trace contextRef="#ctx0" brushRef="#br0" timeOffset="52141.94">12608 2608,'0'0,"0"0,0 0,0 0,0 0,7 17,7-4,14 15,15 19,24 21,14 16,3 21,-2-3,-5-4,-13-17,-11-16,-11-11</inkml:trace>
          <inkml:trace contextRef="#ctx0" brushRef="#br0" timeOffset="52667.85">13420 1975,'0'0,"0"0,0 0,0 0,0 0,-8 13,8 18,0 23,8 17,6 31,7 9,14 11,22-13,-1-15,18-19,0-31,-10-30,3-28,-11-23,-6-21,-15-23,-14-14,-21-10,-14 3,-21-2,-22 9,-6 13,-18 15,-15 16,1 20,-4 18,7 20,4 16,7 4,18 11,3 12,24 25</inkml:trace>
          <inkml:trace contextRef="#ctx0" brushRef="#br0" timeOffset="53523.51">14595 898,'0'0,"0"0,0 0,0 0,0 0,0 0,-7 13,0 21,-7 10,-1 27,-2 27,3 4,0 6,-1 4,8-10,0-11,0-26</inkml:trace>
          <inkml:trace contextRef="#ctx0" brushRef="#br0" timeOffset="53227.77">14380 1111,'0'0,"0"0,0 0,0 0,0 0,0 0,0 0,0 0,0 0,14 7,21 3,7-3,22 0,17-1,7 4,8-3,-12 0,-13 3,-4-3</inkml:trace>
          <inkml:trace contextRef="#ctx0" brushRef="#br0" timeOffset="54147.96">15417-44,'0'0,"0"0,0 0,0 0,0 0,0 0,7 14,14 16,18 14,18 24,17 20,0 17,-3-3,-1 3,-13-21,-11-9,-11-7,-14-24</inkml:trace>
          <inkml:trace contextRef="#ctx0" brushRef="#br0" timeOffset="54524.84">16035-636,'0'0,"0"0,0 0,0 0,0 0,0 0,7 16,7 15,14 13,8 30,17 15,24 12,1 8,10-4,-7-17,-10-4,-4-19,-18-21,-6-17,-22-10</inkml:trace>
          <inkml:trace contextRef="#ctx0" brushRef="#br0" timeOffset="54909.37">17856-1591,'0'0,"0"0,0 0,0 0,0 0,0 0,0 0,0 0,7-14,7-10,15-13,-1-7,11-17,-4 10,0 0,0 18,-6 2,-15 18</inkml:trace>
          <inkml:trace contextRef="#ctx0" brushRef="#br0" timeOffset="55228.03">17708-914,'0'0,"0"0,0 0,0 0,0 0,0 0,0 0,0 0,32-20,10-25,25-26,18-13,24-18,11-10,-3 1,-15 16,-14 13,-3 18,-29 10</inkml:trace>
          <inkml:trace contextRef="#ctx0" brushRef="#br0" timeOffset="55720.21">18714-2736,'0'0,"0"0,0 0,0 0,0 0,0 13,0 8,0 9,7 21,7 23,11 15,3 5,14-2,11-14,18-17,21-17,10-21,7-23,1-37,-11-17,-11-10,-25-24,-27-11,-19-2,-41-11,-26 17,-24 4,-25 20,-10 20,-15 27,-20 34,-19 31,-6 47,-4 47</inkml:trace>
        </inkml:traceGroup>
      </inkml:traceGroup>
    </inkml:traceGroup>
    <inkml:traceGroup>
      <inkml:annotationXML>
        <emma:emma xmlns:emma="http://www.w3.org/2003/04/emma" version="1.0">
          <emma:interpretation id="{A042B2EB-5337-4B2F-BEA4-C4ACDA7A2231}" emma:medium="tactile" emma:mode="ink">
            <msink:context xmlns:msink="http://schemas.microsoft.com/ink/2010/main" type="paragraph" rotatedBoundingBox="17336,16056 23897,8528 25702,10101 19141,17629" alignmentLevel="4"/>
          </emma:interpretation>
        </emma:emma>
      </inkml:annotationXML>
      <inkml:traceGroup>
        <inkml:annotationXML>
          <emma:emma xmlns:emma="http://www.w3.org/2003/04/emma" version="1.0">
            <emma:interpretation id="{E0199041-921D-444A-86EA-4F36C552AA86}" emma:medium="tactile" emma:mode="ink">
              <msink:context xmlns:msink="http://schemas.microsoft.com/ink/2010/main" type="inkBullet" rotatedBoundingBox="17630,16312 19016,14723 20093,15662 18708,17251"/>
            </emma:interpretation>
            <emma:one-of disjunction-type="recognition" id="oneOf5">
              <emma:interpretation id="interp25" emma:lang="en-IN" emma:confidence="0">
                <emma:literal>→</emma:literal>
              </emma:interpretation>
            </emma:one-of>
          </emma:emma>
        </inkml:annotationXML>
        <inkml:trace contextRef="#ctx0" brushRef="#br0" timeOffset="59484.82">15131 4704,'0'0,"0"0,0 0,0 0,0 0,-14 0,-3 0,-5 0,1 0,0 0,21 0,7 21,14 9,15 7,24 21,21 23,25 7,3 7,8-3,-1-15,-10-9,-14-7,-11-20,-14-11,-25-23,-14-7,-13-14,-15-23,-15-20,-13-28,0-17,0-16,-4-4,4-7,0 7,6 4,5 6,3 7,7 14</inkml:trace>
        <inkml:trace contextRef="#ctx0" brushRef="#br0" timeOffset="60425.57">16021 3749,'0'0,"0"0,0 0,0 0,0 0,0 0,0-13,0-14,7-24,14-24,7-16,15 6,17-6,10 26,8 28,3 30,-7 21,-10 37,-4 13,-18 21,-7-4,-14-10,-13-3,-8-17,7-14,0-17,7-10,0-10,14-10,11 4,-4-1,15 7,3 7,-11 9,-7 12,-3 12,-11 18,-14 23,-21 24,-7 3,-18 11,-3-4,-1 7,-10-20,11-21,3-24,4-19</inkml:trace>
        <inkml:trace contextRef="#ctx0" brushRef="#br0" timeOffset="59793.74">16173 3627,'0'0,"0"0,0 0,0 0,0 0,0 0,0 14,7 10,14 3,14 17,14 13,15 28,10 10,0 10,-10 3,-4-3,-18-17,0-17,-13-3</inkml:trace>
      </inkml:traceGroup>
      <inkml:traceGroup>
        <inkml:annotationXML>
          <emma:emma xmlns:emma="http://www.w3.org/2003/04/emma" version="1.0">
            <emma:interpretation id="{14190A68-9445-440C-A4A9-137FA1853956}" emma:medium="tactile" emma:mode="ink">
              <msink:context xmlns:msink="http://schemas.microsoft.com/ink/2010/main" type="line" rotatedBoundingBox="19345,13751 23897,8528 25702,10101 21150,15325">
                <msink:destinationLink direction="with" ref="{9B1895AF-BC28-4DAF-8D85-760C5B0BE0D4}"/>
              </msink:context>
            </emma:interpretation>
          </emma:emma>
        </inkml:annotationXML>
        <inkml:traceGroup>
          <inkml:annotationXML>
            <emma:emma xmlns:emma="http://www.w3.org/2003/04/emma" version="1.0">
              <emma:interpretation id="{2D623A12-AAA1-43E9-BB06-A8A3B4F73C25}" emma:medium="tactile" emma:mode="ink">
                <msink:context xmlns:msink="http://schemas.microsoft.com/ink/2010/main" type="inkWord" rotatedBoundingBox="20315,14634 20576,13684 20940,13784 20679,14734"/>
              </emma:interpretation>
              <emma:one-of disjunction-type="recognition" id="oneOf6">
                <emma:interpretation id="interp26" emma:lang="en-IN" emma:confidence="0">
                  <emma:literal>=</emma:literal>
                </emma:interpretation>
                <emma:interpretation id="interp27" emma:lang="en-IN" emma:confidence="0">
                  <emma:literal>#</emma:literal>
                </emma:interpretation>
                <emma:interpretation id="interp28" emma:lang="en-IN" emma:confidence="0">
                  <emma:literal>[</emma:literal>
                </emma:interpretation>
                <emma:interpretation id="interp29" emma:lang="en-IN" emma:confidence="0">
                  <emma:literal>l</emma:literal>
                </emma:interpretation>
                <emma:interpretation id="interp30" emma:lang="en-IN" emma:confidence="0">
                  <emma:literal>c</emma:literal>
                </emma:interpretation>
              </emma:one-of>
            </emma:emma>
          </inkml:annotationXML>
          <inkml:trace contextRef="#ctx0" brushRef="#br0" timeOffset="61076.24">17722 3038,'0'0,"0"0,0 0,0 0,0 0,0 0,0 0,0 0,18-17,10-10,14-17,11-24,11-13,10-21,3-3,-6 4,3 3</inkml:trace>
          <inkml:trace contextRef="#ctx0" brushRef="#br0" timeOffset="60779.84">17789 2550,'0'0,"0"0,0 0,0 0,0 0,0 0,0 0,7-20,7-10,7-25,11-9,3-10,1-8,3 8,-11 16</inkml:trace>
        </inkml:traceGroup>
        <inkml:traceGroup>
          <inkml:annotationXML>
            <emma:emma xmlns:emma="http://www.w3.org/2003/04/emma" version="1.0">
              <emma:interpretation id="{A8C5CD94-6831-4702-84B0-571A5D32231F}" emma:medium="tactile" emma:mode="ink">
                <msink:context xmlns:msink="http://schemas.microsoft.com/ink/2010/main" type="inkWord" rotatedBoundingBox="20291,12684 23868,8511 25681,10066 22105,14239"/>
              </emma:interpretation>
              <emma:one-of disjunction-type="recognition" id="oneOf7">
                <emma:interpretation id="interp31" emma:lang="en-IN" emma:confidence="0">
                  <emma:literal>45 W</emma:literal>
                </emma:interpretation>
                <emma:interpretation id="interp32" emma:lang="en-IN" emma:confidence="0">
                  <emma:literal>45k</emma:literal>
                </emma:interpretation>
                <emma:interpretation id="interp33" emma:lang="en-IN" emma:confidence="0">
                  <emma:literal>4s-kw</emma:literal>
                </emma:interpretation>
                <emma:interpretation id="interp34" emma:lang="en-IN" emma:confidence="0">
                  <emma:literal>45K</emma:literal>
                </emma:interpretation>
                <emma:interpretation id="interp35" emma:lang="en-IN" emma:confidence="0">
                  <emma:literal>tit-kw</emma:literal>
                </emma:interpretation>
              </emma:one-of>
            </emma:emma>
          </inkml:annotationXML>
          <inkml:trace contextRef="#ctx0" brushRef="#br0" timeOffset="112064.52">18597-51,'0'0,"0"0,0 0,0 0,0 0,0 21,7 9,0 21,8 37,2 37,-3 45,0 30,-7 20,1 3,-8-9,0-15,0-29,0-42,0-23,7-30,14-48,18-41,10-36,18-45,18-30,28-31,3-20,1-7,-1-4,-3 18</inkml:trace>
          <inkml:trace contextRef="#ctx0" brushRef="#br0" timeOffset="112422.22">18890 698,'0'0,"0"0,0 0,0 0,0 0,0 0,7 20,14 1,22 29,34 32,26 29,13 18,8 27,10 6,-11 1,-13-17,-22-18,-17-26,-29-28</inkml:trace>
          <inkml:trace contextRef="#ctx0" brushRef="#br0" timeOffset="112835.3">19543-257,'0'0,"0"0,0 0,0 0,0 0,0 0,0 0,11 13,3 18,14 3,7 13,18 4,4 0,3-7,3-7,15-6,-4-1,11-3,17 4,-6 6,2 14,-2 16,-15 15,-18 2,-10 21,-32-10,-21-3,-21-21</inkml:trace>
          <inkml:trace contextRef="#ctx0" brushRef="#br0" timeOffset="113137.96">19494-257,'0'0,"0"0,0 0,0 0,0 0,0 0,0-17,14-17,14-34,18-37,18-27,24-20,0-11,11 8</inkml:trace>
          <inkml:trace contextRef="#ctx0" brushRef="#br0" timeOffset="114471.59">20168-1314,'0'0,"0"0,0 0,0 0,0 0,0 0,0 0,0 0,0 0,21 17,14 10,18 27,32 4,7 23,17 24,1 10,-1 14,4-4,-11-16,-13-14,-8-11</inkml:trace>
          <inkml:trace contextRef="#ctx0" brushRef="#br0" timeOffset="114829.17">20874-1615,'0'0,"0"0,0 0,0 0,-7 17,-7 3,-8 11,-6 13,-14 30,7 14,-1 17,5 3,9-3,22-16,14-12,25-16,18-23,35-25,24-13,22-20,6-24,8-24</inkml:trace>
          <inkml:trace contextRef="#ctx0" brushRef="#br0" timeOffset="115408.54">21121-1720,'0'0,"0"0,0 0,0 0,0 0,0 27,7 0,18 17,10 14,14 16,22 7,3-6,-10-18,-11-2,-11-18,-14-17,-14-27,-21-30,-14-14,-7-23,0-21,-11-3,10-4,8 4,7 20,14 21,14 19,15 25,23 20,19 13,10 10,11-3,10-3,1-10,-11-8,-11-6,-4-13,-41-18,-29-13,-21-27,-29-24,-20-16,-11-4,3 3,4 10,3 14</inkml:trace>
        </inkml:traceGroup>
      </inkml:traceGroup>
    </inkml:traceGroup>
    <inkml:traceGroup>
      <inkml:annotationXML>
        <emma:emma xmlns:emma="http://www.w3.org/2003/04/emma" version="1.0">
          <emma:interpretation id="{BDAED22A-7FCA-4D55-ABE1-028AFDF7C24B}" emma:medium="tactile" emma:mode="ink">
            <msink:context xmlns:msink="http://schemas.microsoft.com/ink/2010/main" type="paragraph" rotatedBoundingBox="20643,17446 24394,13154 25975,14536 22223,18827" alignmentLevel="5"/>
          </emma:interpretation>
        </emma:emma>
      </inkml:annotationXML>
      <inkml:traceGroup>
        <inkml:annotationXML>
          <emma:emma xmlns:emma="http://www.w3.org/2003/04/emma" version="1.0">
            <emma:interpretation id="{32BADE16-A6B0-4AFF-BFFE-517EA22223D4}" emma:medium="tactile" emma:mode="ink">
              <msink:context xmlns:msink="http://schemas.microsoft.com/ink/2010/main" type="line" rotatedBoundingBox="20643,17446 24394,13154 25975,14536 22223,18827"/>
            </emma:interpretation>
          </emma:emma>
        </inkml:annotationXML>
        <inkml:traceGroup>
          <inkml:annotationXML>
            <emma:emma xmlns:emma="http://www.w3.org/2003/04/emma" version="1.0">
              <emma:interpretation id="{C57FC2EB-1FC9-477D-99B1-6F31A15567CE}" emma:medium="tactile" emma:mode="ink">
                <msink:context xmlns:msink="http://schemas.microsoft.com/ink/2010/main" type="inkWord" rotatedBoundingBox="20643,17446 24394,13154 25975,14536 22223,18827"/>
              </emma:interpretation>
              <emma:one-of disjunction-type="recognition" id="oneOf8">
                <emma:interpretation id="interp36" emma:lang="en-IN" emma:confidence="0">
                  <emma:literal>VARIOUS</emma:literal>
                </emma:interpretation>
                <emma:interpretation id="interp37" emma:lang="en-IN" emma:confidence="0">
                  <emma:literal>VA.:iolov</emma:literal>
                </emma:interpretation>
                <emma:interpretation id="interp38" emma:lang="en-IN" emma:confidence="0">
                  <emma:literal>VA_:iolov</emma:literal>
                </emma:interpretation>
                <emma:interpretation id="interp39" emma:lang="en-IN" emma:confidence="0">
                  <emma:literal>VAIRONES'</emma:literal>
                </emma:interpretation>
                <emma:interpretation id="interp40" emma:lang="en-IN" emma:confidence="0">
                  <emma:literal>VA Iolo</emma:literal>
                </emma:interpretation>
              </emma:one-of>
            </emma:emma>
          </inkml:annotationXML>
          <inkml:trace contextRef="#ctx0" brushRef="#br0" timeOffset="146665.14">17987 5832,'0'0,"0"0,0 0,0 0,0 0,0 0,0 0,21 14,14-1,22 11,13 3,26 10,6 0,0 1,-3-1,-18 0,-17-10,-11-3,-18-10,-21-14,-7-14,-21-16,0-21,-7-14,-11-26,11-11,0-16,-1-4,8 0,7 20</inkml:trace>
          <inkml:trace contextRef="#ctx0" brushRef="#br0" timeOffset="150701.31">19999 6625,'0'0,"0"0,0 0,0 0,0 0,0 0,17-7,18-24,40-26,23-41,47-45,28-50,25-37,24-17,-3-21,-4-6,-21 16,-7 25,-24 33</inkml:trace>
          <inkml:trace contextRef="#ctx0" brushRef="#br0" timeOffset="150343.46">19928 6374,'0'0,"0"0,0 0,0 0,0 0,0 0,0 0,7-14,14-23,22-20,38-42,35-36,43-51,21-28,32-30,17-13,-10-4,-4 17,-24 24,-22 37,-38 38</inkml:trace>
          <inkml:trace contextRef="#ctx0" brushRef="#br0" timeOffset="147250.17">19458 5670,'0'0,"0"0,0 0,0 0,0 0,0 0,0 0,0 0,15 13,6 7,0 4,7 3,-3 0,-4-6,0-8,-7-3,-14-10,-7-23,-14-18,-14-10,-18-27,-11-27,-13-10,3-14,10 8,11-1,11 20,14 14,10 30,18 21,18 24,3 19,14 15,25 23,11 13,17 11,11 13,-11 7,-3 11,-4-15</inkml:trace>
          <inkml:trace contextRef="#ctx0" brushRef="#br0" timeOffset="147528.07">19543 5710,'0'0,"0"0,0 0,0 0,0 0,0 0,0 0,0 0,0 0,11-13,3-14,7-24,14-27,11-17,11-17,17-3</inkml:trace>
          <inkml:trace contextRef="#ctx0" brushRef="#br0" timeOffset="147789.37">20037 4430,'0'0,"0"0,0 0,0 0,0 0,0 0,7-17,8-10,13-10,18-21</inkml:trace>
          <inkml:trace contextRef="#ctx0" brushRef="#br0" timeOffset="148014.79">20479 4769,'0'0,"0"0,0 0,0 0,0 0,0 0,0 0,14-14,7-23,14-24,18-27</inkml:trace>
          <inkml:trace contextRef="#ctx0" brushRef="#br0" timeOffset="148282.26">20623 3834,'0'0,"0"0,0 0,0 0,0 0,0 0,0 0,0 0,21 13,8 18,17 13,17 14,22 16,3 14,0 0,-10 0,-11-13</inkml:trace>
          <inkml:trace contextRef="#ctx0" brushRef="#br0" timeOffset="148736.54">20853 3478,'0'0,"0"0,0 0,0 0,0 0,0 14,7 10,14 13,18 17,24 10,25 8,15-1,10-14,-4-23,-6-10,-12-24,-17-24,-17-17,-29-20,-28-13,-35-14,-29-10,-17 6,-14 11,-4 6,-10 15,-4 39,10 21,15 37,21 21,25 23,20 21</inkml:trace>
          <inkml:trace contextRef="#ctx0" brushRef="#br0" timeOffset="149080.64">20962 2632,'0'0,"0"0,0 0,0 0,0 0,0 0,0 0,0 0,21 13,15 18,16 6,23 14,9 6,15 11,3 13,-6 7,-8-3,-17-14</inkml:trace>
          <inkml:trace contextRef="#ctx0" brushRef="#br0" timeOffset="149841.73">21608 2676,'0'0,"0"0,0 0,0 0,0 0,0 0,0 0,0 0,0 0,-7 23,7 8,0 10,7 9,14 1,7 13,8-13,20-17,15-10,10-17,7-21,0-23,-10-14,-7-17,-22-20,-31-7,-25-3,-25 10,-10 20,-1 31,-13 24,13 19,5 18,9 10,8 7,7-4,7-10,0 3,7-9,0-21,-14 0,-4-7,4-7,-7-16,0-4,6-10,8-3,14 3,15 17,20 16,25 22,14 2,4 1,14-1,-18-13,-7-7,-24-6,-15-18,-21-3,-21-16,-21-11,-15-7,-17 10,-10-3</inkml:trace>
        </inkml:traceGroup>
      </inkml:traceGroup>
    </inkml:traceGroup>
  </inkml:traceGroup>
</inkml:ink>
</file>

<file path=ppt/ink/ink46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0:02.33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5CDE650-E5BE-44A4-8317-E5088218A092}" emma:medium="tactile" emma:mode="ink">
          <msink:context xmlns:msink="http://schemas.microsoft.com/ink/2010/main" type="inkDrawing" rotatedBoundingBox="2529,12222 8564,7932 9111,8702 3077,12992" semanticType="scratchOut" shapeName="Other">
            <msink:sourceLink direction="with" ref="{8262180A-1A46-4CBD-8E3A-7BE52AF04049}"/>
          </msink:context>
        </emma:interpretation>
      </emma:emma>
    </inkml:annotationXML>
    <inkml:trace contextRef="#ctx0" brushRef="#br0">0 3891,'0'0,"0"0,0 0,0 0,0 0,14-17,28-10,64-51,81-50,120-86,127-74,103-60,95-49,59-26,8 3,-25 20,-59 38,-90 54,-112 64,-116 85,-152 81,-152 129,-145 91,-131 102,-108 81,-86 75,-63 36,-17 22,6-8,46-30,64-61,81-71,99-92,116-97,124-113,116-121,121-116,94-78,89-63,42-28,14-7,-20 34,-61 61,-64 58,-109 84,-112 99,-125 104,-133 116,-124 98,-99 88,-77 74,-36 38,-3 10,38-31,68-57,81-64,106-103,133-114,128-125,120-123,117-91,84-71,42-41,25-3,-7 27,-49 34,-67 71,-89 78,-106 88,-116 88,-123 95,-114 88,-101 81,-68 54,-36 24,15-6,36-35,59-47,74-68,75-50,66-58</inkml:trace>
  </inkml:traceGroup>
</inkml:ink>
</file>

<file path=ppt/ink/ink46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1:18.53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1397 32,'0'0,"0"0,0 0,0 0,0 0,0 0,0 0,0 0,0 0,-15-7,-6 0,-7 0,0 1,-11-4,-11 6,-10 4,-3 0,-11 4,3 12,8 5,-11 9,3 4,-3 17,-7 13,3 7,0 24,4 17,11-4,-4 4,10-4,4-3,11-3,7-4,13-10,8 4,7 3,7-4,7 14,0-3,0-4,8-3,13 3,-7-3,0-7,7-10,11 3,-3-7,13 8,18 2,-3 8,10-4,3-7,-6 0,3-9,7-1,7-14,-3-19,7-11,3-4,0-2,15-8,-4-6,3 3,1-10,-1-10,4-4,3-6,1-17,-1 0,4-14,-10-17,-1 4,-10-18,-4 1,-3 0,-11 0,-17-1,-11-13,-18-3,-7 3,-3-20,-11-7,-7-6,-7 13,-7-4,-7 7,-4 0,-10 4,0-4,-14 4,-4-4,-11 4,-17 3,-11 3,-10 4,-4 10,-10 7,-8 6,-13 11,6 13,-6 4,-19 9,5 18,-12 3,1 10,10 14,4 10,0 10,10 27</inkml:trace>
</inkml:ink>
</file>

<file path=ppt/ink/ink46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1:49.67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B1895AF-BC28-4DAF-8D85-760C5B0BE0D4}" emma:medium="tactile" emma:mode="ink">
          <msink:context xmlns:msink="http://schemas.microsoft.com/ink/2010/main" type="inkDrawing" rotatedBoundingBox="16293,15655 23600,7715 26580,10457 19273,18397" hotPoints="23505,7844 26259,10355 19212,18084 16458,15573" semanticType="enclosure" shapeName="Rectangle">
            <msink:sourceLink direction="with" ref="{14190A68-9445-440C-A4A9-137FA1853956}"/>
          </msink:context>
        </emma:interpretation>
      </emma:emma>
    </inkml:annotationXML>
    <inkml:trace contextRef="#ctx0" brushRef="#br0">0 6165,'0'0,"0"0,0 0,0 0,0 0,0 0,14-7,18-17,25-20,45-37,46-37,43-38,52-41,43-47,46-50,35-38,28-34,33-47,6-17,0-17,0-17,-21 7,-14 13,-39 38,-50 50,-63 65,-56 54,-57 67,-49 59,-32 53,-39 41,-14 17,-28 24,-11 3,11 3,6 1,8-7,0-11,14-13,0 0,0 0,0 0,0 0,0 0,0 0,-14 0</inkml:trace>
    <inkml:trace contextRef="#ctx0" brushRef="#br0" timeOffset="3051.93">32 6077,'0'0,"0"0,0 0,0 0,0 0,0 0,0 0,0 0,-18-21,-10-26,-14-11,-25-23,-32-17,-25-4,-20-9,-22-5,-21-5,-11-8,-10-7,7 11,-8 0,12-1,10-6,28 0,28 17,29 0,17 24,29 6,17 14,32-4,21 8,32-15,17-29,43-28,25-31,38-36,47-38,31-27,32-34,31-17,25-40,25-17,11-28,-4 1,14 0,-3-1,0 18,-11 20,-14 23,-22 21,-31 27,-21 24,-25 23,-31 17,-33 21,-20 13,-29 14,-25 30,-17 34,-28 17,-18 31,-18 33,-14 17,-7 18,-14 6,0 13,0 11,0-4,14 11,25 3,11 10,17 27,25 7,13 27,22 10,11 27,17 24,8 7,3 16,14 4,-7 0,0-17,-15 1,-13-18,-21-17,-18-27,-32-23,-32-21,-10-21,-25-16,-7-13,0-21,-14 6,-18-6,-3 14,-15 16,-38 52,-46 57,-57 74,-52 88,-29 48,7 10,18-17</inkml:trace>
  </inkml:traceGroup>
</inkml:ink>
</file>

<file path=ppt/ink/ink46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4:41.05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355 151,'0'0,"0"0,0 0,0 0,0 0,0 0,0 0,0 0,0 0,0 0,0 0,0 0,0 0,0 10,0 7,0 6,0 4,0 12,0 17,0 7,0 11,-3 4,-1 7,2 6,-8 4,3 5,0 0,-1 3,1 1,0-4,4-4,-1-3,4-12,0 2,4-5,-1-10,4-7,0-7,4-1,-4-11,2-6,-2-8,0-6,-3-5,1-1,-3-5,-2-2,0-9,0 7,0-7,0 6,-2 3,-3-2,1-1,1 1,-1 2,2 1,-3 2,0-2,1 0,1 4,-1-8,4 1,-3 2,3-3,0 1,0-7,0 0,0 0,0 0,0 0,0 0,0 0,0 0,7 0,5 0,6 0,10 0,7 0,6 0,6 0,-1 0,7 0,-2 4,8-4,2 5,10-2,3 4,5 8,15 2,1 3,-1-1,-1-2,-6-2,3 0,-11-5,2-3,1 2,-1-6,-2 0,2 1,1-1,-3-3,0 0,-3 0,-3 0,-3 0,-3 0,-5 0,-2 0,-5 0,-1 0,-2 0,-1 0,-7 0,-3 0,-4 5,-6-1,-4 1,-10-5,-2 3,-5-3,1 4,-4-4,-7 0,0 0,0 0,7 0,0 0,4 0,-1 0,2 0,-1 0,0 0,6 0,6 0,2 0,5-4,-5 4,1-3,-3 3,-5-5,-4 5,-2-4,-5 4,-7 0,0 0,0 0,0 0,0 0,0 0,0 0,0 0,-7 0,0 0,-2 0,-5-5,-7 2,-14-4,-1-1,-4-6,-4-5,3 1,2 1,0-2,2-1,2 6,-5-1,-8 8,-5 1,-5 1,-1 5,-6 0,-5 0,-8 0,2 0,-2 0,3 0,0-4,5 4,-3-3,-1 3,4 0,1 0,0-4,-3 1,6 0,3-1,-4-1,0-2,5 4,0-2,-3-2,10 2,2 2,-1-1,-6 1,5-1,0 4,4 0,3 0,2 0,6 0,1 0,2 4,3-4,6 3,0-3,-4 0,-1 0,4 0,-1 0,6 0,-3 0,6 0,7-3,-4 3,10-4,-5 1,3 0,-3-2,-4 1,6 1,0-1,1 1,-1 0,2-1,9 4,-7-5,0 2,2-1,5 4,-9 0,2 0,7 0,0 0,0 0,0 0,0 0,0 0,0 0,0 0,7 0,2 0,3 0,11 0,9 0,12 0,16 0,5 0,10 0,6 0,7 0,2 4,7-1,-3 6,6-3,-1 1,2 2,-6-3,-2 1,4-3,-7-4,0 0,-3 0,-2-4,-4 1,0-1,-2 1,4 0,-3-2,-4 5,3 0,-3 5,0 1,0 1,-4 0,-7 5,2-10,-8-2,-8-2,0-5,-2 2,-1-2,-4 0,-5 4,-5 0,-10-2,-3 5,-10 0,-4 0,-7 0,0 0,0 0,0 8,0-8,-10 7,-10 0,-3 1,-5 1,-13-3,-6 1,-4 2,-13-3,-5 1,-3 2,-11-6,3 0,-4 4,-8 5,-3-2,-2 0,0 2,-9 0,-9 0,-2-5,-6-1,-2 3,5-6,1-6,10-2,-2 1,10 1,6 3,5 0,12 0,1 0,11 3,8-6,0 3,3 0,-1 0,8 0,6 0,5 0,1 3,5 1,1 4,5-1,-2-4,3 1,-1-1,4-3,3 0,2 0,2 0,4 0,3-3,7 3,0 0,-4-7,2-3,2-2,0 2,-5-5,1-1,4-2,-3-8,3-6,0-10,0-6,0-4,0-6,0-9,0 2,0-2,0 6,0 0,0 1,0 3,3-8,1 5,-4-3,0 2,0-3,5 1,-5 0,0-4,0 6,0 1,-5 3,1-1,1 9,-1-5,-3 3,-2-1,6 4,-1-1,1 3,-1-1,1 5,3 6,0 7,0 2,0 5,0 3,0 4,0 3,0-5,0 7,0 2,0-4,0 2,3 1,-3 3,4-1,-4 0,3-1,-3 1,0 7,0 0,0 0,0 0,7-5,8-9,-7 4,3-4,0 4,3 0,7-2,-3 6,8-1,6-2,1 2,6 2,5-6,6-5,-3-1,-3 4,-5-2,-3 4,-14 3,-4 1,-6 4,-12 3,0 0,0 0,2 7,-2-1,4 3,-4-2,0-1,0 3,0-2,0 3,0 3,0 3,-4 4,2 12,-3 14,2 8,-1 12,1 0,-3 9,-3 1,4-2,-4 1,2 1,0-8,0-2,2 1,-6-6,8 0,-1-12,4 1,0-6,0 0,0 5,4-4,-4 8,0-2,0 1,0-1,0 3,0-8,-4 1,4 2,-3-1,-1 1,1-2,-1-3,4 0,0-3,-3-7,3-5,0-7,0-9,0-1,0-5,0-7,0 0,0 0,-4 8,4-8,-7 6,0-3,-4-3,-1 0,0 0,-4 0,2 0,-2 0,2 0,-4 3,-7 1,6 2,-9 3,3-2,0 3,-1 2,6-2,-4 5,2-1,5 3,-4-4,7 2,3 4,0-5,-1-3,5-4,7-7,0 0,0 0,0 0,-4-7,1-1,3-2,-4-5,4-6,-3-14,-1-8,1-13,-4-13,0-12,-4-9,-5 0,2-8,2-10,-1-6,13-15</inkml:trace>
</inkml:ink>
</file>

<file path=ppt/ink/ink46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4:57.07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50CE88D-C2C0-44E4-9C0F-5CB514F914C6}" emma:medium="tactile" emma:mode="ink">
          <msink:context xmlns:msink="http://schemas.microsoft.com/ink/2010/main" type="inkDrawing" rotatedBoundingBox="6146,11120 7319,9953 7343,9978 6170,11144" semanticType="callout" shapeName="Other">
            <msink:sourceLink direction="with" ref="{DA54415E-7AB1-48F7-9971-0B92D7DF32CC}"/>
            <msink:sourceLink direction="with" ref="{C66F85BC-2F5A-4896-89C8-2C9C515CF907}"/>
          </msink:context>
        </emma:interpretation>
      </emma:emma>
    </inkml:annotationXML>
    <inkml:trace contextRef="#ctx0" brushRef="#br0">-1236 2850,'0'0,"0"0,0 0,0 0,0 0,0 0,0 0,0 0,0 0,0 0,14-7,1-7,6-4,7-4,2-9,11-9,3-3,2-9,3-4,-1 0,3 2,0 1,2 2,-2 2,-3 2,1 0,-8-1,5 1,-6 1,-3 10,-5 1,0 9,-9 6,-2-2,4 4,-8-1,1 0,5 1,2-1,1 0,-5 1,2-4,0 3,-7 0,5 6,-7 1,-3 5,-4 1,-4-1,-3 7,0 0,0 0,0 0,0 0,0 0</inkml:trace>
  </inkml:traceGroup>
</inkml:ink>
</file>

<file path=ppt/ink/ink46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5:56.86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ED63C71-3F9E-415B-A9DC-B08A610D5BD7}" emma:medium="tactile" emma:mode="ink">
          <msink:context xmlns:msink="http://schemas.microsoft.com/ink/2010/main" type="writingRegion" rotatedBoundingBox="12932,8845 15735,7658 16232,8833 13429,10019">
            <msink:destinationLink direction="with" ref="{25124D92-6126-48CB-90FC-CEEEF9255A62}"/>
            <msink:destinationLink direction="with" ref="{34010282-DC68-4CAF-AF2D-640D594C80D8}"/>
          </msink:context>
        </emma:interpretation>
      </emma:emma>
    </inkml:annotationXML>
    <inkml:traceGroup>
      <inkml:annotationXML>
        <emma:emma xmlns:emma="http://www.w3.org/2003/04/emma" version="1.0">
          <emma:interpretation id="{FBF2E139-190F-44B8-BC12-D1161510F810}" emma:medium="tactile" emma:mode="ink">
            <msink:context xmlns:msink="http://schemas.microsoft.com/ink/2010/main" type="paragraph" rotatedBoundingBox="12932,8845 15735,7658 16232,8833 13429,10019" alignmentLevel="1"/>
          </emma:interpretation>
        </emma:emma>
      </inkml:annotationXML>
      <inkml:traceGroup>
        <inkml:annotationXML>
          <emma:emma xmlns:emma="http://www.w3.org/2003/04/emma" version="1.0">
            <emma:interpretation id="{06B3E67B-5898-4316-823D-40D4E94E4C84}" emma:medium="tactile" emma:mode="ink">
              <msink:context xmlns:msink="http://schemas.microsoft.com/ink/2010/main" type="line" rotatedBoundingBox="12932,8845 15735,7658 16232,8833 13429,10019"/>
            </emma:interpretation>
          </emma:emma>
        </inkml:annotationXML>
        <inkml:traceGroup>
          <inkml:annotationXML>
            <emma:emma xmlns:emma="http://www.w3.org/2003/04/emma" version="1.0">
              <emma:interpretation id="{712B5DBA-38EA-4449-A7BD-11E14FA4C4F0}" emma:medium="tactile" emma:mode="ink">
                <msink:context xmlns:msink="http://schemas.microsoft.com/ink/2010/main" type="inkWord" rotatedBoundingBox="12932,8845 15735,7658 16232,8833 13429,10019">
                  <msink:destinationLink direction="with" ref="{2D974379-C4F2-4744-A59B-CDD417022BBC}"/>
                </msink:context>
              </emma:interpretation>
              <emma:one-of disjunction-type="recognition" id="oneOf0">
                <emma:interpretation id="interp0" emma:lang="en-IN" emma:confidence="0">
                  <emma:literal>BI's</emma:literal>
                </emma:interpretation>
                <emma:interpretation id="interp1" emma:lang="en-IN" emma:confidence="0">
                  <emma:literal>BI')</emma:literal>
                </emma:interpretation>
                <emma:interpretation id="interp2" emma:lang="en-IN" emma:confidence="0">
                  <emma:literal>BI.)</emma:literal>
                </emma:interpretation>
                <emma:interpretation id="interp3" emma:lang="en-IN" emma:confidence="0">
                  <emma:literal>D I')</emma:literal>
                </emma:interpretation>
                <emma:interpretation id="interp4" emma:lang="en-IN" emma:confidence="0">
                  <emma:literal>stairs 1)</emma:literal>
                </emma:interpretation>
              </emma:one-of>
            </emma:emma>
          </inkml:annotationXML>
          <inkml:trace contextRef="#ctx0" brushRef="#br0">625-26,'0'0,"0"0,0 0,0 0,0 0,3 7,1 8,3 6,9 14,-2 7,3 11,1-2,-2-4,-2-3,-3-13,-1-3</inkml:trace>
          <inkml:trace contextRef="#ctx0" brushRef="#br0" timeOffset="590.41">794-115,'0'0,"0"0,0 0,0 0,0 0,0 0,0 0,0 0,11-7,6 0,10-3,6 3,3 4,-3 6,-5 4,-6 7,-15 11,-11 16,-13 3,-5 5,-2-2,-6-3,1-7,6-8,6-10,10-13,7-6,14-3,7 0,9-1,2 1,1 3,-1 3,-7 4,-11 8,-7 2,-14 7,-14 3,-18 0,-5 7,-11-2,0-8,2-2,4-9</inkml:trace>
          <inkml:trace contextRef="#ctx0" brushRef="#br0" timeOffset="-612.75">25-15,'0'0,"0"0,0 0,0 0,0 0,0 0,0 0,12 0,6-4,13-3,8-6,12-2,4-4,3-1,2 6,-12-1</inkml:trace>
          <inkml:trace contextRef="#ctx0" brushRef="#br0" timeOffset="-316.17">34 352,'0'0,"0"0,0 0,0 0,0 0,0 0,7 0,7-4,10-3,22-8,13-5,9-4,19-10,-4 6,-2 2,-7 6,-12 5</inkml:trace>
          <inkml:trace contextRef="#ctx0" brushRef="#br0" timeOffset="-1072.83">0 0,'0'0,"0"0,0 0,0 0,0 7,0 3,4 10,3 14,0 11,5 13,2 6,0 7,-3-1,-1-4,5-9,-5-11,-3-9</inkml:trace>
          <inkml:trace contextRef="#ctx0" brushRef="#br0" timeOffset="943.47">1511-103,'0'0,"0"0,0 0,0 0,0 0,0 0,0 6,3 1,4 10,4 7,6-1,3 10,1 9,4-3,-2-2,-6-3</inkml:trace>
          <inkml:trace contextRef="#ctx0" brushRef="#br0" timeOffset="1278.83">1680-264,'0'0,"0"0,0 0,0 0,0 0,7 5,7-2,7 1,13 4,10 7,2 4,2 8,-10 10,-16 9,-22 15,-25 0,-21 5,-12 1</inkml:trace>
          <inkml:trace contextRef="#ctx0" brushRef="#br0" timeOffset="5089.61">-679 780,'0'0,"0"0,0 0,0 0,0 0,0 0,0 0,0 0,0-7,7-5,3-5,6 0,5-6,0-1,11 5,-7 6,-2 6,-9 10,-7 7,-14 9,-7 8,-6 5,-1 6,-7-5,-7-2,1-11,10-1,2-6,6-6,16-7,8 0,4-3,9-1,9-2,5-1,11 2,-2 1,-5 4,-2 4,-7 4,-9 6,-10 9,-7 8,-12 4,-9 4,-13 4,-2-5,-9 1,-10-6,-5-5,1-2,4-6,0-10</inkml:trace>
          <inkml:trace contextRef="#ctx0" brushRef="#br0" timeOffset="4395.95">-639 761,'0'0,"0"0,0 0,0 0,0 0,0 0,0 0,0 0,0 0,0 0,0 0,0 0,-3 9,3-3,0 4,0 7,3 4,4 2,0 10,0 4,0-3,0-2,4-7,-7-1,3-6</inkml:trace>
          <inkml:trace contextRef="#ctx0" brushRef="#br0" timeOffset="-121690.7">390 633,'0'0,"0"0,0 0,0 0,0 0,-7 4,-4 1,-8-2,-2 4,-15 3,-2 2,-6 1,3 4,0 0,10-5,-1 3,11-4,10 0,11 0,7-5,7 3,7-1,15-1,4 7,8-4,7 3,5 4,-2 9,4 4</inkml:trace>
          <inkml:trace contextRef="#ctx0" brushRef="#br0" timeOffset="-122383.24">1197 874,'0'0,"0"0,0 0,0 0,0 0,0 0,0 0,0 0,-8 0,-2 0,-6 0,-2-5,-3 1,-5 1,-10 3,-8 0,-5-4,-6 1,0 3,-3 0,-2 0,5 3,1 1,3-1,1-3,8 0,5 0,7 0,12 0,4 0,7 0,7 0,0 0,7 0</inkml:trace>
        </inkml:traceGroup>
      </inkml:traceGroup>
    </inkml:traceGroup>
  </inkml:traceGroup>
</inkml:ink>
</file>

<file path=ppt/ink/ink46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6:11.21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EA6EED0-0707-472B-A41D-C553C77896EC}" emma:medium="tactile" emma:mode="ink">
          <msink:context xmlns:msink="http://schemas.microsoft.com/ink/2010/main" type="inkDrawing" rotatedBoundingBox="6131,11073 7368,9968 7402,10005 6164,11110" semanticType="callout" shapeName="Other">
            <msink:sourceLink direction="with" ref="{DA54415E-7AB1-48F7-9971-0B92D7DF32CC}"/>
            <msink:sourceLink direction="with" ref="{E965FA8A-BF0F-47BD-B88E-045646781879}"/>
          </msink:context>
        </emma:interpretation>
      </emma:emma>
    </inkml:annotationXML>
    <inkml:trace contextRef="#ctx0" brushRef="#br0">0 1090,'0'0,"0"0,0 0,0 0,0 0,0 0,0 0,0 0,9-3,5-4,11-7,3-3,9-5,7-3,9-11,-4-9,11-6,2-7,3 1,2-2,-1 3,6-14,0 8,-3-4,0-2,-4 5,-1-3,-4 12,-7 1,-9 13,-5 3,-11 11,-9 9,-8 5,-4 6,-7 6,0 0,0 0,0 0,0 0,0 0,0 0,0 0,0 0,0 0,0 0</inkml:trace>
  </inkml:traceGroup>
</inkml:ink>
</file>

<file path=ppt/ink/ink46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7:17.32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8F3F911-47FD-42F5-B68F-B7DF29A96F72}" emma:medium="tactile" emma:mode="ink">
          <msink:context xmlns:msink="http://schemas.microsoft.com/ink/2010/main" type="inkDrawing" rotatedBoundingBox="11160,10963 12427,10574 12433,10592 11165,10980" semanticType="callout" shapeName="Other">
            <msink:sourceLink direction="with" ref="{E1261FA8-1DEB-4A49-9D1F-3FB941AF2778}"/>
            <msink:sourceLink direction="with" ref="{1B767935-6872-4D51-B0B2-41CDAA4217CF}"/>
          </msink:context>
        </emma:interpretation>
      </emma:emma>
    </inkml:annotationXML>
    <inkml:trace contextRef="#ctx0" brushRef="#br0">0 384,'0'0,"0"0,0 0,0 0,0 0,0 0,0 0,0 0,18 0,7-3,15-6,19-6,13-7,21-4,10-6,6-7,4 4,2 3,-6-4,-5 4,-12 6,-16 1,-12 1,-17 11,-17-2</inkml:trace>
  </inkml:traceGroup>
</inkml:ink>
</file>

<file path=ppt/ink/ink46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7:33.96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9D2980F-654D-4435-BFB2-6DF245B6EB98}" emma:medium="tactile" emma:mode="ink">
          <msink:context xmlns:msink="http://schemas.microsoft.com/ink/2010/main" type="inkDrawing" rotatedBoundingBox="6360,14998 9397,15165 9393,15245 6355,15078" semanticType="underline" shapeName="Other">
            <msink:sourceLink direction="with" ref="{3FF8E1E9-CC43-445A-86FD-0D78403F3989}"/>
          </msink:context>
        </emma:interpretation>
      </emma:emma>
    </inkml:annotationXML>
    <inkml:trace contextRef="#ctx0" brushRef="#br0">0 0,'0'0,"0"0,0 0,0 0,0 0,0 0,0 0,0 0,7 9,7 3,11-1,0 0,8 4,8-5,5 0,7-1,2-3,-1 1,1-4,-4-3,6 0,-6 0,0 0,4 0,1 0,-5 0,0 6,-5-6,2 3,-2-3,-2 0,0 0,-2 3,3 1,4-1,-1 2,-1-1,-1 1,-2-2,6 0,-3 1,1-4,0 0,3 0,0 0,0 0,4 0,3 0,2 3,2-3,1 4,8-1,-2 2,3-2,8 1,-8-1,4 4,0 1,-4-1,-3-3,-4 2,-1 3,-10-2,-2-4,-12 0,-6 1,-8-1,-8 4</inkml:trace>
  </inkml:traceGroup>
</inkml:ink>
</file>

<file path=ppt/ink/ink4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9:06.621"/>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5D73B6E1-F086-4E54-BBAB-89F484937D35}" emma:medium="tactile" emma:mode="ink">
          <msink:context xmlns:msink="http://schemas.microsoft.com/ink/2010/main" type="writingRegion" rotatedBoundingBox="5946,4649 5920,16604 4861,16602 4887,4647"/>
        </emma:interpretation>
      </emma:emma>
    </inkml:annotationXML>
    <inkml:traceGroup>
      <inkml:annotationXML>
        <emma:emma xmlns:emma="http://www.w3.org/2003/04/emma" version="1.0">
          <emma:interpretation id="{C6AB41EB-0455-47CA-A217-0FBAE05D52E5}" emma:medium="tactile" emma:mode="ink">
            <msink:context xmlns:msink="http://schemas.microsoft.com/ink/2010/main" type="paragraph" rotatedBoundingBox="5946,4649 5920,16604 4861,16602 4887,4647" alignmentLevel="1"/>
          </emma:interpretation>
        </emma:emma>
      </inkml:annotationXML>
      <inkml:traceGroup>
        <inkml:annotationXML>
          <emma:emma xmlns:emma="http://www.w3.org/2003/04/emma" version="1.0">
            <emma:interpretation id="{D871E885-47A4-4BDD-BE99-1C6BB1EBBF59}" emma:medium="tactile" emma:mode="ink">
              <msink:context xmlns:msink="http://schemas.microsoft.com/ink/2010/main" type="line" rotatedBoundingBox="5946,4649 5920,16604 4861,16602 4887,4647"/>
            </emma:interpretation>
          </emma:emma>
        </inkml:annotationXML>
        <inkml:traceGroup>
          <inkml:annotationXML>
            <emma:emma xmlns:emma="http://www.w3.org/2003/04/emma" version="1.0">
              <emma:interpretation id="{4A0FF7BB-EA25-4E92-8984-8CA1FA458F9C}" emma:medium="tactile" emma:mode="ink">
                <msink:context xmlns:msink="http://schemas.microsoft.com/ink/2010/main" type="inkWord" rotatedBoundingBox="5942,6835 5936,9285 5146,9283 5152,6833">
                  <msink:destinationLink direction="with" ref="{51412C88-D7E9-4D8C-8F89-2D9D2F97BC00}"/>
                  <msink:destinationLink direction="with" ref="{15FD3E30-EF77-4CF1-9631-E39A39ADEAC1}"/>
                </msink:context>
              </emma:interpretation>
              <emma:one-of disjunction-type="recognition" id="oneOf0">
                <emma:interpretation id="interp0" emma:lang="en-IN" emma:confidence="0">
                  <emma:literal>extra</emma:literal>
                </emma:interpretation>
                <emma:interpretation id="interp1" emma:lang="en-IN" emma:confidence="0">
                  <emma:literal>andiron</emma:literal>
                </emma:interpretation>
                <emma:interpretation id="interp2" emma:lang="en-IN" emma:confidence="0">
                  <emma:literal>inseam</emma:literal>
                </emma:interpretation>
                <emma:interpretation id="interp3" emma:lang="en-IN" emma:confidence="0">
                  <emma:literal>ondatra</emma:literal>
                </emma:interpretation>
                <emma:interpretation id="interp4" emma:lang="en-IN" emma:confidence="0">
                  <emma:literal>engram</emma:literal>
                </emma:interpretation>
              </emma:one-of>
            </emma:emma>
          </inkml:annotationXML>
          <inkml:trace contextRef="#ctx0" brushRef="#br0">-11010 3944,'0'0,"0"0,0 0,0 0,0 0,0 0,0 0,0 0,0 0,0 0,0 0,0 13,-6 1,4 1,-7 12,1-6,3 11,-6 15,5 14,1 5,-1 16,1 7,5 19,0-5,0 13,0 9,-6-4,1 6,-6-6,0 11,-9-5,4-1,2-4,-5-14,2-16,6-18,-2-11,7-15,6-16,0-3,0-6,0-15,0-8,0 0,0 0,0 0</inkml:trace>
          <inkml:trace contextRef="#ctx0" brushRef="#br0" timeOffset="1.99">-11621 5929,'0'0,"0"0,0 0,0 0,0 0,0 0,0 0,0 10,6 14,10 2,6 17,3 1,3 9,-1-3,-2-2,-3-3,-6-11,1-5,-6-8,0 3,3-11,2-13,6-5,6-3,10-21,12-5,7-17,7-1,-9-22,2 0,-4-3,-7 17,-13 7,-2 19</inkml:trace>
          <inkml:trace contextRef="#ctx0" brushRef="#br0" timeOffset="9.99">-11893 6921,'0'0,"0"0,0 0,0 0,0 13,3 8,8 19,16 26,26 13,18 19,-2 4,13 1,-2-5,-11-19,-11-18,-14-14,-14-18,-16-15,-28-22,-11-8,-13-21,-15-8,-2-10,-2-3,4 2,15 3,2 14,6 10,13 16,17 13,22 18,22 19,22 24</inkml:trace>
          <inkml:trace contextRef="#ctx0" brushRef="#br1" timeOffset="4561.56">-11092 1779,'0'0,"0"0,0 0,0 0,0 0,0 0,-7 10,7-1,0 8,0-1,0 1,0-3,7-2,-7-12,0 0,5-17,-5 1,0 2,-5-10,-7 10,2 0,0 2,-5 7,5 10,1 11,-1 3,10 14</inkml:trace>
          <inkml:trace contextRef="#ctx0" brushRef="#br0" timeOffset="-93135.1">-11084 10766,'0'0,"0"0,0 0,0 0,0 0,0 0,-11 10,0 4,0 1,0 12,-3-1,3 3,8 6,-5-1,8 3,0-11,8 3,-5-5,2-8,1-6,-6-10,0 0,0 0,0 0,0 0,0 0,5-10,-5-1,-5 1,-1-3,-2 2,-6 6,3-1,0 6,11 0,-11 6,-2-1,7 6,6 2,0-3,6 6,7 3,4-4,5 4,5-9,9-2,-3-8,-5-8,2-2,-8-9,-6-2,-10-2,-12-6,-5-11,-5-2,-1 2,-7 14,2 2,0 13,0 17,2 10,4 7,5 6,0 3,11 18,11 0</inkml:trace>
          <inkml:trace contextRef="#ctx0" brushRef="#br0" timeOffset="-92430.02">-11304 9700,'0'0,"0"0,0 0,0 0,0 0,0 0,0 0,0 0,0 0,0 0,16 16,6 7,6 4,13 4,8 4,9 4,-8 6,2 8,-5 0,-12-8,-7-6</inkml:trace>
          <inkml:trace contextRef="#ctx0" brushRef="#br0" timeOffset="-91881.98">-11390 9797,'0'0,"0"0,0 0,0 0,0 0,-11 0,0-5,0-8,0-11,11-15,6-17,5-15,5 2,4 1,2 10,0 13,0 26,-3 27,0 19,-8 17,-5 17,-1 8,-5-3,0-6,0-9,0-12,0-10,0-16,0-13,0 0,17-18,-1-1,14 9,-2-1,8 3,-3 3,0 18,-11 14,-9 28,-13 30,-19 31,-3 21</inkml:trace>
          <inkml:trace contextRef="#ctx0" brushRef="#br0" timeOffset="-91183.01">-10988 11199,'0'0,"0"0,0 0,0 0,0 0,-11-6,0 1,-6-8,-2 2,-3-7,0-1,6 9,-4 5,4 5,2 10,-5 14,2 18,-2 19,3 26,-1 16,6 18,0 30,0 15,0 11,-5 7,5 12,0 4,-6 1,-5-9,-8-12,2-19,1-29,5-32,-3-34,11-26,1-35,13-26</inkml:trace>
        </inkml:traceGroup>
      </inkml:traceGroup>
    </inkml:traceGroup>
  </inkml:traceGroup>
</inkml:ink>
</file>

<file path=ppt/ink/ink47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0:59.031"/>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613BBF1-EC66-45BB-8EDE-8253084F0ECA}" emma:medium="tactile" emma:mode="ink">
          <msink:context xmlns:msink="http://schemas.microsoft.com/ink/2010/main" type="writingRegion" rotatedBoundingBox="15582,9248 16694,12465 13489,13572 12377,10356"/>
        </emma:interpretation>
      </emma:emma>
    </inkml:annotationXML>
    <inkml:traceGroup>
      <inkml:annotationXML>
        <emma:emma xmlns:emma="http://www.w3.org/2003/04/emma" version="1.0">
          <emma:interpretation id="{AC443E74-9EE2-47FF-B2A4-6FCF0852E1D8}" emma:medium="tactile" emma:mode="ink">
            <msink:context xmlns:msink="http://schemas.microsoft.com/ink/2010/main" type="paragraph" rotatedBoundingBox="15748,9866 16692,12450 14677,13186 13733,10602" alignmentLevel="1"/>
          </emma:interpretation>
        </emma:emma>
      </inkml:annotationXML>
      <inkml:traceGroup>
        <inkml:annotationXML>
          <emma:emma xmlns:emma="http://www.w3.org/2003/04/emma" version="1.0">
            <emma:interpretation id="{0FD37D73-94C5-4A4D-B5B9-E3BB5D23CBD1}" emma:medium="tactile" emma:mode="ink">
              <msink:context xmlns:msink="http://schemas.microsoft.com/ink/2010/main" type="line" rotatedBoundingBox="15748,9866 16692,12450 14677,13186 13733,10602"/>
            </emma:interpretation>
          </emma:emma>
        </inkml:annotationXML>
        <inkml:traceGroup>
          <inkml:annotationXML>
            <emma:emma xmlns:emma="http://www.w3.org/2003/04/emma" version="1.0">
              <emma:interpretation id="{D864BE45-01A1-486E-8057-070CCC606605}" emma:medium="tactile" emma:mode="ink">
                <msink:context xmlns:msink="http://schemas.microsoft.com/ink/2010/main" type="inkWord" rotatedBoundingBox="15748,9866 16692,12450 14677,13186 13733,10602"/>
              </emma:interpretation>
              <emma:one-of disjunction-type="recognition" id="oneOf0">
                <emma:interpretation id="interp0" emma:lang="en-IN" emma:confidence="0">
                  <emma:literal>onto</emma:literal>
                </emma:interpretation>
                <emma:interpretation id="interp1" emma:lang="en-IN" emma:confidence="0">
                  <emma:literal>o</emma:literal>
                </emma:interpretation>
                <emma:interpretation id="interp2" emma:lang="en-IN" emma:confidence="0">
                  <emma:literal>auto</emma:literal>
                </emma:interpretation>
                <emma:interpretation id="interp3" emma:lang="en-IN" emma:confidence="0">
                  <emma:literal>of to</emma:literal>
                </emma:interpretation>
                <emma:interpretation id="interp4" emma:lang="en-IN" emma:confidence="0">
                  <emma:literal>afto</emma:literal>
                </emma:interpretation>
              </emma:one-of>
            </emma:emma>
          </inkml:annotationXML>
          <inkml:trace contextRef="#ctx0" brushRef="#br0">55 2620,'0'0,"0"0,0 0,0 0,0 0,0 0,0 0,0 0,0 0,7 3,0 2,3 2,8 0,0-1,3 6,2-2,2 4,1-4,-5 2,0-5</inkml:trace>
          <inkml:trace contextRef="#ctx0" brushRef="#br0" timeOffset="-475.06">-124 2735,'0'0,"0"0,0 0,0 0,0 0,0 0,0 0,0 0,8 3,2 0,8 1,5 3,5 1,2 2,7 2,-2 0,8-2,-3 2,-4-2,-3 2,-1-5,-6 0,-5 1</inkml:trace>
          <inkml:trace contextRef="#ctx0" brushRef="#br0" timeOffset="-2425.42">734 3016,'0'0,"0"0,0 0,0 0,0 0,0 0,0 0,0 0,0 7,0 3,4 8,-1 4,4 10,0 12,7 11,-3 7,-4 1,0 0,0-3,-3-9,-1-12,1-8</inkml:trace>
          <inkml:trace contextRef="#ctx0" brushRef="#br0" timeOffset="-2981">506 3077,'0'0,"0"0,0 0,0 0,0 0,0 0,4 6,3 6</inkml:trace>
          <inkml:trace contextRef="#ctx0" brushRef="#br0" timeOffset="-2878.71">734 3439,'0'0,"0"0,0 0,0 0,0 0,0 8,0 1</inkml:trace>
          <inkml:trace contextRef="#ctx0" brushRef="#br0" timeOffset="196844.48">921 1842,'0'0,"0"0,0 0,0 0,0 0,-7 0,0 0,-4-3,-3 0,-5-1,1 1,1 3,-6 0,-2 3,-7 4,8 0,-3 8,6 4,0 8,1 1,6 5,0 7,2 1,5 0,3-4,4 0,0-1,4-4,3 7,9 0,1 5,10-7,-3 0,5 0,1 1,5-6,-3-2,1-4,3-4,1-7,-4-5,-1-6,3-8,-3-3,5-4,0-6,-5-14,-2-10,-2-6,0-5,-6 1,-5-2,-4 2,-10-1,-6 1,-6 4,-5-2,-8 1,-13 4,0 0,-2 2,-7 6,0 8,1 6,1 6,1 13,2 11,-5 18</inkml:trace>
          <inkml:trace contextRef="#ctx0" brushRef="#br0" timeOffset="199675.07">1011 3543,'0'0,"0"0,0 0,0 0,0 0,0 0,-7 3,0 4,-7-4,0 0,0 1,0-4,-6 3,3-3,-5 4,-1-1,2 2,-5 2,1 3,-7 2,4 1,2 6,1 1,-2-3,3 5,3 4,-2 2,5 4,0 1,1-1,6 2,4-1,7-4,4 3,-1-1,4 3,4-2,6 2,5-2,4 2,6 3,8 0,1-1,5-4,3-2,2-4,8-4,2-4,3-8,-2-3,1-14,1 1,-2-8,-4-8,-3-7,1-10,-5 0,-5-5,-5-1,-11-3,-16-1,-11-1,-10-6,-10-2,-10 2,-5 6,-8 2,-4 3,-9 9,2 7,-1 6,-2 11,-3 8,2 8</inkml:trace>
          <inkml:trace contextRef="#ctx0" brushRef="#br1" timeOffset="-140455.15">1884 4351,'0'0,"0"0,0 0,0 0,0 0,0 0,10-6,8-10,19-6,19-15,13-14,16-9,7-1,-4 1,-5 10,-11 7,-17 11,-20 14</inkml:trace>
          <inkml:trace contextRef="#ctx0" brushRef="#br1" timeOffset="-141445.57">181 3155,'0'0,"0"0,0 0,0 0,0 0,0 0,0 0,0 0,0 0,0 0,0 0,0 0,0 8,0-8,0 0,0 0,3 7,4 0,7 1,6 1,8-3,13 1,6-2,10-1,4-4,5 0,3 0,5 0,0 0,-2 0,-1 0,-6 0,-1 0,-8 0,-10 0,-5 0,-11 0,-13 0,-3 0,-7 0,-7 0,0 0,-7 0,7 0</inkml:trace>
        </inkml:traceGroup>
      </inkml:traceGroup>
    </inkml:traceGroup>
    <inkml:traceGroup>
      <inkml:annotationXML>
        <emma:emma xmlns:emma="http://www.w3.org/2003/04/emma" version="1.0">
          <emma:interpretation id="{68657C27-2DA7-4117-AF78-B29F92EE545E}" emma:medium="tactile" emma:mode="ink">
            <msink:context xmlns:msink="http://schemas.microsoft.com/ink/2010/main" type="paragraph" rotatedBoundingBox="13686,9903 14738,12946 13429,13398 12377,10356" alignmentLevel="1"/>
          </emma:interpretation>
        </emma:emma>
      </inkml:annotationXML>
      <inkml:traceGroup>
        <inkml:annotationXML>
          <emma:emma xmlns:emma="http://www.w3.org/2003/04/emma" version="1.0">
            <emma:interpretation id="{EDC53790-EFC9-4DF3-A7D6-5F6DAE141F85}" emma:medium="tactile" emma:mode="ink">
              <msink:context xmlns:msink="http://schemas.microsoft.com/ink/2010/main" type="line" rotatedBoundingBox="13686,9903 14738,12946 13429,13398 12377,10356"/>
            </emma:interpretation>
          </emma:emma>
        </inkml:annotationXML>
        <inkml:traceGroup>
          <inkml:annotationXML>
            <emma:emma xmlns:emma="http://www.w3.org/2003/04/emma" version="1.0">
              <emma:interpretation id="{E1261FA8-1DEB-4A49-9D1F-3FB941AF2778}" emma:medium="tactile" emma:mode="ink">
                <msink:context xmlns:msink="http://schemas.microsoft.com/ink/2010/main" type="inkWord" rotatedBoundingBox="13686,9903 14738,12946 13429,13398 12377,10356">
                  <msink:destinationLink direction="with" ref="{A8F3F911-47FD-42F5-B68F-B7DF29A96F72}"/>
                  <msink:destinationLink direction="with" ref="{34D57AAD-CFC2-47AD-BF54-43730647452D}"/>
                </msink:context>
              </emma:interpretation>
              <emma:one-of disjunction-type="recognition" id="oneOf1">
                <emma:interpretation id="interp5" emma:lang="en-IN" emma:confidence="0">
                  <emma:literal>is:</emma:literal>
                </emma:interpretation>
                <emma:interpretation id="interp6" emma:lang="en-IN" emma:confidence="0">
                  <emma:literal>in:</emma:literal>
                </emma:interpretation>
                <emma:interpretation id="interp7" emma:lang="en-IN" emma:confidence="0">
                  <emma:literal>its:</emma:literal>
                </emma:interpretation>
                <emma:interpretation id="interp8" emma:lang="en-IN" emma:confidence="0">
                  <emma:literal>is;</emma:literal>
                </emma:interpretation>
                <emma:interpretation id="interp9" emma:lang="en-IN" emma:confidence="0">
                  <emma:literal>is:'</emma:literal>
                </emma:interpretation>
              </emma:one-of>
            </emma:emma>
          </inkml:annotationXML>
          <inkml:trace contextRef="#ctx0" brushRef="#br0" timeOffset="16554.89">-792 1758,'0'0,"0"0,0 0,0 0,0 0,0 0,0 0,0 0,0 0,0 0,3-7,4-8,4-4,5 4,-2-7,0 3,2 6,-2 7,0 15,0 8,2 25</inkml:trace>
          <inkml:trace contextRef="#ctx0" brushRef="#br0" timeOffset="15843.38">-806 1725,'0'0,"0"0,0 0,0 0,0 0,0 7,0 7,0 11,3 18,-3 11,0 20,0 19,0 17,-7 7,0 12,-7 0,3-4,-3-10,0-12,-2-15,6-16,-1-22,4-17,3-15</inkml:trace>
          <inkml:trace contextRef="#ctx0" brushRef="#br0" timeOffset="16129.18">-1076 3106,'0'0,"0"0,0 0,0 0,0 0,0 0,3 6,4 6,11 2,3 1,7 0,2-5,7-6,-1-11,8-15,2-22</inkml:trace>
          <inkml:trace contextRef="#ctx0" brushRef="#br0" timeOffset="136997.73">-786 3250,'0'0,"0"0,0 0,0 0,0 0,0 0,-4 7,1 5,-1 1,4 11,0 5,0 4,4 3,3 3,3-7,4-3,7-9,4-6,5-14,2-10,-2-11,-5-8,-6-6,-8-7,-15-2,-12 5,-8 3,-10 16,-8 20,-6 20,-5 26</inkml:trace>
          <inkml:trace contextRef="#ctx0" brushRef="#br0" timeOffset="121093.77">-554 3231,'0'0,"0"0,0 0,0 0,0 0,0 0,0 0,0 0,0 0,0 0,-4 7,1 4,-4 3,0 5,0-1,0 4,0 5,-1 2,5-3,3-4,3-4,5-3,-1-4,0 0,3-7,1-4,-1-4,-3 1,-7-5,-3 1,-8 0,-3-1,-7-1,-11 6,-1 3,5 3,3 6,2 2,5 3,4 1,9 0,10-1,2-2,4-9,3-6,4-6,4-4,-4-2</inkml:trace>
          <inkml:trace contextRef="#ctx0" brushRef="#br0" timeOffset="-19673.77">101 3081,'0'0,"0"0,0 0,0 0,0 0,0 0,0 0,0 0,0 0,0 0,0 0,-4 7,4 1,0 2,0 6,4-3,-1 2,1-1,3 1,0-5,0-1,0-2,-7-7,9-4,-6-3,1-4,-4-3,-4-1,-5 0,2 4,-3 5,-4 2,0 8,-8 6,5 5,3 7,-2-2,5 6,4-3,0-4,7-4,4-4,3-8,3-6,3-4,1-8,0-4,-4 2,4-3,-6 1,-5 5,1 3,-1 4,-3 7,0 0,4 7</inkml:trace>
          <inkml:trace contextRef="#ctx0" brushRef="#br0" timeOffset="136140.01">184 3090,'0'0,"0"0,0 0,0 0,0 0,0 0,0 0,0 0,0 0,-7 7,0 0,0 1,3-1,-3 3,4-1,3-3,0 1,3 2,-3-9,11 3,-4-3,0-3,0-2,-3-2,-4 0,0 0,-4-1,-3 1,-3 4,-5 3,1 0,4 3,3 4,3 1,4 2,4-3,3 2,3-6,1-3,3-8</inkml:trace>
          <inkml:trace contextRef="#ctx0" brushRef="#br0" timeOffset="-11284.39">4 3968,'0'0,"0"0,0 0,0 0,-4 7,0-1,1 11,-1 0,1 9,3 8,0 6,0 1,0-6,0-4,0-6,0-10,0-4,0-11,0 0,3-7,1-7,-1-8,1-17,0-11,3-16,0-11,0-12,-2-3,-1-8,3 1,0 2,0 13,0 7,0 15,0 11,-4 9,4 13,-3 10,0 9,-4 10,0 0,3 7,1 8,-4 2,0 8,3 11,1 3,-4 10,3 2,-3 8,0 0,0 0,-3 6,-1 2,-3-1,0 0,-4-1,4-11,-3-2,-1-4,4-9,0-5,0-9,-2-6,2-8,7-11,0 0,0 0,0 0,4-11,-1-8,1-10,5-15,-2-15,0-10,0-14,0-4,0-6,3-2,1 2,-4 5,4 11,-1 14,-3 10,0 18,0 9,2 11,-9 15,0 0,4 9,-1 4,1 9,-1 10,1 14,-4 5,0 8,0 7,0 5,0 7,-4 7,1-2,-4 1,0-1,-2-5,2-7,0 0,0-13,0-6,0-8,0-10,3-3</inkml:trace>
          <inkml:trace contextRef="#ctx0" brushRef="#br0" timeOffset="-12489.33">44 3499,'0'0,"0"0,0 0,0 0</inkml:trace>
          <inkml:trace contextRef="#ctx0" brushRef="#br0" timeOffset="204832.71">-698 4778,'0'0,"0"0,0 0,0 0,0 0,0 0,9 0,5-4,7-2,16-6,14-2,13-6,5 1,3-1,4-5,-7-1,-11 3,-7 4,-12 4,-14 1,-8 7</inkml:trace>
          <inkml:trace contextRef="#ctx0" brushRef="#br0" timeOffset="22928.93">485 4453,'0'0,"0"0,0 0,0 0,0 0,0 0,0 0,0 0,-9 6,-1-3,-8 7,-3 2,-5 5,1 1,-5 1,5 5,4-7,10 5,11-4,15 1,16 0,17-1</inkml:trace>
        </inkml:traceGroup>
      </inkml:traceGroup>
    </inkml:traceGroup>
  </inkml:traceGroup>
</inkml:ink>
</file>

<file path=ppt/ink/ink47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7:17.99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10C245E-6B30-404E-972C-32A94C797332}" emma:medium="tactile" emma:mode="ink">
          <msink:context xmlns:msink="http://schemas.microsoft.com/ink/2010/main" type="inkDrawing" rotatedBoundingBox="11582,11398 11937,9962 12792,10172 12438,11609" semanticType="verticalRange" shapeName="Other">
            <msink:destinationLink direction="with" ref="{2D974379-C4F2-4744-A59B-CDD417022BBC}"/>
          </msink:context>
        </emma:interpretation>
      </emma:emma>
    </inkml:annotationXML>
    <inkml:trace contextRef="#ctx0" brushRef="#br0">-2107 1583,'0'0,"0"0,0 0,0 0,0 0,0 0,0 0,0 0,0 0,7 5,7 2,9 0,12 3,16 5,13-1,10 4,9 6,11-2,-8 0,-3 0,-14-5,-11 2,-14-2,-16-4,-3-1,-18-2,-10 0,-4 9,-7 3,3 7,-3 4,-4 15,-8 16,-10 14,-11 8,-8 11,-12 6,-11 3,2 4,-1-3,3-11,8-11,10-16,15-13,13-18,10-16</inkml:trace>
  </inkml:traceGroup>
</inkml:ink>
</file>

<file path=ppt/ink/ink47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8:41.206"/>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C77E70F6-55BD-49F5-94B5-4732F92D7C0F}" emma:medium="tactile" emma:mode="ink">
          <msink:context xmlns:msink="http://schemas.microsoft.com/ink/2010/main" type="writingRegion" rotatedBoundingBox="16915,8721 18439,11473 17644,11912 16121,9161"/>
        </emma:interpretation>
      </emma:emma>
    </inkml:annotationXML>
    <inkml:traceGroup>
      <inkml:annotationXML>
        <emma:emma xmlns:emma="http://www.w3.org/2003/04/emma" version="1.0">
          <emma:interpretation id="{F59F370A-0E0D-47DE-9C37-FD1C9C3C1583}" emma:medium="tactile" emma:mode="ink">
            <msink:context xmlns:msink="http://schemas.microsoft.com/ink/2010/main" type="paragraph" rotatedBoundingBox="16915,8721 18439,11473 17644,11912 16121,9161" alignmentLevel="1"/>
          </emma:interpretation>
        </emma:emma>
      </inkml:annotationXML>
      <inkml:traceGroup>
        <inkml:annotationXML>
          <emma:emma xmlns:emma="http://www.w3.org/2003/04/emma" version="1.0">
            <emma:interpretation id="{32D84D20-D2C5-4452-9298-AE1697621E7F}" emma:medium="tactile" emma:mode="ink">
              <msink:context xmlns:msink="http://schemas.microsoft.com/ink/2010/main" type="line" rotatedBoundingBox="16915,8721 18439,11473 17644,11912 16121,9161"/>
            </emma:interpretation>
          </emma:emma>
        </inkml:annotationXML>
        <inkml:traceGroup>
          <inkml:annotationXML>
            <emma:emma xmlns:emma="http://www.w3.org/2003/04/emma" version="1.0">
              <emma:interpretation id="{1689E6A0-D029-40C0-94B7-5A26AD709DD2}" emma:medium="tactile" emma:mode="ink">
                <msink:context xmlns:msink="http://schemas.microsoft.com/ink/2010/main" type="inkWord" rotatedBoundingBox="16794,8652 17594,9491 16975,10082 16175,9243"/>
              </emma:interpretation>
              <emma:one-of disjunction-type="recognition" id="oneOf0">
                <emma:interpretation id="interp0" emma:lang="en-IN" emma:confidence="0">
                  <emma:literal>in</emma:literal>
                </emma:interpretation>
                <emma:interpretation id="interp1" emma:lang="en-IN" emma:confidence="0">
                  <emma:literal>"r</emma:literal>
                </emma:interpretation>
                <emma:interpretation id="interp2" emma:lang="en-IN" emma:confidence="0">
                  <emma:literal>"</emma:literal>
                </emma:interpretation>
                <emma:interpretation id="interp3" emma:lang="en-IN" emma:confidence="0">
                  <emma:literal>"n</emma:literal>
                </emma:interpretation>
                <emma:interpretation id="interp4" emma:lang="en-IN" emma:confidence="0">
                  <emma:literal>"s</emma:literal>
                </emma:interpretation>
              </emma:one-of>
            </emma:emma>
          </inkml:annotationXML>
          <inkml:trace contextRef="#ctx0" brushRef="#br0">2181 817,'0'0,"0"0,0 0,0 0,0 0,0 0,0 0,0 0,13-10,8-7,16-3,12-18,13-7,3-1,1-5,-5 2,-4 10,-10 4,-11 9,-10 11</inkml:trace>
          <inkml:trace contextRef="#ctx0" brushRef="#br0" timeOffset="415.15">2229 967,'0'0,"0"0,0 0,0 0,0 0,0 0,0 0,10-3,10-4,8-6,16-11,13-10,8-5,7-13,8-4,-8-3,0 8,-10 2,-5 10,-10 7,-13 5</inkml:trace>
          <inkml:trace contextRef="#ctx0" brushRef="#br1" timeOffset="-175704.56">2637 1304,'0'0,"0"0,0 0,0 0,0 0,0 0,12-4,9-2,20-10,17 1,12-10,6-1,2 8,-7 11,-17 10,-13 16,-20 18,-21 17,-18 23,-15 4,-8 15</inkml:trace>
        </inkml:traceGroup>
        <inkml:traceGroup>
          <inkml:annotationXML>
            <emma:emma xmlns:emma="http://www.w3.org/2003/04/emma" version="1.0">
              <emma:interpretation id="{EC01C2DB-4054-44CD-A387-32CB482814FD}" emma:medium="tactile" emma:mode="ink">
                <msink:context xmlns:msink="http://schemas.microsoft.com/ink/2010/main" type="inkWord" rotatedBoundingBox="18022,10997 18322,11538 17644,11912 17345,11372"/>
              </emma:interpretation>
              <emma:one-of disjunction-type="recognition" id="oneOf1">
                <emma:interpretation id="interp5" emma:lang="en-IN" emma:confidence="0">
                  <emma:literal>it</emma:literal>
                </emma:interpretation>
                <emma:interpretation id="interp6" emma:lang="en-IN" emma:confidence="0">
                  <emma:literal>or.</emma:literal>
                </emma:interpretation>
                <emma:interpretation id="interp7" emma:lang="en-IN" emma:confidence="0">
                  <emma:literal>or,</emma:literal>
                </emma:interpretation>
                <emma:interpretation id="interp8" emma:lang="en-IN" emma:confidence="0">
                  <emma:literal>or</emma:literal>
                </emma:interpretation>
                <emma:interpretation id="interp9" emma:lang="en-IN" emma:confidence="0">
                  <emma:literal>it.</emma:literal>
                </emma:interpretation>
              </emma:one-of>
            </emma:emma>
          </inkml:annotationXML>
          <inkml:trace contextRef="#ctx0" brushRef="#br1" timeOffset="-156965.68">3864 3017,'0'0,"0"0,0 0,0 0,0 0,0 6,0 6,3 2,1 8,-1 3,4 4,-3-4,-1-3,1-1,-1-11,-3-10,0-14,0-13,0-14,-3-9,-1-8,4-6,0 6,0 3,0 7,0 14,0 6,4 12,7 13,8 18,6 17,8 2,6 10,7 9,-2 1,-3 2,-3-6,-4-2,-6-13,0-4</inkml:trace>
          <inkml:trace contextRef="#ctx0" brushRef="#br1" timeOffset="-156696.49">3915 3089,'0'0,"0"0,0 0,0 0,0 0,0 0,0 0,0 0,0 0,7-3,7-9,11-1,15-6,10-3,1-3</inkml:trace>
          <inkml:trace contextRef="#ctx0" brushRef="#br1" timeOffset="-157589.59">3361 2961,'0'0,"0"0,0 0,0 0,0 0,0 0,0 0,0 0,0 6,3 3,4 3,4-2,0 2,1-5,-2-4,1-3,-4-3,-3-4,-4-2,0-1,-4 0,-3 2,-4 2,-4 6,-3 9,0 3,1-2,-1 5,7-5</inkml:trace>
        </inkml:traceGroup>
      </inkml:traceGroup>
    </inkml:traceGroup>
  </inkml:traceGroup>
</inkml:ink>
</file>

<file path=ppt/ink/ink47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6:15.811"/>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AD4F1FE-9846-4125-B5BC-43A7791FCA97}" emma:medium="tactile" emma:mode="ink">
          <msink:context xmlns:msink="http://schemas.microsoft.com/ink/2010/main" type="writingRegion" rotatedBoundingBox="7436,12585 17615,12345 17696,15771 7516,16011"/>
        </emma:interpretation>
      </emma:emma>
    </inkml:annotationXML>
    <inkml:traceGroup>
      <inkml:annotationXML>
        <emma:emma xmlns:emma="http://www.w3.org/2003/04/emma" version="1.0">
          <emma:interpretation id="{3B1BC639-C935-4226-8010-8E9710A4679A}" emma:medium="tactile" emma:mode="ink">
            <msink:context xmlns:msink="http://schemas.microsoft.com/ink/2010/main" type="paragraph" rotatedBoundingBox="7436,12585 17615,12345 17696,15771 7516,16011" alignmentLevel="1"/>
          </emma:interpretation>
        </emma:emma>
      </inkml:annotationXML>
      <inkml:traceGroup>
        <inkml:annotationXML>
          <emma:emma xmlns:emma="http://www.w3.org/2003/04/emma" version="1.0">
            <emma:interpretation id="{29CF402C-1F96-4082-9846-EF5DE5028476}" emma:medium="tactile" emma:mode="ink">
              <msink:context xmlns:msink="http://schemas.microsoft.com/ink/2010/main" type="line" rotatedBoundingBox="7436,12585 17615,12345 17682,15197 7503,15437"/>
            </emma:interpretation>
          </emma:emma>
        </inkml:annotationXML>
        <inkml:traceGroup>
          <inkml:annotationXML>
            <emma:emma xmlns:emma="http://www.w3.org/2003/04/emma" version="1.0">
              <emma:interpretation id="{3F731563-7178-4BAD-B4BA-9454B805C916}" emma:medium="tactile" emma:mode="ink">
                <msink:context xmlns:msink="http://schemas.microsoft.com/ink/2010/main" type="inkWord" rotatedBoundingBox="7457,13487 9041,13449 9079,15050 7495,15088"/>
              </emma:interpretation>
              <emma:one-of disjunction-type="recognition" id="oneOf0">
                <emma:interpretation id="interp0" emma:lang="en-IN" emma:confidence="0">
                  <emma:literal>%</emma:literal>
                </emma:interpretation>
                <emma:interpretation id="interp1" emma:lang="en-IN" emma:confidence="0">
                  <emma:literal>G</emma:literal>
                </emma:interpretation>
                <emma:interpretation id="interp2" emma:lang="en-IN" emma:confidence="0">
                  <emma:literal>¥</emma:literal>
                </emma:interpretation>
                <emma:interpretation id="interp3" emma:lang="en-IN" emma:confidence="0">
                  <emma:literal>T</emma:literal>
                </emma:interpretation>
                <emma:interpretation id="interp4" emma:lang="en-IN" emma:confidence="0">
                  <emma:literal>*</emma:literal>
                </emma:interpretation>
              </emma:one-of>
            </emma:emma>
          </inkml:annotationXML>
          <inkml:trace contextRef="#ctx0" brushRef="#br0">-3824-1614,'0'0,"0"0,0 0,0 0,0 0,0 0,4 7,-1 5,4 1,7 6,1 6,-1 6,0-2,2 1,-6-4,-3 1</inkml:trace>
          <inkml:trace contextRef="#ctx0" brushRef="#br0" timeOffset="-2023.64">-3665-1448,'0'0,"0"0,0 0,0 0,0 0,0 0,7-5,11-2,12-3,16-5,5-4,7 2,-3 0,-6 11,-6 9,-13 14,-20 15,-20 16,-17 18,-8 15,-18 10</inkml:trace>
          <inkml:trace contextRef="#ctx0" brushRef="#br0" timeOffset="-344.72">-4447-1194,'0'0,"0"0,0 0,0 0,0 0,0 0,4 9,6 1,6 8,7 11,9 7,3 13,9 2,-1 1,-4-4,-2-6</inkml:trace>
          <inkml:trace contextRef="#ctx0" brushRef="#br0" timeOffset="-997.12">-4186-1228,'0'0,"0"0,0 0,0 0,0 0,0 0,0 0,0-6,4-6,3-2,7-1,6-2,-3 2,1 6,-4 6,2 10,-9 8,0 3,-3 5,-4-1,0 0,0-4,3-3,1-4,3-3,3-5,8-3,0 4,-4 3,2 1,-6 9,-6 12,-8 13,-3 6,-12 4,-3-1</inkml:trace>
          <inkml:trace contextRef="#ctx0" brushRef="#br0" timeOffset="185.5">-3868-1560,'0'0,"0"0,0 0,0 0,0 0,0 0,0 0</inkml:trace>
          <inkml:trace contextRef="#ctx0" brushRef="#br0" timeOffset="80810.57">-3540-685,'0'0,"0"0,0 0,0 0,0 0,0 0,-7 4,-3 4,-6 2,-4 10,3 6,-1 9,-1 11,5 2,3-6,4 0,3-6,8-2,7-7,3-5,3-9,3-6,-3-2,5-5,2-5,-3-2,2 1,-5-6,-4-2,0-6,-1-2,-6-4,-4 4,-6-3,-4-5,0 1,-6 3,3 1,-5 1,1 7,-2-1,-1 2,-1 6,-7 7,4 3,0 7,2 11,5 4,-1 12,5 2,1 4,2-2,3-5,4-7,0-6,4-8,7-12,8-7,6-5,8-1,-1-6,10 1,2-1,4 4</inkml:trace>
          <inkml:trace contextRef="#ctx0" brushRef="#br0" timeOffset="-2390.23">-4818 11,'0'0,"0"0,0 0,0 0,0 0,0 0,0 0,0 0,4-7,6-5,15-6,10-11,16-12,15-13,13-17,11-10,12-11,6-8,5-6,2-1,-6 0,-5 4,-10 6,-8 9,-17 14,-14 16,-15 13,-15 12,-11 11,-9 11,-5 4,0 7,0 0,-8 3,8-3</inkml:trace>
        </inkml:traceGroup>
        <inkml:traceGroup>
          <inkml:annotationXML>
            <emma:emma xmlns:emma="http://www.w3.org/2003/04/emma" version="1.0">
              <emma:interpretation id="{3401582F-5DF2-44AB-8B9A-D6A42C3938FA}" emma:medium="tactile" emma:mode="ink">
                <msink:context xmlns:msink="http://schemas.microsoft.com/ink/2010/main" type="inkWord" rotatedBoundingBox="9594,14069 11937,13067 12755,14981 10412,15983"/>
              </emma:interpretation>
              <emma:one-of disjunction-type="recognition" id="oneOf1">
                <emma:interpretation id="interp5" emma:lang="en-IN" emma:confidence="0">
                  <emma:literal>"it,</emma:literal>
                </emma:interpretation>
                <emma:interpretation id="interp6" emma:lang="en-IN" emma:confidence="0">
                  <emma:literal>"it',</emma:literal>
                </emma:interpretation>
                <emma:interpretation id="interp7" emma:lang="en-IN" emma:confidence="0">
                  <emma:literal>Inky',</emma:literal>
                </emma:interpretation>
                <emma:interpretation id="interp8" emma:lang="en-IN" emma:confidence="0">
                  <emma:literal>"net',</emma:literal>
                </emma:interpretation>
                <emma:interpretation id="interp9" emma:lang="en-IN" emma:confidence="0">
                  <emma:literal>Inst',</emma:literal>
                </emma:interpretation>
              </emma:one-of>
            </emma:emma>
          </inkml:annotationXML>
          <inkml:trace contextRef="#ctx0" brushRef="#br0" timeOffset="39326.1">-1618-453,'0'0,"0"0,0 0,0 0,0 0,4 7,3 5,3 8,10 0,4 14,8 2,0 3,-2-7,-5-3,-2-2,-9-9</inkml:trace>
          <inkml:trace contextRef="#ctx0" brushRef="#br0" timeOffset="39891.06">-1314-663,'0'0,"0"0,0 0,0 0,0 0,0 0,0 0,0 0,0 0,0 0,7-10,3-2,1-1,0 1,3 2,-4 6,3 8,-6 13,-4 13,-3 7,-7 4,-2 1,-1-3,3-10,7-7,3-12,4-10,9-3,2-4,6 4,3 3,-6 6,-1 8,-10 10,-3 9,-3 3,-8 1,-3-3</inkml:trace>
          <inkml:trace contextRef="#ctx0" brushRef="#br0" timeOffset="41250.18">-1207-1288,'0'0,"0"0,0 0,0 0,0 0,0 0,0 0,4-8,6-7,10-4,1 0,9 2,-2 6,1 7,-12 8,-3 7,-7 6,-3 5,-11 2,0-2,0-3,3-2,1-5,3-2,3 2,4-6,4 3,-1 3,3-2,-3 5,-3-1,-3 8,-8 6,-3 11,-7-3,-5 1</inkml:trace>
          <inkml:trace contextRef="#ctx0" brushRef="#br0" timeOffset="40444.42">-997-710,'0'0,"0"0,0 0,0 0,0 0,0 0,0 0,0 0,4-7,3-12,4-8,8-12,2-8,4-6,1 6,-1 1</inkml:trace>
          <inkml:trace contextRef="#ctx0" brushRef="#br0" timeOffset="40216.21">-953-770,'0'0,"0"0,0 0,0 0,0 0,0 0,8 7,2 7,8-1,1 6,6 0,0 6,-4 5,-11 3,-3-5,-7 1</inkml:trace>
          <inkml:trace contextRef="#ctx0" brushRef="#br0" timeOffset="44533.63">-863-1801,'0'0,"0"0,0 0,0 0,0 0,0 0,0 7,0 8,8 11,6 14,-4 20,4 12,4 18,1 10,-4 7,-5-4,-3-6,0-14,-3-9,-4-20</inkml:trace>
          <inkml:trace contextRef="#ctx0" brushRef="#br0" timeOffset="44001.56">-721-1230,'0'0,"0"0,0 0,0 0,0 0,0 0,3-7,4-8,7-11,13-14,5-8,10-7</inkml:trace>
          <inkml:trace contextRef="#ctx0" brushRef="#br0" timeOffset="43728.73">-697-1278,'0'0,"0"0,0 0,0 0,0 0,0 0,0 0,0 0,0 0,0 0,0 7,4 5,6 2,3 4,1 1,0 1,-3-3,6 2,-6-4,-4-5,0-3,0-4,4-3,-1-3,3 0,1-4,0 3,0 1,2 3,-2 3,0 4,-3 8,-3 6,-4 11</inkml:trace>
          <inkml:trace contextRef="#ctx0" brushRef="#br0" timeOffset="2327.11">-527-931,'0'0,"0"0,0 0,0 0,0 0,0 0,0 0,0 0,7-12,7-10,9-12,5-7,9-4,2-8,0 2,-2 2,-7 8,-2 8,-3 14,1 12,-1 11,7 14,-4 13,2 8,-2 13,6 7,3 7,-2 1</inkml:trace>
          <inkml:trace contextRef="#ctx0" brushRef="#br0" timeOffset="1828.72">-255-1106,'0'0,"0"0,0 0,0 0,0 0,0 0,0 0,0 0,-4 7,0 10,4 12,4 18,0 23,3 19,0 18,3 6,1 13,1 2,-1-6,-4-12,0-13,-4-16,1-18,-4-19,0-19</inkml:trace>
          <inkml:trace contextRef="#ctx0" brushRef="#br0" timeOffset="1029.52">-2472-730,'0'0,"0"0,0 0,0 0,0 0,0 0,11 5,6 2,19 0,15 0,14 1,7-1,6 0,-6 1,-3-5</inkml:trace>
          <inkml:trace contextRef="#ctx0" brushRef="#br0" timeOffset="1293.48">-2423-317,'0'0,"0"0,0 0,0 0,0 0,0 0,11 0,10-5,16-2,14 1,15-6,6 2,9-2,-1 5</inkml:trace>
        </inkml:traceGroup>
        <inkml:traceGroup>
          <inkml:annotationXML>
            <emma:emma xmlns:emma="http://www.w3.org/2003/04/emma" version="1.0">
              <emma:interpretation id="{ADB4B258-E5FC-4129-88AF-8427F1326B17}" emma:medium="tactile" emma:mode="ink">
                <msink:context xmlns:msink="http://schemas.microsoft.com/ink/2010/main" type="inkWord" rotatedBoundingBox="13601,12439 17615,12345 17682,15197 13668,15292">
                  <msink:destinationLink direction="with" ref="{34D57AAD-CFC2-47AD-BF54-43730647452D}"/>
                </msink:context>
              </emma:interpretation>
              <emma:one-of disjunction-type="recognition" id="oneOf2">
                <emma:interpretation id="interp10" emma:lang="en-IN" emma:confidence="0">
                  <emma:literal>"sink',</emma:literal>
                </emma:interpretation>
                <emma:interpretation id="interp11" emma:lang="en-IN" emma:confidence="0">
                  <emma:literal>milk's</emma:literal>
                </emma:interpretation>
                <emma:interpretation id="interp12" emma:lang="en-IN" emma:confidence="0">
                  <emma:literal>"sink's</emma:literal>
                </emma:interpretation>
                <emma:interpretation id="interp13" emma:lang="en-IN" emma:confidence="0">
                  <emma:literal>Iitaka's</emma:literal>
                </emma:interpretation>
                <emma:interpretation id="interp14" emma:lang="en-IN" emma:confidence="0">
                  <emma:literal>I3iklil</emma:literal>
                </emma:interpretation>
              </emma:one-of>
            </emma:emma>
          </inkml:annotationXML>
          <inkml:trace contextRef="#ctx0" brushRef="#br0" timeOffset="16134.18">2418-581,'0'0,"0"0,0 0,0 0,0 0,0 0,0 7,4 8,6 13,4 12,2 11,2 12,0 8,1 5,-1 2,-4-4,0-9,0-6,-3-12,-4-8,0-13</inkml:trace>
          <inkml:trace contextRef="#ctx0" brushRef="#br0" timeOffset="16769.48">2833-609,'0'0,"0"0,0 0,0 0,0 0,0 0,0 0,0 0,7-4,4-2,8-3,2 2,9 4,-2 6,-1 16,-10 10,-6 10,-7 13,-11 4,-4 0,0-5,-1-7,1-7,8-12,6-11,8-4,5-10,2-5,3 0,7 2,0 3,-1 0,-6 8,-5 11,-9 6,-11 12,-12 7,-5 7,0 2,-5-9,4-7,1-10</inkml:trace>
          <inkml:trace contextRef="#ctx0" brushRef="#br0" timeOffset="17085.64">3452-487,'0'0,"0"0,0 0,0 0,0 0,0 6,4 5,3 7,7 9,4 5,-1 9,1 8,-2-1,-6-6,-3 4,-3-9,-4-5,0-5</inkml:trace>
          <inkml:trace contextRef="#ctx0" brushRef="#br0" timeOffset="17820.21">3470-603,'0'0,"0"0,0 0,0 0,0 0,0 0,0 0,0 0,0 0,7-3,7-4,0-8,4 1,5-2,-2-3,0 5,-1-1,-3 5,-3 3,-3-1,-2 4,-9 4,0 0,0 0,0 0,0 0,0 0,0 0,0 0,0 0,0 0,0 0,0 0,0 0,0 0,0 0,0 0,0 0,0 0,0 0,0 0,0 0,0 0,0 0,0 0,0 0,0 0,0 0,0 0,0 0,0 7,0-7,0 0,0 0,0 0,0 0</inkml:trace>
          <inkml:trace contextRef="#ctx0" brushRef="#br0" timeOffset="20235.87">4019-1141,'0'0,"0"0,0 0,0 0,-4 8,1 6,-4 11,-6 21,-1 29,-3 19,2 16,1 14,14 5,11-1,10-7,16-10,18-16,14-22,15-17</inkml:trace>
          <inkml:trace contextRef="#ctx0" brushRef="#br0" timeOffset="18706.68">4301-1122,'0'0,"0"0,0 0,0 0,0 0,0 0,0 0,-3 6,-1 10,1 11,-5 8,0 13,-3 8,0 3,1 0,-1-8,4-5,-2-11,6-9,-1-6,4-13,7-7,6-7,4 0,5-10,8-1,-2 1,2-5,-5 0,-4 1,-7 8,-11 1,-10 5,-7 0,-7 2,3 5,4 0,-2 0,6 5,3-5,0 0,3 7,4 0,0 8,4 4,6 11,1 13,1 9,2 7,-3 4,3-2,-3 0,3-14</inkml:trace>
          <inkml:trace contextRef="#ctx0" brushRef="#br0" timeOffset="19013.02">4608-1222,'0'0,"0"0,0 0,0 0,0 0,-3 12,-4 6,0 13,-4 19,0 28,-1 17,1 12,1 8,3-5,0-10,3-15,4-23</inkml:trace>
          <inkml:trace contextRef="#ctx0" brushRef="#br0" timeOffset="19269.46">4709-665,'0'0,"0"0,0 0,0 0,0 0,0 7,0 6,7 4,3 8,6 9,5 7,1 0,4-6,-5-1,0-9,-10-3,-7-3,-11-4</inkml:trace>
          <inkml:trace contextRef="#ctx0" brushRef="#br0" timeOffset="19486.88">4735-638,'0'0,"0"0,0 0,0 0,0 0,0 0,0 0,0 0,7-7,4-10,10-5,6-10,8-14</inkml:trace>
          <inkml:trace contextRef="#ctx0" brushRef="#br0" timeOffset="-123887.21">4952-2172,'0'0,"0"0,0 0,0 0,0 0,0 0,7 4,7 1,11 3,17-1,6 0,6 1,1 2,-2 2,-12 2,-17 8,-20 8,-29 11,-23 6,-27 6</inkml:trace>
          <inkml:trace contextRef="#ctx0" brushRef="#br0" timeOffset="19812.02">5120-1539,'0'0,"0"0,0 0,0 0,0 0,0 7,4 6,3 4,5 17,2 19,0 19,0 20,-1 15,-13 11,-4-1,-12 1</inkml:trace>
          <inkml:trace contextRef="#ctx0" brushRef="#br1" timeOffset="143119.63">3622-2204,'0'0,"0"0,0 0,0 0,0 0,0 0,10-7,17-8,15-10,22-14,17-14,12-4,4-11,-1 5,-8 4,-14 7,-19 13,-16 10</inkml:trace>
          <inkml:trace contextRef="#ctx0" brushRef="#br0" timeOffset="3374.59">1342-364,'0'0,"0"0,0 0,0 0,0 0,0 0,0 0,10 7,11-1,13 1,15 5,13-2,3 4,4-4,0 5,-11-1,-12 1,-9 7,-16 5,-14 9,-28 4,-10 9,-14 2,-9-3,-8-1,-2-3,3-2,6-9,7-5</inkml:trace>
          <inkml:trace contextRef="#ctx0" brushRef="#br0" timeOffset="-124217.28">2132-2094,'0'0,"0"0,0 0,0 0,0 0,0 0,0 0,10 4,10 1,11-2,13 4,13 0,5-4,7 5,10-4,0-1,10 2,6-1,4-1,5 2,2-5,8 3,3-3,8 0,-1 0,5 4,-1-4,-2 0,1 0,-2-4,-5 1,-2-2,2 2,-12-6,-9 2,-9-1,-14 1,-15 0,-8 4,-16 0,-12-2,-5 1,-10 4,-10 0,0 0</inkml:trace>
        </inkml:traceGroup>
      </inkml:traceGroup>
      <inkml:traceGroup>
        <inkml:annotationXML>
          <emma:emma xmlns:emma="http://www.w3.org/2003/04/emma" version="1.0">
            <emma:interpretation id="{41D37CDE-9CDF-4453-A2BD-C03AFC9F94BE}" emma:medium="tactile" emma:mode="ink">
              <msink:context xmlns:msink="http://schemas.microsoft.com/ink/2010/main" type="line" rotatedBoundingBox="8105,14618 17230,15075 17180,16074 8054,15617"/>
            </emma:interpretation>
          </emma:emma>
        </inkml:annotationXML>
        <inkml:traceGroup>
          <inkml:annotationXML>
            <emma:emma xmlns:emma="http://www.w3.org/2003/04/emma" version="1.0">
              <emma:interpretation id="{3FF8E1E9-CC43-445A-86FD-0D78403F3989}" emma:medium="tactile" emma:mode="ink">
                <msink:context xmlns:msink="http://schemas.microsoft.com/ink/2010/main" type="inkWord" rotatedBoundingBox="8105,14618 8441,14634 8417,15120 8080,15103">
                  <msink:destinationLink direction="with" ref="{29D2980F-654D-4435-BFB2-6DF245B6EB98}"/>
                </msink:context>
              </emma:interpretation>
              <emma:one-of disjunction-type="recognition" id="oneOf3">
                <emma:interpretation id="interp15" emma:lang="en-IN" emma:confidence="0">
                  <emma:literal>`</emma:literal>
                </emma:interpretation>
                <emma:interpretation id="interp16" emma:lang="en-IN" emma:confidence="0">
                  <emma:literal>\</emma:literal>
                </emma:interpretation>
                <emma:interpretation id="interp17" emma:lang="en-IN" emma:confidence="0">
                  <emma:literal>/</emma:literal>
                </emma:interpretation>
                <emma:interpretation id="interp18" emma:lang="en-IN" emma:confidence="0">
                  <emma:literal>'</emma:literal>
                </emma:interpretation>
                <emma:interpretation id="interp19" emma:lang="en-IN" emma:confidence="0">
                  <emma:literal>,</emma:literal>
                </emma:interpretation>
              </emma:one-of>
            </emma:emma>
          </inkml:annotationXML>
          <inkml:trace contextRef="#ctx0" brushRef="#br0" timeOffset="78815.65">-4208-459,'0'0,"0"0,0 0,0 0,0 0,0 0,0 0,0 0,7 4,5 3,6 4,5 5,5 2,4 4,1 7,2 3,-6 11,-3 4,-5 5,-3-4,-2-4,-6-3,-6-9,-4-7,0-5,0-9</inkml:trace>
        </inkml:traceGroup>
        <inkml:traceGroup>
          <inkml:annotationXML>
            <emma:emma xmlns:emma="http://www.w3.org/2003/04/emma" version="1.0">
              <emma:interpretation id="{865B5B8D-91FF-45D8-8FAE-D8F4D89E2C99}" emma:medium="tactile" emma:mode="ink">
                <msink:context xmlns:msink="http://schemas.microsoft.com/ink/2010/main" type="inkWord" rotatedBoundingBox="11005,15166 11682,15200 11652,15797 10975,15763"/>
              </emma:interpretation>
              <emma:one-of disjunction-type="recognition" id="oneOf4">
                <emma:interpretation id="interp20" emma:lang="en-IN" emma:confidence="0">
                  <emma:literal>for</emma:literal>
                </emma:interpretation>
                <emma:interpretation id="interp21" emma:lang="en-IN" emma:confidence="0">
                  <emma:literal>5</emma:literal>
                </emma:interpretation>
                <emma:interpretation id="interp22" emma:lang="en-IN" emma:confidence="0">
                  <emma:literal>For</emma:literal>
                </emma:interpretation>
                <emma:interpretation id="interp23" emma:lang="en-IN" emma:confidence="0">
                  <emma:literal>5,</emma:literal>
                </emma:interpretation>
                <emma:interpretation id="interp24" emma:lang="en-IN" emma:confidence="0">
                  <emma:literal>got</emma:literal>
                </emma:interpretation>
              </emma:one-of>
            </emma:emma>
          </inkml:annotationXML>
          <inkml:trace contextRef="#ctx0" brushRef="#br0" timeOffset="86294.32">-1214 165,'0'0,"0"0,0 0,0 0,0 0,0 0,0 0,0 0,-10 6,-1 6,-5 2,-1 8,2 8,1 7,-3 2,10 0,7-6,7-5,10-6,1-5,10-10,6-7,-6 0,2 0,-5 0,-2 3,-6 4,-6 8,-11 7,-7 4,-4 8,1 1,-4-4,-2-2,5-6</inkml:trace>
          <inkml:trace contextRef="#ctx0" brushRef="#br0" timeOffset="87163.15">-1034 183,'0'0,"0"0,0 0,0 0,0 0,0 0,0 0,0 0,0 0,7 0,0 0,9 4,2-1,0 0,8 1,2 4,2-1,-1 0,-1-4,-7 0,-3 3,-3-1,-7-5,-8 0,0-11,0 1,0 4,0-6,0 5,0 0,0 7,0 0,0 0,7 0,0 0,3 0,3 0,-3-3,1-6,-1 3,1-5,0 0,-3 0,-1 1,-7 10,0 0,0 0,0 0,0 0,0 0,11 10,7-6</inkml:trace>
          <inkml:trace contextRef="#ctx0" brushRef="#br0" timeOffset="86517.81">-924 200,'0'0,"0"0,0 0,0 0,0 0,3 9,1 1,6 10,6 9</inkml:trace>
        </inkml:traceGroup>
        <inkml:traceGroup>
          <inkml:annotationXML>
            <emma:emma xmlns:emma="http://www.w3.org/2003/04/emma" version="1.0">
              <emma:interpretation id="{F45684C3-F611-48D7-9A2F-41051884B55D}" emma:medium="tactile" emma:mode="ink">
                <msink:context xmlns:msink="http://schemas.microsoft.com/ink/2010/main" type="inkWord" rotatedBoundingBox="15580,15211 17219,15293 17189,15894 15550,15812"/>
              </emma:interpretation>
              <emma:one-of disjunction-type="recognition" id="oneOf5">
                <emma:interpretation id="interp25" emma:lang="en-IN" emma:confidence="0">
                  <emma:literal>for</emma:literal>
                </emma:interpretation>
                <emma:interpretation id="interp26" emma:lang="en-IN" emma:confidence="0">
                  <emma:literal>corn</emma:literal>
                </emma:interpretation>
                <emma:interpretation id="interp27" emma:lang="en-IN" emma:confidence="0">
                  <emma:literal>core</emma:literal>
                </emma:interpretation>
                <emma:interpretation id="interp28" emma:lang="en-IN" emma:confidence="0">
                  <emma:literal>com</emma:literal>
                </emma:interpretation>
                <emma:interpretation id="interp29" emma:lang="en-IN" emma:confidence="0">
                  <emma:literal>con</emma:literal>
                </emma:interpretation>
              </emma:one-of>
            </emma:emma>
          </inkml:annotationXML>
          <inkml:trace contextRef="#ctx0" brushRef="#br0" timeOffset="85065.16">4228 229,'0'0,"0"0,0 0,0 0,0 0,0 0,0 0,-3 8,-1 2,4 6,0 2,4 4,6 4,4 2,6 3,1-6,4-3,-1 0,-6 0,-7 2,-4-2,-2 0,-10-2,-2 2,-1-1,5-11,3-10,0-10,7-17,9-9,2-11,6-6,6 2,-2 2,-1 12,-6 8,0 16,-3 8,-4 13,0 2,2 9,-2 6,7 4,9-2,2-8,2-13,4-9,-2-7,-6-5,-6-9,-4-1,-10-4,-6 3,-8 3,-3 9,-1 2,1 6,-1 2,1 4,7 0</inkml:trace>
          <inkml:trace contextRef="#ctx0" brushRef="#br0" timeOffset="83754.39">3291 329,'0'0,"0"0,0 0,0 0,0 0,0 0,0 0,0 0,-3 6,-1 10,-3 2,0 9,0 9,0 8,0 5,3 2,4-7,7-4,7-7,8-6,15-12,14-8,9-11,9-2</inkml:trace>
          <inkml:trace contextRef="#ctx0" brushRef="#br0" timeOffset="84307.58">4052 241,'0'0,"0"0,0 0,0 0,0 0,-7 3,-6 4,-4-1,-8 11,-12 5,-4 7,-1 7,0 9,8 0,6-5,8-3,17-4,12-8,8-8,8-14,9-6,8-11,0-3,2-5,-7-6,-8-6,-6 3,-13 6,-10-1,-10 8,-10 3,-1 3,0 5,-6 4,6 9,2 10</inkml:trace>
        </inkml:traceGroup>
      </inkml:traceGroup>
    </inkml:traceGroup>
  </inkml:traceGroup>
</inkml:ink>
</file>

<file path=ppt/ink/ink47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2:54.62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5124D92-6126-48CB-90FC-CEEEF9255A62}" emma:medium="tactile" emma:mode="ink">
          <msink:context xmlns:msink="http://schemas.microsoft.com/ink/2010/main" type="inkDrawing" rotatedBoundingBox="15314,11393 17007,9701 17033,9727 15341,11420" semanticType="underline" shapeName="Other">
            <msink:sourceLink direction="with" ref="{CED63C71-3F9E-415B-A9DC-B08A610D5BD7}"/>
          </msink:context>
        </emma:interpretation>
      </emma:emma>
    </inkml:annotationXML>
    <inkml:trace contextRef="#ctx0" brushRef="#br0">0 1708,'0'0,"0"0,0 0,0 0,0 0,0 0,0 0,0 0,0 0,0-8,7-6,11-13,12-14,21-13,20-20,15-23,23-13,22-19,12-4,3-15,4 6,-1 0,-15 6,-12 18,-20 20,-19 16,-25 20,-19 18,-13 18,-11 11,-8 7</inkml:trace>
  </inkml:traceGroup>
</inkml:ink>
</file>

<file path=ppt/ink/ink47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6:40.34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8C886AE-BE26-448A-B7AC-031D6B09337D}" emma:medium="tactile" emma:mode="ink">
          <msink:context xmlns:msink="http://schemas.microsoft.com/ink/2010/main" type="inkDrawing" rotatedBoundingBox="5653,7286 13742,7780 13681,8779 5592,8284" semanticType="enclosure" shapeName="Other"/>
        </emma:interpretation>
      </emma:emma>
    </inkml:annotationXML>
    <inkml:trace contextRef="#ctx0" brushRef="#br0">323 685,'0'0,"0"0,0 0,0 0,0 0,7 4,7 1,12-2,17 4,19 1,26 1,12 1,19-1,4 2,13 0,0 0,3 3,10 3,-5-4,8 1,3-7,-6-2,2 0,-4-5,-1 0,3 3,-8 1,-4 2,3 1,-6 2,0 1,-3 2,1 0,2-6,-3 3,1-1,0-1,1 3,1-3,-2 6,1 6,-3 0,4 1,-7 2,2-5,-9 2,2-1,-2-4,-12 3,-2-2,-6 0,-5 2,-3 0,0 2,1-2,-3-4,6 4,1-5,-4 0,4-5,-5-1,2-6,3 0,-2-3,0-4,-3-5,-5 1,-1-10,-3-3,0 2,-14 2,-4-4,-7-11,-1 1,-6 4,-3-1,-8-1,-8 3,-4 2,-10-3,-8-1,-6 2,-4-5,-4 1,-3-3,-7-5,-7-4,0 7,-7-4,-9 5,-11 6,-7-4,-8 8,-10 5,-4 5,-8 3,-10 1,-9-4,0 1,-9 1,-11 0,-1 1,-2 4,-9 3,-4 1,-3-3,-5 1,2 1,-4 4,-6-1,3-1,3-2,-5-1,1 1,-3-1,-2 1,2 0,-5-1,1 4,4 3,-7-3,-2 1,4-1,1 1,-1-2,-1 2,3-1,3-8,-2 0,0-3,2 0,3 1,-4-1,4 2,4 2,5 0,-1 2,3 2,12 4,3 0,6 3,0 0,11 10,10 5,6 9,9-1,6 6,6 10,7-3,9 4,7 3,8-6,4 5,9 2,9-1,11 1,10-7,14 5,16 1,23-6</inkml:trace>
  </inkml:traceGroup>
</inkml:ink>
</file>

<file path=ppt/ink/ink47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1:06.64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D974379-C4F2-4744-A59B-CDD417022BBC}" emma:medium="tactile" emma:mode="ink">
          <msink:context xmlns:msink="http://schemas.microsoft.com/ink/2010/main" type="inkDrawing" rotatedBoundingBox="12427,10486 12873,9445 13288,9623 12841,10664" semanticType="callout" shapeName="Other">
            <msink:sourceLink direction="with" ref="{710C245E-6B30-404E-972C-32A94C797332}"/>
            <msink:sourceLink direction="with" ref="{712B5DBA-38EA-4449-A7BD-11E14FA4C4F0}"/>
          </msink:context>
        </emma:interpretation>
      </emma:emma>
    </inkml:annotationXML>
    <inkml:trace contextRef="#ctx0" brushRef="#br0">-838 1209,'0'0,"0"0,0 0,0 0,0 0,0 0,0 0,-7 3,-4 1,-3 3,-5 8,-3 3,-2 4,-10 7,1 12,4 8,-6 5,3 9,-1 5,5 1,1 9,6-4,2-6,1 0,4-7,7-9,3-8,4-13,-3-9,3-7,0-8,0-7,0 0</inkml:trace>
    <inkml:trace contextRef="#ctx0" brushRef="#br0" timeOffset="418.71">-1479 1786,'0'0,"0"0,0 0,0 0,0 0,0 0,0 0,4 12,3 7,7 6,5 13,2 6,2 6,-1 6,-5-5,-1-5,-2-9,-3-5,-1-6,-3-4,1-17,9-5,1-12,3-7,16-6,11-16</inkml:trace>
  </inkml:traceGroup>
</inkml:ink>
</file>

<file path=ppt/ink/ink47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5:18.43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F798D1D-3D0F-416C-A0BB-94760367F044}" emma:medium="tactile" emma:mode="ink">
          <msink:context xmlns:msink="http://schemas.microsoft.com/ink/2010/main" type="writingRegion" rotatedBoundingBox="7883,7559 10574,10072 7041,13854 4350,11341"/>
        </emma:interpretation>
      </emma:emma>
    </inkml:annotationXML>
    <inkml:traceGroup>
      <inkml:annotationXML>
        <emma:emma xmlns:emma="http://www.w3.org/2003/04/emma" version="1.0">
          <emma:interpretation id="{94696301-231F-4186-AAA5-8BCCC34DD6A9}" emma:medium="tactile" emma:mode="ink">
            <msink:context xmlns:msink="http://schemas.microsoft.com/ink/2010/main" type="paragraph" rotatedBoundingBox="7883,7559 10574,10072 9361,11371 6670,8857" alignmentLevel="1"/>
          </emma:interpretation>
        </emma:emma>
      </inkml:annotationXML>
      <inkml:traceGroup>
        <inkml:annotationXML>
          <emma:emma xmlns:emma="http://www.w3.org/2003/04/emma" version="1.0">
            <emma:interpretation id="{10F02FE7-F285-4091-9476-171A8630E35F}" emma:medium="tactile" emma:mode="ink">
              <msink:context xmlns:msink="http://schemas.microsoft.com/ink/2010/main" type="inkBullet" rotatedBoundingBox="6990,8516 7446,8943 7127,9284 6670,8857"/>
            </emma:interpretation>
          </emma:emma>
        </inkml:annotationXML>
        <inkml:trace contextRef="#ctx0" brushRef="#br0">-7158 630,'0'0,"0"0,0 0,0 0,0 0,0 0,-7 3,0-3,-4 0,1 0,-4-3,0-6,0-6,-4-5,-2 1,6-3,0 4,-2 1,6 1,3 1,0 3,3 6,1-3,3 9,0 0,12-3,0-1,8 4,1 0,9-3,5-4</inkml:trace>
        <inkml:trace contextRef="#ctx0" brushRef="#br0" timeOffset="-820.66">-6597 564,'0'0,"0"0,0 0,0 0,0 0,-7 3,0 1,-3-1,-4 0,-4 1,-2 1,1 0,5-2,0-3,0 0,0 0,-1 0,-6 0,-2-3,-1-7,-6 0,1-2,-4 2,1-1,-3 0,5 0,-5 1,6 3,-1-1,6 0,1 1,1-2,1 3,7 0,7 3,7 3,0 0,0 0,0 0</inkml:trace>
      </inkml:traceGroup>
      <inkml:traceGroup>
        <inkml:annotationXML>
          <emma:emma xmlns:emma="http://www.w3.org/2003/04/emma" version="1.0">
            <emma:interpretation id="{0F7CF99A-3F14-451A-98EF-23264E8A4260}" emma:medium="tactile" emma:mode="ink">
              <msink:context xmlns:msink="http://schemas.microsoft.com/ink/2010/main" type="line" rotatedBoundingBox="8233,7886 10574,10072 9370,11361 7029,9174"/>
            </emma:interpretation>
          </emma:emma>
        </inkml:annotationXML>
        <inkml:traceGroup>
          <inkml:annotationXML>
            <emma:emma xmlns:emma="http://www.w3.org/2003/04/emma" version="1.0">
              <emma:interpretation id="{DA54415E-7AB1-48F7-9971-0B92D7DF32CC}" emma:medium="tactile" emma:mode="ink">
                <msink:context xmlns:msink="http://schemas.microsoft.com/ink/2010/main" type="inkWord" rotatedBoundingBox="8233,7886 9072,8670 8072,9741 7232,8957">
                  <msink:destinationLink direction="with" ref="{550CE88D-C2C0-44E4-9C0F-5CB514F914C6}"/>
                  <msink:destinationLink direction="with" ref="{DEA6EED0-0707-472B-A41D-C553C77896EC}"/>
                  <msink:destinationLink direction="with" ref="{540FA17F-F8BE-4C2E-9A7F-A2CC56A5CCA5}"/>
                </msink:context>
              </emma:interpretation>
            </emma:emma>
          </inkml:annotationXML>
          <inkml:trace contextRef="#ctx0" brushRef="#br0" timeOffset="-31857.9">-6611 762,'0'0,"0"0,0 0,0 0,0 0,-7-3,0-4,-3-8,1-11,5-18,4-10,13-14,4-6,11 3,13-6,8 3,6 11,7 2,3 12,6 7,6 5,3 11,5 6,-1 0,-4 8,3 3,-4 6,0 3,-10 0,-3 7,-8 6,-5 6,-9 10,-9 6,-5 11,-9 5,-7 5,-5 1,-9-1,-3 0,-6 1,-2-4,-3 4,-3-4,-10 1,-5-8,-5 0,-9-11,-5-6,-3-4,-8-4,-2-4,-1-7,-7-5,-8 3,1-4,-2-1,-1 0,3-3,1 0,4-3,5-9,4-3,7-9,5-10,12-8</inkml:trace>
        </inkml:traceGroup>
        <inkml:traceGroup>
          <inkml:annotationXML>
            <emma:emma xmlns:emma="http://www.w3.org/2003/04/emma" version="1.0">
              <emma:interpretation id="{3223047A-1900-4101-8E2B-155A45377E83}" emma:medium="tactile" emma:mode="ink">
                <msink:context xmlns:msink="http://schemas.microsoft.com/ink/2010/main" type="inkWord" rotatedBoundingBox="9493,9682 10264,10404 9370,11361 8598,10640"/>
              </emma:interpretation>
              <emma:one-of disjunction-type="recognition" id="oneOf0">
                <emma:interpretation id="interp0" emma:lang="en-IN" emma:confidence="0">
                  <emma:literal>to</emma:literal>
                </emma:interpretation>
                <emma:interpretation id="interp1" emma:lang="en-IN" emma:confidence="0">
                  <emma:literal>(to</emma:literal>
                </emma:interpretation>
                <emma:interpretation id="interp2" emma:lang="en-IN" emma:confidence="0">
                  <emma:literal>(too</emma:literal>
                </emma:interpretation>
                <emma:interpretation id="interp3" emma:lang="en-IN" emma:confidence="0">
                  <emma:literal>te</emma:literal>
                </emma:interpretation>
                <emma:interpretation id="interp4" emma:lang="en-IN" emma:confidence="0">
                  <emma:literal>*to</emma:literal>
                </emma:interpretation>
              </emma:one-of>
            </emma:emma>
          </inkml:annotationXML>
          <inkml:trace contextRef="#ctx0" brushRef="#br0" timeOffset="-15109.05">-4572 2874,'0'0,"0"0,0 0,0 0,0 0,0 0,0 0,-4-11,0-4,4-7,0-10,0-10,0-1,0-9,4 1,0-5,-4 0,3 0,1 6,-1 0,-3 8,0 1,4 4,-4 0,0 8,0-1,0 1,0 7,0-3,0-4,0-2,0 2,0-1,3-1,1 3,-1-4,1-1,-4-2,0 6,0 0,0-1,0 1,0 4,-4-1,4 4,-3-5,3 5,-4 0,4 2,0 1,0 6,0 6,0 7,0 0</inkml:trace>
          <inkml:trace contextRef="#ctx0" brushRef="#br0" timeOffset="-14094.25">-4685 1651,'0'0,"0"0,0 0,0 0,0 0,0 0,0 0,0 0,0 0,0 0,0 0,0-9,3 3,1-8,3-4,3-4,1-9,5-6,-2 3,0-5,-3 5,4 7,-4-2,-4 7,0 9,-3 1,-4 12,0 0,0 0,0 0,0 0,3 8,1 2,3 6,3 2,6 6,-2 3,1 10,0 2,1-3,-2-4,-3 2,0-5,-3-4,-1-3</inkml:trace>
          <inkml:trace contextRef="#ctx0" brushRef="#br0" timeOffset="-16554.6">-4562 2748,'0'0,"0"0,0 0,0 0,0 0,0 0,-7 4,0 1,-5-2,1 4,0 3,-3 4,4-1,-3 6,3-1,3 1,0-5,0 1,3 0,4-3,0-12,0 0,7-9,0-1,4-7,-1 4,-3-6,2 6,-5-3,-1 6,1-2,-4 6,-4-3,4 9,-7 0,-5 7,1 1,1 11,-1 3,1 3,1 1,0-3,9-2,0-6,3-5,8-1,-4-9,4-9,-1-1,1-9,-1 2,-1-6,-5 4,-1 1,1 4,-4 2,0 5</inkml:trace>
        </inkml:traceGroup>
      </inkml:traceGroup>
    </inkml:traceGroup>
    <inkml:traceGroup>
      <inkml:annotationXML>
        <emma:emma xmlns:emma="http://www.w3.org/2003/04/emma" version="1.0">
          <emma:interpretation id="{A49D8B27-7074-4481-AF50-7BE2B7A3B233}" emma:medium="tactile" emma:mode="ink">
            <msink:context xmlns:msink="http://schemas.microsoft.com/ink/2010/main" type="paragraph" rotatedBoundingBox="6545,11097 6314,12815 5651,12726 5882,11008" alignmentLevel="2"/>
          </emma:interpretation>
        </emma:emma>
      </inkml:annotationXML>
      <inkml:traceGroup>
        <inkml:annotationXML>
          <emma:emma xmlns:emma="http://www.w3.org/2003/04/emma" version="1.0">
            <emma:interpretation id="{9186EFAA-3E2B-4429-A379-2260456D3EA7}" emma:medium="tactile" emma:mode="ink">
              <msink:context xmlns:msink="http://schemas.microsoft.com/ink/2010/main" type="inkBullet" rotatedBoundingBox="6180,11048 6165,11156 6034,11139 6048,11030"/>
            </emma:interpretation>
            <emma:one-of disjunction-type="recognition" id="oneOf1">
              <emma:interpretation id="interp5" emma:lang="en-IN" emma:confidence="0">
                <emma:literal>•</emma:literal>
              </emma:interpretation>
            </emma:one-of>
          </emma:emma>
        </inkml:annotationXML>
        <inkml:trace contextRef="#ctx0" brushRef="#br0" timeOffset="-21366.88">-7955 2657,'0'0,"0"0,0 0,0 0,0 0,0 0,0 0,0 0,0 0,-4 7,0-1,1 8,3-4,0 2,0-2,3 0,5 2,-1-2,5-1,-1-3,1-6,-3 0,1-6,-3-3,4-1,-8-5,1 1,-4 2,-7 2,-7 7,0 3,-7 7,-2 3,1 8,1 1,2 3</inkml:trace>
      </inkml:traceGroup>
      <inkml:traceGroup>
        <inkml:annotationXML>
          <emma:emma xmlns:emma="http://www.w3.org/2003/04/emma" version="1.0">
            <emma:interpretation id="{192B5137-BB96-4DBF-8034-8BB6AE4DF6D4}" emma:medium="tactile" emma:mode="ink">
              <msink:context xmlns:msink="http://schemas.microsoft.com/ink/2010/main" type="line" rotatedBoundingBox="6539,11140 6314,12815 5651,12726 5876,11051">
                <msink:destinationLink direction="with" ref="{C66F85BC-2F5A-4896-89C8-2C9C515CF907}"/>
              </msink:context>
            </emma:interpretation>
          </emma:emma>
        </inkml:annotationXML>
        <inkml:traceGroup>
          <inkml:annotationXML>
            <emma:emma xmlns:emma="http://www.w3.org/2003/04/emma" version="1.0">
              <emma:interpretation id="{E965FA8A-BF0F-47BD-B88E-045646781879}" emma:medium="tactile" emma:mode="ink">
                <msink:context xmlns:msink="http://schemas.microsoft.com/ink/2010/main" type="inkWord" rotatedBoundingBox="6539,11140 6314,12815 5651,12726 5876,11051">
                  <msink:destinationLink direction="with" ref="{DEA6EED0-0707-472B-A41D-C553C77896EC}"/>
                </msink:context>
              </emma:interpretation>
            </emma:emma>
          </inkml:annotationXML>
          <inkml:trace contextRef="#ctx0" brushRef="#br0" timeOffset="-6189.64">-7821 2719,'0'0,"0"0,0 0,0 0,0 0,0 0,0 0,0 0,0 0,-9 4,2 4,3 2,-3 6,4 4,-1 12,-1 4,-4 11,2 12,-4 6,4-1,-3 6,1 4,-3-6,1 0,-5-2,2-7,0-2,3-4,2-9,2-3,0-1,4 1,3-4,0-5,0-3,0-2,0-1,0-4,-2-7,-3-5,1 2,4-5,-3-1,3-6,0 0,0 0,0 0,0 0,0 0,0 0,0 11,0-11,0 0,0 6,0 1,0 0,3 1,1-1,1 0,-3 1,-2-1,3 0,-3 0,0-7,0 0,0 0,0 0</inkml:trace>
          <inkml:trace contextRef="#ctx0" brushRef="#br0" timeOffset="-5464.74">-8331 3891,'0'0,"0"0,0 0,0 0,0 0,0 0,3 7,4 3,4 9,1 6,1 7,2 14,0 2,-1 4,0-1,-2-2,-5-10,0-2,0-6,0-9,-3-12,-1-3,-3-7,0 0,0 0,7-4,8-6,-3-5,13-7,13-9,3-8,10-6,11-3,2-3,-3 2,-6 10,-7 4,-13 9</inkml:trace>
        </inkml:traceGroup>
      </inkml:traceGroup>
    </inkml:traceGroup>
  </inkml:traceGroup>
</inkml:ink>
</file>

<file path=ppt/ink/ink47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7:16.90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B767935-6872-4D51-B0B2-41CDAA4217CF}" emma:medium="tactile" emma:mode="ink">
          <msink:context xmlns:msink="http://schemas.microsoft.com/ink/2010/main" type="inkDrawing" rotatedBoundingBox="11209,10513 12112,10356 12114,10369 11211,10526" shapeName="Other">
            <msink:destinationLink direction="with" ref="{A8F3F911-47FD-42F5-B68F-B7DF29A96F72}"/>
          </msink:context>
        </emma:interpretation>
      </emma:emma>
    </inkml:annotationXML>
    <inkml:trace contextRef="#ctx0" brushRef="#br0">-2834 2139,'0'0,"0"0,0 0,0 0,0 0,0 0,0 0,0 0,0 0,7 0,12-4,13-4,19-1,15-3,20 2,8-5,10 2,-6-6,-4 0,-15 1,-13 2,-15 10,-12-1,-22 7</inkml:trace>
  </inkml:traceGroup>
</inkml:ink>
</file>

<file path=ppt/ink/ink47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7:14.76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4D57AAD-CFC2-47AD-BF54-43730647452D}" emma:medium="tactile" emma:mode="ink">
          <msink:context xmlns:msink="http://schemas.microsoft.com/ink/2010/main" type="inkDrawing" rotatedBoundingBox="13467,13352 14206,12993 14214,13009 13475,13368" semanticType="callout" shapeName="Other">
            <msink:sourceLink direction="with" ref="{E1261FA8-1DEB-4A49-9D1F-3FB941AF2778}"/>
            <msink:sourceLink direction="with" ref="{ADB4B258-E5FC-4129-88AF-8427F1326B17}"/>
          </msink:context>
        </emma:interpretation>
      </emma:emma>
    </inkml:annotationXML>
    <inkml:trace contextRef="#ctx0" brushRef="#br0">-576 4974,'0'0,"0"0,0 0,0 0,0 0,0 0,0 0,0 0,0 0,0 0,14-7,7-1,18-7,12-1,7-9,11-7,9-7,3-3,-2-2,1 1,-15 11,-7 3,-12 2</inkml:trace>
  </inkml:traceGroup>
</inkml:ink>
</file>

<file path=ppt/ink/ink4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1:55.20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EEBE4C8-9E5F-4334-ACD7-FDA314B1BBF9}" emma:medium="tactile" emma:mode="ink">
          <msink:context xmlns:msink="http://schemas.microsoft.com/ink/2010/main" type="inkDrawing" rotatedBoundingBox="2340,5769 4706,3375 4736,3404 2370,5798" semanticType="callout" shapeName="Other">
            <msink:sourceLink direction="with" ref="{06AA7C87-FFFC-4DC8-9154-72075584E208}"/>
            <msink:sourceLink direction="with" ref="{EBFEE567-A418-4E1C-AE41-03CAF98FC9B4}"/>
          </msink:context>
        </emma:interpretation>
      </emma:emma>
    </inkml:annotationXML>
    <inkml:trace contextRef="#ctx0" brushRef="#br0">-14428 2878,'0'0,"0"0,0 0,0 0,0 0,0 0,0 0,0 0,14-9,21-17,29-26,24-36,36-23,23-33,26-26,11-17,16-9,9-16,8-6,-20 15,-10 7,-22 19,-35 33,-26 28,-25 26,-30 36</inkml:trace>
  </inkml:traceGroup>
</inkml:ink>
</file>

<file path=ppt/ink/ink48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5:11.00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66F85BC-2F5A-4896-89C8-2C9C515CF907}" emma:medium="tactile" emma:mode="ink">
          <msink:context xmlns:msink="http://schemas.microsoft.com/ink/2010/main" type="inkDrawing" rotatedBoundingBox="6144,11134 6180,11064 6203,11076 6168,11146" semanticType="strikethrough" shapeName="Other">
            <msink:sourceLink direction="with" ref="{192B5137-BB96-4DBF-8034-8BB6AE4DF6D4}"/>
            <msink:destinationLink direction="with" ref="{550CE88D-C2C0-44E4-9C0F-5CB514F914C6}"/>
          </msink:context>
        </emma:interpretation>
      </emma:emma>
    </inkml:annotationXML>
    <inkml:trace contextRef="#ctx0" brushRef="#br0">46 0,'0'0,"0"0,0 0,0 0,0 0,0 0,0 0,0 0,0 0,-3 7,-1 5,1-2,1 2,-3-2,1-3,0 1,1-1,3-7,0 0,0 0,0 0,0 0,0-7,0-1,0 8,0 0,-11-4,4 1</inkml:trace>
  </inkml:traceGroup>
</inkml:ink>
</file>

<file path=ppt/ink/ink48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6:18.73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8683C53-67FA-4B90-A84D-FD5CF1D5757F}" emma:medium="tactile" emma:mode="ink">
          <msink:context xmlns:msink="http://schemas.microsoft.com/ink/2010/main" type="inkDrawing" rotatedBoundingBox="12313,15303 13874,15071 13878,15099 12317,15331" semanticType="strikethrough" shapeName="Other"/>
        </emma:interpretation>
      </emma:emma>
    </inkml:annotationXML>
    <inkml:trace contextRef="#ctx0" brushRef="#br0">0 226,'0'0,"0"0,0 0,0 0,0 0,0 0,0 0,0 0,0 0,10 0,12 0,15-3,17 0,19-4,24-5,9 2,15-5,10-6,5 4,2-8,-8 3,-8 0,-16 3,-13 4,-24 0,-18 8,-14 0,-19 2,-7 5,-11 0</inkml:trace>
  </inkml:traceGroup>
</inkml:ink>
</file>

<file path=ppt/ink/ink48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6:44.82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4010282-DC68-4CAF-AF2D-640D594C80D8}" emma:medium="tactile" emma:mode="ink">
          <msink:context xmlns:msink="http://schemas.microsoft.com/ink/2010/main" type="inkDrawing" rotatedBoundingBox="15162,8503 19052,8721 19049,8772 15160,8555" semanticType="underline" shapeName="Other">
            <msink:sourceLink direction="with" ref="{CED63C71-3F9E-415B-A9DC-B08A610D5BD7}"/>
          </msink:context>
        </emma:interpretation>
      </emma:emma>
    </inkml:annotationXML>
    <inkml:trace contextRef="#ctx0" brushRef="#br0">0 7,'0'0,"0"0,0 0,0 0,0 0,0 0,0 0,7 0,4 0,3-3,9 3,5-4,7 4,4 0,9 0,7 4,6-1,12 4,-1 1,4 1,10-4,1 2,-1 1,-3-4,5-1,1 0,-1-3,-2 0,1 4,-4-4,0 3,-4 0,2 6,4-2,-4-4,2 0,2 1,3 3,6-4,-4 4,5 0,2 3,0 0,0-2,2 8,5-6,-7 2,2-6,2 1,-8-2,1-1,-6-4,-5 0,-6 0,-6 0,-9-4,-6-1,-12 2,-12-1,-9 4,-5 0,-8 0,-10 0,0 0,0 0,0 0,0 0,0 0,0 0,0 0,0 0,0 0,0 0,0 0,0 0,-10-3</inkml:trace>
  </inkml:traceGroup>
</inkml:ink>
</file>

<file path=ppt/ink/ink48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6:46.55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40FA17F-F8BE-4C2E-9A7F-A2CC56A5CCA5}" emma:medium="tactile" emma:mode="ink">
          <msink:context xmlns:msink="http://schemas.microsoft.com/ink/2010/main" type="inkDrawing" rotatedBoundingBox="2823,8500 9600,8768 9595,8874 2819,8606" semanticType="underline" shapeName="Other">
            <msink:sourceLink direction="with" ref="{DA54415E-7AB1-48F7-9971-0B92D7DF32CC}"/>
          </msink:context>
        </emma:interpretation>
      </emma:emma>
    </inkml:annotationXML>
    <inkml:trace contextRef="#ctx0" brushRef="#br0">0 0,'0'0,"0"0,0 0,0 0,0 0,0 0,5 0,10 0,11 0,13 4,12-1,13 0,6-3,11 0,2 0,6 0,4 0,4-3,6 0,1-1,-2 4,-1 0,-4 0,3 0,1 0,-6 0,2 0,-2 0,3 0,-5 0,1 4,-8-1,2 0,1 4,-1 2,-5-6,3 0,-3 1,7-1,-7 0,4 1,-4-4,-2 0,0 7,-3-4,1 0,-3 1,5-1,-7 4,2 3,7-3,-4-2,4 7,-3-2,1 5,0-5,2 2,3 0,1-2,1 4,6-7,-1-2,10 3,1-4,2-1,8-3,-1 0,-2 0,-1 0,5 0,-2 0,-2 0,-2 0,1-3,-1 3,-1 0,-6 0,-1-4,-15 4,-8-3,-4-2,-12 3,-8-1,-10-1,-12 1,-4-1</inkml:trace>
  </inkml:traceGroup>
</inkml:ink>
</file>

<file path=ppt/ink/ink48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9:28.36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8A7D2D0-444D-4FD0-8F63-065CAAC73DE3}" emma:medium="tactile" emma:mode="ink">
          <msink:context xmlns:msink="http://schemas.microsoft.com/ink/2010/main" type="inkDrawing" rotatedBoundingBox="3142,13284 8349,8624 10038,10512 4831,15171" hotPoints="8098,8671 9622,10093 5028,15015 3504,13593" semanticType="enclosure" shapeName="Rectangle">
            <msink:sourceLink direction="with" ref="{034C85CC-6DC7-404D-826B-3D2ED0C5BABD}"/>
          </msink:context>
        </emma:interpretation>
      </emma:emma>
    </inkml:annotationXML>
    <inkml:trace contextRef="#ctx0" brushRef="#br0">0 2543,'0'0,"0"0,0 0,0 0,0 0,0 0,10-14,20-24,23-27,37-35,30-45,36-31,24-34,22-26,9-14,2-1,-14 12,-22 26,-31 38,-33 33,-30 42,-40 49,-35 45,-38 38,-37 46</inkml:trace>
    <inkml:trace contextRef="#ctx0" brushRef="#br0" timeOffset="5155.33">-3387 2868,'0'0,"0"0,0 0,0 0,0 0,0 0,7-7,13-8,15-19,28-25,27-29,25-34,35-30,23-23,16-25,21-10,23-18,12-16,11-5,7-12,12-8,11-9,2 4,-11 0,-11 6,-13 9,-22 19,-21 26,-32 35,-31 38,-34 38,-34 32,-22 27,-24 30,-12 14,-10 17,-4 20,0-3,9 10,5 5,20 6,15 7,16 13,17 8,17 13,15 14,8 9,5-1,0-1,-8-10,-13-7,-20-16,-13-12,-22-18,-18-10,-15-17,-18-2,-14 4,-23 2,-12 6,-24 10,-24 16,-15 18,-24 19,-21 22,-20 17,-17 23,-12 23,-16 25,-25 17,-9 18,-7 14,-9 11,-3 6,5-4,-2 1,6-11,13-16,19-17,26-30,28-29,37-38,35-32,39-38,31-24</inkml:trace>
    <inkml:trace contextRef="#ctx0" brushRef="#br0" timeOffset="376.29">983 1500,'0'0,"0"0,0 0,-7 10,-8 10,-15 21,-14 25,-23 29,-19 32,-17 15,-4 5,8-11,18-21,26-34,29-35,34-39,35-38,36-38,27-38,26-28,29-36,23-29,12-20,14-16,-2-11,-4 7,-11 13,-29 22,-28 34,-30 39,-29 32,-29 41</inkml:trace>
    <inkml:trace contextRef="#ctx0" brushRef="#br0" timeOffset="2161.84">-2291 3261,'0'0,"0"0,0 0,0 0,0 0,4 7,6 1,6 4,2 0,3-2,0 0,-3 2,-8-8,-20-4,-11-7,-17-9,-11-6,-20-11,-10-8,-9-1,-1-7,6 5,9-2,11 10,15 4,13 2,10-1,9 11,14-6,8-1,8-3,4 4,12-2,8-3</inkml:trace>
  </inkml:traceGroup>
</inkml:ink>
</file>

<file path=ppt/ink/ink48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8:49.94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9D610F8-9A4E-4192-BFA3-E06DA5010626}" emma:medium="tactile" emma:mode="ink">
          <msink:context xmlns:msink="http://schemas.microsoft.com/ink/2010/main" type="writingRegion" rotatedBoundingBox="758,9787 6054,4511 8903,7371 3607,12647"/>
        </emma:interpretation>
      </emma:emma>
    </inkml:annotationXML>
    <inkml:traceGroup>
      <inkml:annotationXML>
        <emma:emma xmlns:emma="http://www.w3.org/2003/04/emma" version="1.0">
          <emma:interpretation id="{3162C5B2-4C3E-4FCD-A30E-B4A9609E4F6B}" emma:medium="tactile" emma:mode="ink">
            <msink:context xmlns:msink="http://schemas.microsoft.com/ink/2010/main" type="paragraph" rotatedBoundingBox="1204,9234 4681,6269 5494,7222 2016,10187" alignmentLevel="1"/>
          </emma:interpretation>
        </emma:emma>
      </inkml:annotationXML>
      <inkml:traceGroup>
        <inkml:annotationXML>
          <emma:emma xmlns:emma="http://www.w3.org/2003/04/emma" version="1.0">
            <emma:interpretation id="{5B8B0132-01CE-4065-8D41-A10B5444EA31}" emma:medium="tactile" emma:mode="ink">
              <msink:context xmlns:msink="http://schemas.microsoft.com/ink/2010/main" type="line" rotatedBoundingBox="1204,9234 4681,6269 5494,7222 2016,10187"/>
            </emma:interpretation>
          </emma:emma>
        </inkml:annotationXML>
        <inkml:traceGroup>
          <inkml:annotationXML>
            <emma:emma xmlns:emma="http://www.w3.org/2003/04/emma" version="1.0">
              <emma:interpretation id="{68305F45-2277-4F40-88A7-363A7ACCB9B8}" emma:medium="tactile" emma:mode="ink">
                <msink:context xmlns:msink="http://schemas.microsoft.com/ink/2010/main" type="inkWord" rotatedBoundingBox="1204,9234 4681,6269 5494,7222 2016,10187"/>
              </emma:interpretation>
              <emma:one-of disjunction-type="recognition" id="oneOf0">
                <emma:interpretation id="interp0" emma:lang="en-IN" emma:confidence="0">
                  <emma:literal>Efx--0</emma:literal>
                </emma:interpretation>
                <emma:interpretation id="interp1" emma:lang="en-IN" emma:confidence="0">
                  <emma:literal>Erx €0</emma:literal>
                </emma:interpretation>
                <emma:interpretation id="interp2" emma:lang="en-IN" emma:confidence="0">
                  <emma:literal>Exco</emma:literal>
                </emma:interpretation>
                <emma:interpretation id="interp3" emma:lang="en-IN" emma:confidence="0">
                  <emma:literal>Erx £0</emma:literal>
                </emma:interpretation>
                <emma:interpretation id="interp4" emma:lang="en-IN" emma:confidence="0">
                  <emma:literal>Ex-to</emma:literal>
                </emma:interpretation>
              </emma:one-of>
            </emma:emma>
          </inkml:annotationXML>
          <inkml:trace contextRef="#ctx0" brushRef="#br0">-6491-4271,'0'0,"0"0,0 0,0 0,0 0,0 0,0 0,-5 14,1 10,-1 16,-11 26,-5 9,-5 20,-1 8,1 5,3-9,12-13,8-22,10-15,14-30,9-19,19-19,6-4,5-6,-7 10,0 16,-13 25,-13 20,-24 26,-18 25,-15 10,-2 4,-4 0,8-11,5-18,16-24,21-28,23-33,23-37,22-27,11-27,18-24,2-7</inkml:trace>
          <inkml:trace contextRef="#ctx0" brushRef="#br0" timeOffset="917.71">-5841-3642,'0'0,"0"0,0 0,0 0,0 0,7-9,7-8,18-20,21-26,17-23,15-21</inkml:trace>
          <inkml:trace contextRef="#ctx0" brushRef="#br0" timeOffset="654.01">-5310-3812,'0'0,"0"0,0 0,0 0,0 0,0 0,0 0,0 0,0 0,0 0,3 12,6 2,-4 1,3 2,2 2,1-4,-10 0,3-1,-4-14,-11-7,-15-7,-13-9,-17-18,-10-15,-2-10,-14-22,-4-7,8-1,2-1,13 7,12 9,14 10,5 17,14 11,16 15,8 11,11 7,17-4,14 4,8-4,9-3,8-1</inkml:trace>
          <inkml:trace contextRef="#ctx0" brushRef="#br0" timeOffset="1226.47">-5289-4519,'0'0,"0"0,0 0,0 0,0 0,0 0,9 0,7 0,10 0,20 0,16-6,16 0,8-1,0 0,-6 0,-10 1,-10 2,-17-4,-11 3</inkml:trace>
          <inkml:trace contextRef="#ctx0" brushRef="#br0" timeOffset="1494.16">-4872-4816,'0'0,"0"0,0 0,0 0,0 0,0 9,0 3,0 11,3 15,1 24,3 8,0 19,2 8,-4-6,2-6,-2-16,6-18</inkml:trace>
          <inkml:trace contextRef="#ctx0" brushRef="#br0" timeOffset="2137.71">-4354-4768,'0'0,"0"0,0 0,0 0,0 0,0 0,2-7,9-10,12-10,14-17,14-22,11-19,6-5,3-6,-9 6,-7 17,-15 16,-8 14,-18 16</inkml:trace>
          <inkml:trace contextRef="#ctx0" brushRef="#br0" timeOffset="1829.81">-4440-5207,'0'0,"0"0,0 0,0 0,0 0,0 0,0 0,0 0,7-17,4-5,6-12,3-3,6-9,2 4,4 6,-7 4,-4 9,0 4</inkml:trace>
          <inkml:trace contextRef="#ctx0" brushRef="#br0" timeOffset="2603.1">-3688-6054,'0'0,"0"0,0 0,0 0,0 0,-4 7,1 5,3 8,0 9,3 13,8 16,8 0,9 1,11-5,9-8,7-12,3-21,4-16,-6-17,-8-19,-10-9,-11-11,-16-5,-15-9,-15 7,-17 3,-11 12,-15 9,-16 28,-10 28,-2 35,-11 29</inkml:trace>
        </inkml:traceGroup>
      </inkml:traceGroup>
    </inkml:traceGroup>
    <inkml:traceGroup>
      <inkml:annotationXML>
        <emma:emma xmlns:emma="http://www.w3.org/2003/04/emma" version="1.0">
          <emma:interpretation id="{1A08812F-CB4A-4181-89BD-B0A5DA46865B}" emma:medium="tactile" emma:mode="ink">
            <msink:context xmlns:msink="http://schemas.microsoft.com/ink/2010/main" type="paragraph" rotatedBoundingBox="2534,11099 5730,7755 6176,8181 2980,11525" alignmentLevel="1"/>
          </emma:interpretation>
        </emma:emma>
      </inkml:annotationXML>
      <inkml:traceGroup>
        <inkml:annotationXML>
          <emma:emma xmlns:emma="http://www.w3.org/2003/04/emma" version="1.0">
            <emma:interpretation id="{518C87C1-9A86-41DE-9BD9-E20EDEA1124E}" emma:medium="tactile" emma:mode="ink">
              <msink:context xmlns:msink="http://schemas.microsoft.com/ink/2010/main" type="inkBullet" rotatedBoundingBox="2629,11190 3569,10207 3828,10455 2888,11437"/>
            </emma:interpretation>
            <emma:one-of disjunction-type="recognition" id="oneOf1">
              <emma:interpretation id="interp5" emma:lang="en-IN" emma:confidence="0">
                <emma:literal>→</emma:literal>
              </emma:interpretation>
            </emma:one-of>
          </emma:emma>
        </inkml:annotationXML>
        <inkml:trace contextRef="#ctx0" brushRef="#br0" timeOffset="16097.98">-5661-1583,'0'0,"0"0,0 0,0 0,0 0,7-7,7-7,12-18,20-13,19-27,22-16,14-10,-6-10,2 5,-11 11,-13 14,-22 21,-16 14</inkml:trace>
        <inkml:trace contextRef="#ctx0" brushRef="#br0" timeOffset="16416.72">-5176-2345,'0'0,"0"0,0 0,0 0,0 0,0 0,0 0,9-7,16-8,10-7,14-12,9-7,11 1,-7 2,-2 10,-16 14,-9 24,-20 22,-15 24,-15 17,-15 20,-10 7</inkml:trace>
      </inkml:traceGroup>
      <inkml:traceGroup>
        <inkml:annotationXML>
          <emma:emma xmlns:emma="http://www.w3.org/2003/04/emma" version="1.0">
            <emma:interpretation id="{566DFEBB-7D3F-4AB0-8ACC-5E1D69F1AEA8}" emma:medium="tactile" emma:mode="ink">
              <msink:context xmlns:msink="http://schemas.microsoft.com/ink/2010/main" type="line" rotatedBoundingBox="4970,8550 5730,7755 6176,8181 5416,8976"/>
            </emma:interpretation>
          </emma:emma>
        </inkml:annotationXML>
        <inkml:traceGroup>
          <inkml:annotationXML>
            <emma:emma xmlns:emma="http://www.w3.org/2003/04/emma" version="1.0">
              <emma:interpretation id="{6AD3A3B5-646D-4927-9FF9-CD8550B8C8FB}" emma:medium="tactile" emma:mode="ink">
                <msink:context xmlns:msink="http://schemas.microsoft.com/ink/2010/main" type="inkWord" rotatedBoundingBox="4970,8550 5730,7755 6176,8181 5416,8976"/>
              </emma:interpretation>
              <emma:one-of disjunction-type="recognition" id="oneOf2">
                <emma:interpretation id="interp6" emma:lang="en-IN" emma:confidence="0">
                  <emma:literal>+</emma:literal>
                </emma:interpretation>
                <emma:interpretation id="interp7" emma:lang="en-IN" emma:confidence="0">
                  <emma:literal>t</emma:literal>
                </emma:interpretation>
                <emma:interpretation id="interp8" emma:lang="en-IN" emma:confidence="0">
                  <emma:literal>~</emma:literal>
                </emma:interpretation>
                <emma:interpretation id="interp9" emma:lang="en-IN" emma:confidence="0">
                  <emma:literal>5</emma:literal>
                </emma:interpretation>
                <emma:interpretation id="interp10" emma:lang="en-IN" emma:confidence="0">
                  <emma:literal>=</emma:literal>
                </emma:interpretation>
              </emma:one-of>
            </emma:emma>
          </inkml:annotationXML>
          <inkml:trace contextRef="#ctx0" brushRef="#br0" timeOffset="15415.91">-3286-4513,'0'0,"0"0,0 0,0 0,0 0,0 0,0 7,2 5,3 10,2 10,4 9,3 13,0-2,4 11,-1-7,3 2,8-13,0-7,6-15,3-16,9-14,8-23,10-7,6-9,-1-15</inkml:trace>
          <inkml:trace contextRef="#ctx0" brushRef="#br0" timeOffset="15035.95">-2531-4990,'0'0,"0"0,0 0,0 0,0 0,-7 12,-5 0,-6 13,-10 26,-14 13,-15 17,-8 9,-11 3,4-10,1-10,13-9,10-21,15-11,11-12</inkml:trace>
        </inkml:traceGroup>
      </inkml:traceGroup>
    </inkml:traceGroup>
    <inkml:traceGroup>
      <inkml:annotationXML>
        <emma:emma xmlns:emma="http://www.w3.org/2003/04/emma" version="1.0">
          <emma:interpretation id="{C0A11539-5601-405E-95A0-D3F579BFD3A5}" emma:medium="tactile" emma:mode="ink">
            <msink:context xmlns:msink="http://schemas.microsoft.com/ink/2010/main" type="paragraph" rotatedBoundingBox="3031,12068 8326,6792 8903,7371 3607,12647" alignmentLevel="1"/>
          </emma:interpretation>
        </emma:emma>
      </inkml:annotationXML>
      <inkml:traceGroup>
        <inkml:annotationXML>
          <emma:emma xmlns:emma="http://www.w3.org/2003/04/emma" version="1.0">
            <emma:interpretation id="{0231DA7D-24FA-4177-AE13-48E24FD29707}" emma:medium="tactile" emma:mode="ink">
              <msink:context xmlns:msink="http://schemas.microsoft.com/ink/2010/main" type="line" rotatedBoundingBox="3031,12068 8326,6792 8903,7371 3607,12647"/>
            </emma:interpretation>
          </emma:emma>
        </inkml:annotationXML>
        <inkml:traceGroup>
          <inkml:annotationXML>
            <emma:emma xmlns:emma="http://www.w3.org/2003/04/emma" version="1.0">
              <emma:interpretation id="{8BD7C892-B327-45C5-845C-9FF3B772E3D4}" emma:medium="tactile" emma:mode="ink">
                <msink:context xmlns:msink="http://schemas.microsoft.com/ink/2010/main" type="inkWord" rotatedBoundingBox="3031,12068 8326,6792 8903,7371 3607,12647"/>
              </emma:interpretation>
              <emma:one-of disjunction-type="recognition" id="oneOf3">
                <emma:interpretation id="interp11" emma:lang="en-IN" emma:confidence="0">
                  <emma:literal>108-72--0</emma:literal>
                </emma:interpretation>
                <emma:interpretation id="interp12" emma:lang="en-IN" emma:confidence="0">
                  <emma:literal>108-72 €0</emma:literal>
                </emma:interpretation>
                <emma:interpretation id="interp13" emma:lang="en-IN" emma:confidence="0">
                  <emma:literal>108-72 =0</emma:literal>
                </emma:interpretation>
                <emma:interpretation id="interp14" emma:lang="en-IN" emma:confidence="0">
                  <emma:literal>108.72--0</emma:literal>
                </emma:interpretation>
                <emma:interpretation id="interp15" emma:lang="en-IN" emma:confidence="0">
                  <emma:literal>108-1200</emma:literal>
                </emma:interpretation>
              </emma:one-of>
            </emma:emma>
          </inkml:annotationXML>
          <inkml:trace contextRef="#ctx0" brushRef="#br0" timeOffset="9298.66">-5321-892,'0'0,"0"0,0 0,0 0,0 8,6 2,2 11,10 11,12 15,5 9,13 5,-6 3,6-9,-9-6,-2-10,-5-5,-8-11,-6-9</inkml:trace>
          <inkml:trace contextRef="#ctx0" brushRef="#br0" timeOffset="9891.66">-4747-1322,'0'0,"0"0,0 0,0 0,-4 6,1 8,-3 13,6 14,0 15,9 10,4 3,4 0,12-4,6-20,9-6,5-25,4-21,-7-18,-3-21,-6-11,-6-15,-18 3,-8-4,-10 5,-13 11,-8 8,-11 13,-6 14,-3 15,-7 11,4 9,5 13,9 11,6 7,12 12,8 3</inkml:trace>
          <inkml:trace contextRef="#ctx0" brushRef="#br0" timeOffset="10487.38">-4091-1946,'0'0,"0"0,0 0,0 0,0 0,-5 7,-2 3,2 6,-4 9,2 14,0 10,1 2,12 1,8-4,7-11,11-8,3-14,13-8,3-7,4-4,1 1,-5 3,-5 3,-12 9,-4 2,-13 8,-10 8,-8 3,-12 4,-8-5,-9-7,-2-6,-5-12,4-14,1-22,2-18,7-23,11-18,6-15,12-9</inkml:trace>
          <inkml:trace contextRef="#ctx0" brushRef="#br0" timeOffset="12101.12">-3327-2125,'0'0,"0"0,0 0,0 0,0 0,0 0,0 0,0 0,0 0,11-10,10-12,13-12,12-10,3-12,2-5,-3-3,-8 6,-1 6,-12 8,-10 17,-3 1,-10 16,-4 1</inkml:trace>
          <inkml:trace contextRef="#ctx0" brushRef="#br0" timeOffset="12693.37">-2944-3087,'0'0,"0"0,0 0,0 0,0 0,0 0,0 0,11-3,5-12,7-11,17-15,12-13,2-7,6-3,-5 0,-11 8,-9 5,-5 15,-12 13,-7 6,-4 8,-7 9,0 0,0 17,5 2,4 1,3 9,6 10,3 0,9 5,2 5,7-2,5-3,2-3,-6-5,-8 4,-2-6,-9-5</inkml:trace>
          <inkml:trace contextRef="#ctx0" brushRef="#br0" timeOffset="13260.51">-2022-3705,'0'0,"0"0,0 0,0 0,0 0,0 0,0 0,0 0,0-12,3-3,9-4,1 2,4-1,5 4,-3 6,8 11,-6 14,0 7,-2 15,-3 10,-7 5,0 7,-4-3,4-6,0-8,-2-10,7-14,7-15,6-13,4-26,10-8,7-9,1-13,-1-2,-6 3,-5 7,-5 12,-13 12,-5 8,-7 11,-7 13</inkml:trace>
          <inkml:trace contextRef="#ctx0" brushRef="#br0" timeOffset="21218.88">-842-4631,'0'0,"0"0,0 0,0 0,0 0,0 0,0 0,0 0,0 0,0 0,0 0,0 0,13-10,4-7,4-7,9-6,-5-9,5-5,-5-6,3 8,-7 0,0 5,-1 9,-6 5,-4 9,-2 1,-1 9</inkml:trace>
          <inkml:trace contextRef="#ctx0" brushRef="#br0" timeOffset="20815.74">-964-4829,'0'0,"0"0,0 0,0 0,0 0,0 0,0 0,0 0,0 0,0 0,0 0,4-12,-1-2,10-6,1-16,4-4,-1 1,8-2,-4 2,-1 12,-6 0,-4 8,-3 8,0 7,-7 4,0 7</inkml:trace>
          <inkml:trace contextRef="#ctx0" brushRef="#br0" timeOffset="30926.79">-116-5818,'0'0,"0"0,0 0,0 0,0 0,0 0,0 8,0 7,0 4,1 8,6 4,4 8,1-2,2-3,4-2,5-7,2-6,6-5,1-11,5-6,-1-8,-3-6,-3-10,-5-3,-11-6,-11-9,-13-8,-11 2,-9 4,-9 8,-9 5,-3 14,-12 16,-3 18,-1 21</inkml:trace>
        </inkml:traceGroup>
      </inkml:traceGroup>
    </inkml:traceGroup>
  </inkml:traceGroup>
</inkml:ink>
</file>

<file path=ppt/ink/ink48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0:10.86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92C979D-DF10-4D32-AFCB-1D0EF6EEFEC4}" emma:medium="tactile" emma:mode="ink">
          <msink:context xmlns:msink="http://schemas.microsoft.com/ink/2010/main" type="inkDrawing" rotatedBoundingBox="12860,14296 18359,7631 20267,9205 14768,15871" semanticType="scratchOut" shapeName="Other">
            <msink:sourceLink direction="with" ref="{9358FF01-8F70-4C31-BD84-5DFD86502AC4}"/>
          </msink:context>
        </emma:interpretation>
      </emma:emma>
    </inkml:annotationXML>
    <inkml:trace contextRef="#ctx0" brushRef="#br0">2234 7263,'0'0,"0"0,0 0,0 0,0 0,4-7,7-6,13-18,15-21,23-33,23-25,26-30,16-28,28-29,18-19,11-16,15-22,11-12,14-10,4-5,10-7,4 5,-7-1,-4 4,-7 3,-14 14,-7 4,-16 17,-11 6,-13 15,-17 21,-14 25,-15 18,-9 21,-20 20,-14 12,-16 21,-14 21,-12 7,-9 18,-12 12,-4 6,-4 11,-3 1,0 7,0 0,0 0,0 0,-3-7,-1-5,-3-1,-7-6,-9-10,-9-13,-8-2,-8-15,-12 3,-2-8,-7-3,-6 1,2-5,1 7,3-4,-3 6,6 2,8 6,-2 2,2 4,3 6,8 11,4 1,1 3,5 8,9 6,1 1,2 8,-1 4,1 4,-3 4,-4 6,-8 8,-8 8,-10 11,-9 11,-13 16,-15 19,-16 18,-13 6,-17 18,-16 15,-7 13,-9-1,-7 19,-12 9,-3 6,-4 13,-7 14,-8 8,-7 10,1 9,-8 7,1 11,6 2,4 1,5 11,-1 1,10-6,12-5,7-15,13-16,12-20,20-27,21-30,23-28,22-32,22-27,21-18,12-21,11-13,14-13,11-6,8 0,10 0,11 7,12 15,11 9,15 9,8 11,15 8,9 9,6 3,-1 12,5 2,2 0,-6-3,-1 1,-9-10,-5-3,-17-3,-11-12,-11-10,-20-12,-12-8,-16-5,-8-10,-13-10,0 0,-7-10,-9-7,2-1,-1-11,8-10,11-22,17-20,27-19</inkml:trace>
  </inkml:traceGroup>
</inkml:ink>
</file>

<file path=ppt/ink/ink48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1:30.30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62EFDA4-CAC1-4405-878A-1130CCAD8B9A}" emma:medium="tactile" emma:mode="ink">
          <msink:context xmlns:msink="http://schemas.microsoft.com/ink/2010/main" type="writingRegion" rotatedBoundingBox="16390,14868 21265,6915 25069,9247 20194,17199">
            <msink:destinationLink direction="with" ref="{49ADF94A-E0AC-4104-B5D7-2DD22AEB94E5}"/>
          </msink:context>
        </emma:interpretation>
      </emma:emma>
    </inkml:annotationXML>
    <inkml:traceGroup>
      <inkml:annotationXML>
        <emma:emma xmlns:emma="http://www.w3.org/2003/04/emma" version="1.0">
          <emma:interpretation id="{8F979DA0-5887-4380-9D32-2BA7F11F744D}" emma:medium="tactile" emma:mode="ink">
            <msink:context xmlns:msink="http://schemas.microsoft.com/ink/2010/main" type="paragraph" rotatedBoundingBox="16374,14812 18401,11899 19077,12370 17050,15283" alignmentLevel="1"/>
          </emma:interpretation>
        </emma:emma>
      </inkml:annotationXML>
      <inkml:traceGroup>
        <inkml:annotationXML>
          <emma:emma xmlns:emma="http://www.w3.org/2003/04/emma" version="1.0">
            <emma:interpretation id="{D0A57BD6-86D4-4C51-AD6D-52E6EBAD0643}" emma:medium="tactile" emma:mode="ink">
              <msink:context xmlns:msink="http://schemas.microsoft.com/ink/2010/main" type="line" rotatedBoundingBox="16374,14812 18401,11899 19077,12370 17050,15283"/>
            </emma:interpretation>
          </emma:emma>
        </inkml:annotationXML>
        <inkml:traceGroup>
          <inkml:annotationXML>
            <emma:emma xmlns:emma="http://www.w3.org/2003/04/emma" version="1.0">
              <emma:interpretation id="{101BC3EE-49FC-4471-8F36-ECA66A0BF89A}" emma:medium="tactile" emma:mode="ink">
                <msink:context xmlns:msink="http://schemas.microsoft.com/ink/2010/main" type="inkWord" rotatedBoundingBox="16374,14812 18401,11899 19077,12370 17050,15283"/>
              </emma:interpretation>
              <emma:one-of disjunction-type="recognition" id="oneOf0">
                <emma:interpretation id="interp0" emma:lang="en-IN" emma:confidence="0">
                  <emma:literal>Emo-u</emma:literal>
                </emma:interpretation>
                <emma:interpretation id="interp1" emma:lang="en-IN" emma:confidence="0">
                  <emma:literal>Emo-to</emma:literal>
                </emma:interpretation>
                <emma:interpretation id="interp2" emma:lang="en-IN" emma:confidence="0">
                  <emma:literal>Emo-o</emma:literal>
                </emma:interpretation>
                <emma:interpretation id="interp3" emma:lang="en-IN" emma:confidence="0">
                  <emma:literal>Emo-too</emma:literal>
                </emma:interpretation>
                <emma:interpretation id="interp4" emma:lang="en-IN" emma:confidence="0">
                  <emma:literal>emo-u</emma:literal>
                </emma:interpretation>
              </emma:one-of>
            </emma:emma>
          </inkml:annotationXML>
          <inkml:trace contextRef="#ctx0" brushRef="#br0">8388 1297,'0'0,"0"0,0 0,0 0,0 0,0 0,0 0,0 0,0 0,-5 7,-3 8,-2 7,-1 9,-3 13,-2 12,2 1,4 2,-1 1,4-8,3-9,4-6,7-14,4-12,3-8,9-6,2-8,5 3,-2 1,0 2,-7 10,-3 10,-7 7,-8 14,-3 17,-3 4,-4 7,0-3,3-1,4-10,4-4,6-17,6-10,9-16,8-17,6-19,5-11,6-12,-6-7,-5-3,1-7,-6-1</inkml:trace>
          <inkml:trace contextRef="#ctx0" brushRef="#br0" timeOffset="869.95">8875 1412,'0'0,"0"0,0 0,0 0,0 0,0 0,0 0,0 0,3 7,4 3,8 5,-1 1,3 2,-2 1,0 0,-4-6,0-1,-4-5,-7-7,-4-7,-6-8,-5-11,-8-6,2-14,-3-1,6-5,0 4,4 4,5 10,13 12,8 15,6 14,3 12,18 3,5 5,4-2,-2 1,-6-8,-1-4,-11-2,-5-5,-9-7,-10-7,-15-12,-12-10,-1-11,-5-4,-2-4,1 3,5 4,7 9,2 5,9 13,7 2,0 12,16 4,9 4,8 2,6 7,11 0,-3 5,4 4,-3 2,-9 3,0-9,-9-10,-13-21</inkml:trace>
          <inkml:trace contextRef="#ctx0" brushRef="#br0" timeOffset="1309.51">9441 759,'0'0,"0"0,0 0,0 0,0 0,0 0,0 0,0 0,0 0,4 12,3 4,4 8,4-2,7 0,8 0,-2-3,7-7,-7-6,-1-9,-6-9,-7-10,-1-10,-13-9,-13-8,-4 2,-13-2,-6 6,-10 6,-5 13,0 14,0 7,8 10,5 8,11 12,17 9,13 4</inkml:trace>
          <inkml:trace contextRef="#ctx0" brushRef="#br0" timeOffset="1847.25">9748 295,'0'0,"0"0,0 0,0 0,0 0,0 0,6-10,4-9,12-22,16-18,10-22</inkml:trace>
          <inkml:trace contextRef="#ctx0" brushRef="#br0" timeOffset="1621.65">9741-47,'0'0,"0"0,0 0,0 0,0 0,0-7,4-5,5-12,1-11,4-13,4-8,3 2</inkml:trace>
          <inkml:trace contextRef="#ctx0" brushRef="#br0" timeOffset="2259.39">9962-579,'0'0,"0"0,0 0,0 0,0 0,0 8,4-1,3 8,8 2,7 7,13 1,4 4,5-3,7-3,-3-7,1-10,-10-9,-2-12,-7-9,-12-12,-15-11,-10-9,-11-1,-4-4,-7 6,-8 11,-9 11,-5 16,0 20,-4 26</inkml:trace>
        </inkml:traceGroup>
      </inkml:traceGroup>
    </inkml:traceGroup>
    <inkml:traceGroup>
      <inkml:annotationXML>
        <emma:emma xmlns:emma="http://www.w3.org/2003/04/emma" version="1.0">
          <emma:interpretation id="{D7B3052C-E06D-4580-9CB0-4A32E325FD45}" emma:medium="tactile" emma:mode="ink">
            <msink:context xmlns:msink="http://schemas.microsoft.com/ink/2010/main" type="paragraph" rotatedBoundingBox="17050,15196 21891,7299 23212,8108 18371,16006" alignmentLevel="1"/>
          </emma:interpretation>
        </emma:emma>
      </inkml:annotationXML>
      <inkml:traceGroup>
        <inkml:annotationXML>
          <emma:emma xmlns:emma="http://www.w3.org/2003/04/emma" version="1.0">
            <emma:interpretation id="{3DB68C5D-1B02-4578-85A4-503F9DC702BE}" emma:medium="tactile" emma:mode="ink">
              <msink:context xmlns:msink="http://schemas.microsoft.com/ink/2010/main" type="inkBullet" rotatedBoundingBox="17725,15609 17958,15229 18018,15266 17784,15646"/>
            </emma:interpretation>
            <emma:one-of disjunction-type="recognition" id="oneOf1">
              <emma:interpretation id="interp5" emma:lang="en-IN" emma:confidence="0">
                <emma:literal>-</emma:literal>
              </emma:interpretation>
            </emma:one-of>
          </emma:emma>
        </inkml:annotationXML>
        <inkml:trace contextRef="#ctx0" brushRef="#br0" timeOffset="8964.66">9316 2713,'0'0,"0"0,0 0,0 0,0 0,0 0,0 0,-7 3,7-3,0 0,0 0,4-7,3-8,7-7,10-12,8-5,9-10,3-2,2 4,-6 1,-1 11</inkml:trace>
      </inkml:traceGroup>
      <inkml:traceGroup>
        <inkml:annotationXML>
          <emma:emma xmlns:emma="http://www.w3.org/2003/04/emma" version="1.0">
            <emma:interpretation id="{F4ED6BB2-4BAD-4AF2-96B2-D285C51D58F8}" emma:medium="tactile" emma:mode="ink">
              <msink:context xmlns:msink="http://schemas.microsoft.com/ink/2010/main" type="line" rotatedBoundingBox="17376,14665 21891,7299 23212,8108 18697,15474"/>
            </emma:interpretation>
          </emma:emma>
        </inkml:annotationXML>
        <inkml:traceGroup>
          <inkml:annotationXML>
            <emma:emma xmlns:emma="http://www.w3.org/2003/04/emma" version="1.0">
              <emma:interpretation id="{8863AD15-4758-442A-AFF8-74443E337A17}" emma:medium="tactile" emma:mode="ink">
                <msink:context xmlns:msink="http://schemas.microsoft.com/ink/2010/main" type="inkWord" rotatedBoundingBox="19703,10869 21891,7299 23087,8032 20898,11602"/>
              </emma:interpretation>
              <emma:one-of disjunction-type="recognition" id="oneOf2">
                <emma:interpretation id="interp6" emma:lang="en-IN" emma:confidence="0">
                  <emma:literal>7211.61-1813.6)</emma:literal>
                </emma:interpretation>
                <emma:interpretation id="interp7" emma:lang="en-IN" emma:confidence="0">
                  <emma:literal>7211.61-1813-6)</emma:literal>
                </emma:interpretation>
                <emma:interpretation id="interp8" emma:lang="en-IN" emma:confidence="0">
                  <emma:literal>1211.61-1813.6)</emma:literal>
                </emma:interpretation>
                <emma:interpretation id="interp9" emma:lang="en-IN" emma:confidence="0">
                  <emma:literal>7211.6/-1813.6)</emma:literal>
                </emma:interpretation>
                <emma:interpretation id="interp10" emma:lang="en-IN" emma:confidence="0">
                  <emma:literal>7211.6/-1813-6)</emma:literal>
                </emma:interpretation>
              </emma:one-of>
            </emma:emma>
          </inkml:annotationXML>
          <inkml:trace contextRef="#ctx0" brushRef="#br0" timeOffset="18133.5">12159-1490,'0'0,"0"0,0 0,0 0,0 0,0 0,0 0,0 0,0 0,0-7,0-10,4-1,3-8,3-9,4-8,2 1,2-5,0-3,-3 6,0 7,-1 5,-4 7,-3 6,4 7,-4 10</inkml:trace>
          <inkml:trace contextRef="#ctx0" brushRef="#br0" timeOffset="18552.73">12170-2655,'0'0,"0"0,0 0,0 0,0 0,0 0,0 0,3 10,8 5,8 9,6 5,8 6,6 11,11 2,-3 2,-3-1,-5-6,-5-1,-6-10,-10-6,-8-8,-3-1,-3-8,-4-9</inkml:trace>
          <inkml:trace contextRef="#ctx0" brushRef="#br0" timeOffset="19127.7">12673-2784,'0'0,"0"0,0 0,0 0,0 0,0 0,0 0,-4-7,1-4,-4 2,3 1,-5 3,2 5,0 13,4 2,-1 11,4 4,4 8,-1 2,8-1,5-5,5-4,12-9,3-6,9-8,0 1,-1 1,-6-1,-4-3,-9 11,-4-1,-11-2,-10 3,-7-3,0 2,-14 2,0-10,-9-4,-2-6,-5-9,4-15,4-12,5-17,3-17,10-13,11-9,11-1</inkml:trace>
          <inkml:trace contextRef="#ctx0" brushRef="#br0" timeOffset="19587.22">12805-3739,'0'0,"0"0,0 0,0 0,0 0,-4 7,1 8,-1 11,4 11,0 19,4 10,7 5,8 0,6 7,12 0,9-9,8-4,12-10,2-12,1-9,-2-17,-5-12,-7-17,-8-14,-8-13</inkml:trace>
          <inkml:trace contextRef="#ctx0" brushRef="#br0" timeOffset="20463.76">13197-3815,'0'0,"0"0,0 0,0 0,0 0,0 0,0 0,0 0,0 0,0-7,0-6,3-6,1 2,3-5,7-3,-3 1,3 14,3 5,6 13,2 2,1 11,-4 4,-5 4,-1 0,-5 1,-4 4,0-5,-4-4,-3 1,-3-11,3 0,0-5,0-10,0 0,0 0,7 0,4 0,3 0,3 4,1 1,8 1,3 5,1 7,-6 14,3 4,-6 3,-3 7,-8 1,-3-1,-14-4,-3-5,-4 1,-4-10,-5-2,2-4,-6-5,6-5</inkml:trace>
          <inkml:trace contextRef="#ctx0" brushRef="#br0" timeOffset="23458.83">13691-3861,'0'0,"0"0,0 0,0 0,0 0,0 0,0 0,0 0,0 0,7 7,0 2,0-3,-3 1,-4-7,0 0,0 0,0 0,3-7,1-3,-4-2,3 2,1-2,-1 5,3 2,-6 5,0 0,0 0,0 0,0 0,-6 5,-4-1</inkml:trace>
          <inkml:trace contextRef="#ctx0" brushRef="#br0" timeOffset="21962.49">13883-4883,'0'0,"0"0,0 0,0 0,0 0,0 0,-3 8,-1 4,1 13,3 18,0 11,3 15,4 6,4 6,10 0,0-3,13-14,1-4,6-20,-1-6,-4-15,-1-11,-3-13,-2-8,-9-8,-5 3,-9-3,-11 1,-12-4,-5 4,-12 7,-6 4,-7 9,-5 9,-8 4,5 7,1 8,9-1</inkml:trace>
          <inkml:trace contextRef="#ctx0" brushRef="#br0" timeOffset="22555.52">13446-5551,'0'0,"0"0,0 0,0 0,0 0,0 0,14 5,7 2,19 8,22 9,18 13,20 14,13 12,5 10,-5 13,-5 7,-13 7,-13 7,-21 8,-20 7</inkml:trace>
          <inkml:trace contextRef="#ctx0" brushRef="#br0" timeOffset="4461.67">9669 2206,'0'0,"0"0,0 0,0 0,0 0,0-6,0-8,4-11,3-16,3-15,6-11,2-6,3 0,-2 2,-1 8,-4 11,0 16,-7 7,0 11,-3 7,3 11,0 11,4 7,4 8,3 6,7 10,8 1,8 6,-2-5,3-9,-1 4,-10-10,-1-7,-5-8,-5-3</inkml:trace>
          <inkml:trace contextRef="#ctx0" brushRef="#br0" timeOffset="5037.15">10165 1416,'0'0,"0"0,0 0,0 0,0 0,0 0,0 0,0-9,3-1,1-5,3 1,0 2,4 6,5 6,1 6,4 10,4 6,0 10,-2 14,-2 1,-3 5,-3-4,-4-6,0-6,-4-11,0-8,0-8,0-18,2-8,5-5,7-13,4-4,-1-5,6-5,-5 1,0 4,-2 7,-6 8,-6 7,-4 7,-2 6,-5 9</inkml:trace>
          <inkml:trace contextRef="#ctx0" brushRef="#br0" timeOffset="5910.46">10421 410,'0'0,"0"0,0 0,0 0,0 0,0 0,0 0,0 0,0 0,0 0,0 0,-4 7,1 8,-1 5,1 12,-1 7,1 12,3 8,3 6,1-1,3 4,7-7,9-4,5-6,7-7,6-7,-2-8,5-8,4-8,1-10,-5-3,2-3,2-7,-4-7,2-5</inkml:trace>
          <inkml:trace contextRef="#ctx0" brushRef="#br0" timeOffset="6297.18">10738 362,'0'0,"0"0,0 0,0 0,0 0,0 0,0 0,0 0,8 7,2 8,8 2,8 9,8 8,1 6,6 1,1 0,-7-4</inkml:trace>
          <inkml:trace contextRef="#ctx0" brushRef="#br0" timeOffset="6681.09">11222 144,'0'0,"0"0,0 0,0 0,0 0,0 0,0 0,0 0,0 0,0 0,0 8,-4-1,1 0,-4-4,0 2,0-1,7-4,-7-4,3-4,4 1,4-3</inkml:trace>
          <inkml:trace contextRef="#ctx0" brushRef="#br0" timeOffset="7244.02">11296-764,'0'0,"0"0,0 0,0 0,0 0,-3 9,-1 6,-5 7,2 14,0 13,4 10,3 10,3 4,11 2,9-1,9-9,9-4,8-11,2-12,0-13,1-10,-7-11,-2-11,-10-12,-12-6,-6-14,-12 0,-6-3,-8 3,-3 5,0 14,-9 8,2 18,-8 13,1 13,-5 12</inkml:trace>
          <inkml:trace contextRef="#ctx0" brushRef="#br0" timeOffset="8000.12">11248-1312,'0'0,"0"0,0 0,0 0,0 0,0 0,0 0,0 0,0 0,0 0,8 3,6 1,9 4,12 0,13 6,12 8,8 12,14 10,2 10,1 17,-2 12,0 14,-11-1,-10 4,-9 3,-16 4</inkml:trace>
        </inkml:traceGroup>
      </inkml:traceGroup>
    </inkml:traceGroup>
    <inkml:traceGroup>
      <inkml:annotationXML>
        <emma:emma xmlns:emma="http://www.w3.org/2003/04/emma" version="1.0">
          <emma:interpretation id="{22CA4C17-EFAF-4CBD-86F0-7A68E489941C}" emma:medium="tactile" emma:mode="ink">
            <msink:context xmlns:msink="http://schemas.microsoft.com/ink/2010/main" type="paragraph" rotatedBoundingBox="19672,15124 21982,10772 23478,11566 21168,15919" alignmentLevel="2"/>
          </emma:interpretation>
        </emma:emma>
      </inkml:annotationXML>
      <inkml:traceGroup>
        <inkml:annotationXML>
          <emma:emma xmlns:emma="http://www.w3.org/2003/04/emma" version="1.0">
            <emma:interpretation id="{CA80091F-7177-42D9-ADF9-EF9D401C004C}" emma:medium="tactile" emma:mode="ink">
              <msink:context xmlns:msink="http://schemas.microsoft.com/ink/2010/main" type="line" rotatedBoundingBox="19672,15124 21982,10772 23478,11566 21168,15919"/>
            </emma:interpretation>
          </emma:emma>
        </inkml:annotationXML>
        <inkml:traceGroup>
          <inkml:annotationXML>
            <emma:emma xmlns:emma="http://www.w3.org/2003/04/emma" version="1.0">
              <emma:interpretation id="{CD52C76D-6CB2-4A78-8DE6-4A59FEC79913}" emma:medium="tactile" emma:mode="ink">
                <msink:context xmlns:msink="http://schemas.microsoft.com/ink/2010/main" type="inkWord" rotatedBoundingBox="19672,15124 21982,10772 23478,11566 21168,15919"/>
              </emma:interpretation>
              <emma:one-of disjunction-type="recognition" id="oneOf3">
                <emma:interpretation id="interp11" emma:lang="en-IN" emma:confidence="0">
                  <emma:literal>Isobar</emma:literal>
                </emma:interpretation>
                <emma:interpretation id="interp12" emma:lang="en-IN" emma:confidence="0">
                  <emma:literal>Isola</emma:literal>
                </emma:interpretation>
                <emma:interpretation id="interp13" emma:lang="en-IN" emma:confidence="0">
                  <emma:literal>Isoline</emma:literal>
                </emma:interpretation>
                <emma:interpretation id="interp14" emma:lang="en-IN" emma:confidence="0">
                  <emma:literal>Isomer</emma:literal>
                </emma:interpretation>
                <emma:interpretation id="interp15" emma:lang="en-IN" emma:confidence="0">
                  <emma:literal>Isochore</emma:literal>
                </emma:interpretation>
              </emma:one-of>
            </emma:emma>
          </inkml:annotationXML>
          <inkml:trace contextRef="#ctx0" brushRef="#br0" timeOffset="31338.34">12080 674,'0'0,"0"0,0 0,0 0,0 0,0 7,7 6,3 4,8 14,7 8,12 13,10 11,5 3,4 5,-1-7,-8-3,-8-10,-5-7,-10-10,-6-12,-11-8</inkml:trace>
          <inkml:trace contextRef="#ctx0" brushRef="#br0" timeOffset="32038.44">12791 178,'0'0,"0"0,0 0,0 0,0 0,0 0,0 0,-7 3,-7 4,-7 8,-4 7,-12 9,-4 8,-5 8,2 6,5-3,11-4,9-7,15-8,15-9,19-11,12-11,9-3,8 0,6-2,2 1,-5 4,-8 4,-6 4,-6 6,-17 4,-11 8,-10 2,-8 6,-6-3,-5-2,-9-2,-1-10,-1-6,-3-14,5-16,-3-14,6-15,5-8,6-13,6-12,8-4,6 2,10 7</inkml:trace>
          <inkml:trace contextRef="#ctx0" brushRef="#br0" timeOffset="32613.3">13153-69,'0'0,"0"0,0 0,0 0,0 0,0 0,0 0,-4 6,-3 10,4 2,-1 8,4 8,4 6,3 3,7 2,5-13,6-6,10-14,0-12,6-12,-7-5,-6-5,-2-7,-8-6,-11 2,-11-7,-10-4,-9-4,-8-1,-6 9,-8 4,3 5,-7 13,1 14,4 11,-4 15,6 9,0 6,12 5,12 7,18-1</inkml:trace>
          <inkml:trace contextRef="#ctx0" brushRef="#br0" timeOffset="33078.07">13229-1028,'0'0,"0"0,0 0,0 0,0 0,0 0,0 0,3 7,8 8,6 7,10 16,8 12,9 10,11 9,1 2,-1 0,-4-3,-3-4,-9-9,-4-6,-10-10,-9-11</inkml:trace>
          <inkml:trace contextRef="#ctx0" brushRef="#br0" timeOffset="33466.95">13597-1077,'0'0,"0"0,0 0,0 0,0 0,0 0,-3 14,-4-1,0 9,-4 10,-5 14,2 5,4 1,-1-1,7-3,8-8,7-6,10-5,19-17,8-12,12-15,5-7,4-16,0-6</inkml:trace>
          <inkml:trace contextRef="#ctx0" brushRef="#br0" timeOffset="34115.57">13950-1309,'0'0,"0"0,0 0,0 0,0 0,0 0,-3 7,-1 6,4 6,0 1,4 11,-1 1,4 5,2-3,-5-5,-1-2,-3-10,4-2,-4-15,0 0,-7-15,-2-5,-2-16,4 1,0-9,4-2,3 7,3 5,8 4,8 9,9 6,13 12,7 6,8 4,2 5,1 1,-5-1,-8-2,-3 2,-13-4,-13-1,-6-7,-11 0,-11-15,-13-7,-14-19,-7-9,-7-8,1-10,-3 4,8-4,3 9,10 1,8 14,11 10,5 12</inkml:trace>
          <inkml:trace contextRef="#ctx0" brushRef="#br0" timeOffset="24274.76">11439 2328,'0'0,"0"0,0 0,0 0,0 0,4-6,3-10,12-12,13-20,12-26,14-18,9-8,-1 0,1 9,-7 18</inkml:trace>
          <inkml:trace contextRef="#ctx0" brushRef="#br0" timeOffset="24590.56">11790 2488,'0'0,"0"0,0 0,0 0,0 0,0 0,4-7,8-12,6-18,10-17,14-17,6-14,3-15,-3 2,-2 1,-7 13,-6 9</inkml:trace>
          <inkml:trace contextRef="#ctx0" brushRef="#br0" timeOffset="44530.4">12717 2477,'0'0,"0"0,0 0,0 0,0 0,0 0,0-6,3-10,8-11,7-17,17-15,12-17,12-21,13-16,13-12,10-13,9-2,2-2,2 1,-8 7,-4 17,-6 9,-18 17,-14 18,-12 20,-18 21,-8 14</inkml:trace>
          <inkml:trace contextRef="#ctx0" brushRef="#br0" timeOffset="44031.06">12528 2335,'0'0,"0"0,0 0,0 0,0 0,0 0,0 0,3-10,12-9,2-16,11-18,17-16,13-23,11-19,17-18,9-6,4-14,0 3,-2 2,-10 7,-10 15,-10 15,-16 17,-12 26,-12 15,-13 20,-11 11,-3 18</inkml:trace>
        </inkml:traceGroup>
      </inkml:traceGroup>
    </inkml:traceGroup>
  </inkml:traceGroup>
</inkml:ink>
</file>

<file path=ppt/ink/ink48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2:16.85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9CEA99A-F303-4A99-97C1-4842BFC1CDAB}" emma:medium="tactile" emma:mode="ink">
          <msink:context xmlns:msink="http://schemas.microsoft.com/ink/2010/main" type="writingRegion" rotatedBoundingBox="9950,7603 14942,5672 16017,8449 11025,10381"/>
        </emma:interpretation>
      </emma:emma>
    </inkml:annotationXML>
    <inkml:traceGroup>
      <inkml:annotationXML>
        <emma:emma xmlns:emma="http://www.w3.org/2003/04/emma" version="1.0">
          <emma:interpretation id="{90BEBB6E-2DAD-4BD3-B300-06AA28FE8C81}" emma:medium="tactile" emma:mode="ink">
            <msink:context xmlns:msink="http://schemas.microsoft.com/ink/2010/main" type="paragraph" rotatedBoundingBox="9950,7603 14942,5672 15565,7281 10573,9213" alignmentLevel="1"/>
          </emma:interpretation>
        </emma:emma>
      </inkml:annotationXML>
      <inkml:traceGroup>
        <inkml:annotationXML>
          <emma:emma xmlns:emma="http://www.w3.org/2003/04/emma" version="1.0">
            <emma:interpretation id="{902BA1D4-A527-40DA-B9D0-FCBFB292975B}" emma:medium="tactile" emma:mode="ink">
              <msink:context xmlns:msink="http://schemas.microsoft.com/ink/2010/main" type="line" rotatedBoundingBox="9950,7603 14942,5672 15565,7281 10573,9213"/>
            </emma:interpretation>
          </emma:emma>
        </inkml:annotationXML>
        <inkml:traceGroup>
          <inkml:annotationXML>
            <emma:emma xmlns:emma="http://www.w3.org/2003/04/emma" version="1.0">
              <emma:interpretation id="{2416EB29-475B-475C-9C38-199BA1A8A908}" emma:medium="tactile" emma:mode="ink">
                <msink:context xmlns:msink="http://schemas.microsoft.com/ink/2010/main" type="inkWord" rotatedBoundingBox="9950,7603 14942,5672 15565,7281 10573,9213">
                  <msink:destinationLink direction="with" ref="{44011083-82E2-4119-B5D1-B39292B1A6AE}"/>
                </msink:context>
              </emma:interpretation>
              <emma:one-of disjunction-type="recognition" id="oneOf0">
                <emma:interpretation id="interp0" emma:lang="en-IN" emma:confidence="0">
                  <emma:literal>the-fits</emma:literal>
                </emma:interpretation>
                <emma:interpretation id="interp1" emma:lang="en-IN" emma:confidence="0">
                  <emma:literal>the-fists</emma:literal>
                </emma:interpretation>
                <emma:interpretation id="interp2" emma:lang="en-IN" emma:confidence="0">
                  <emma:literal>the-fitter</emma:literal>
                </emma:interpretation>
                <emma:interpretation id="interp3" emma:lang="en-IN" emma:confidence="0">
                  <emma:literal>shifts 165</emma:literal>
                </emma:interpretation>
                <emma:interpretation id="interp4" emma:lang="en-IN" emma:confidence="0">
                  <emma:literal>the-frostbit</emma:literal>
                </emma:interpretation>
              </emma:one-of>
            </emma:emma>
          </inkml:annotationXML>
          <inkml:trace contextRef="#ctx0" brushRef="#br0">0 0,'0'0,"0"0,0 0,0 0,0 0,0 0,0 0,0 0,7 4,9 3,12 10,18 10,9 12,14 18,10 9,7 7,-3 8,4 1,-4-3,-9-1,-11-5,-11-17,-17-5,-9-19</inkml:trace>
          <inkml:trace contextRef="#ctx0" brushRef="#br0" timeOffset="557.27">122 283,'0'0,"0"0,0 0,0 0,0 0,-7-8,0-6,-4-11,4-21,7-10,14-20,11-5,15 5,12 16,9 25,6 23,-1 31,-8 26,-10 28,-10 10,-16 14,-19 1,-10-2,-11-8,1-11,-4-25,6-5,5-23,10-14,14-13,18-14,14-10,21-10,9-4,14 2,-7-3,7 4,-8-2,-6 8,-10 5,-17-1,-8 10</inkml:trace>
          <inkml:trace contextRef="#ctx0" brushRef="#br0" timeOffset="860.58">1142-194,'0'0,"0"0,0 0,0 0,0 0,0 0,3-9,4-3,9-10,5-8,15-4,3-10,5 12,3 8</inkml:trace>
          <inkml:trace contextRef="#ctx0" brushRef="#br0" timeOffset="1095.71">1456 28,'0'0,"0"0,0 0,0 0,0 0,0 0,0 0,10-4,8-13,16-10,10-13,2-15,5-6,5-5</inkml:trace>
          <inkml:trace contextRef="#ctx0" brushRef="#br0" timeOffset="3851.43">2093-133,'0'0,"0"0,0 0,0 0,0 0,0 0,0 0,0 0,0 0,11 6,6 6,15 0,12 3,11 4,7-2,8 0,2 2,6 1,-4-7,-8 1,-12-7,-6-2,-13 0,-14-5,-14-10,-21-11,-21-9,-13-12,-13-14,-19-12,-17-12,-5 4,-9-10,-2 3,-2-4,6 11,3 7,10 8,10 12,17 5,11 12,10 11,20 1,10 10,4 6,7 4,7 0,0 0,14 0,14-3,13-5,14-11,21-15,28-12,19-16,26-21,15-12,14-8,4-4,-2 4,-11 6,-17 14,-29 10,-26 26,-28 15</inkml:trace>
          <inkml:trace contextRef="#ctx0" brushRef="#br0" timeOffset="6433.24">2598-591,'0'0,"0"0,0 0,0 0,0 0,0 0,3-6,8-4,6-9,10-8,8-4,6 6,3 10,-5 6,-7 13,-6 13,-12 8,-7 9,-10 5,-4-9,0 1,-1-6,3-5,5-6,9-11,5-6,4-2,12 0,5-2,6 4,1 3,-7 3,-1 7,-9 7,-13 9,-12 18,-7 0,-9 8,-2-4,-3-3</inkml:trace>
          <inkml:trace contextRef="#ctx0" brushRef="#br0" timeOffset="6907.53">3228-1036,'0'0,"0"0,0 0,0 0,-4 7,1 6,-1 11,4 19,0 12,7 20,4 8,6-4,8-2,7-11,5-21,7-14,-2-18,3-16,-3-10,-5-11,-12-5,-11-5,-14 5,-7 2,-14 9,-9 9,-6 6,-10 10,2 6,0 4,5 7,2 1</inkml:trace>
          <inkml:trace contextRef="#ctx0" brushRef="#br0" timeOffset="7335.42">2905-1422,'0'0,"0"0,0 0,0 0,0 0,0 0,0 0,7-8,9-4,8 0,10 5,5 4,7 6,-6 12,-4 9,-3 7,-8 2,-2 13,-9 0,0-9,4-10,3-12,3-15,10-18,10-16</inkml:trace>
          <inkml:trace contextRef="#ctx0" brushRef="#br0" timeOffset="8148.94">4002-1258,'0'0,"0"0,0 0,0 0,0 0,0 0,0 0,0 0,0 0,6 7,4 5,4 5,4 7,9 3,1 5,5 2,-1-2,3 0,-5-1,-5-4,-4-7,-5 0,-2-10,-3-3</inkml:trace>
          <inkml:trace contextRef="#ctx0" brushRef="#br0" timeOffset="8516.29">4128-926,'0'0,"0"0,0 0,0 0,0 0,0 0,0 0,0 0,0 0,0 0,0 0,3-7,1-3,3 0,3-7,1-1,7-4,-4-4,0-3,0-1,2 3,-6 5</inkml:trace>
          <inkml:trace contextRef="#ctx0" brushRef="#br0" timeOffset="9051.34">4437-1678,'0'0,"0"0,0 0,0 0,0 0,0 11,0 5,0 10,0 15,3 18,4 9,4 8,8 0,2-7,9-4,6-16,4-10,3-16,-5-12,-1-15,-3-11,-6-12,-8-4,-13-2,-11-6,-12 5,-5 7,-9 5,-9 10,-12 12,-5 12,1 10,0 5,8 10,1 5,14-3</inkml:trace>
          <inkml:trace contextRef="#ctx0" brushRef="#br0" timeOffset="9645.73">4745-1613,'0'0,"0"0,0 0,0 0,0 0,0 0,0 0,7-12,8-3,6 1,12 1,6 9,0 11,-2 13,-5 11,-2 4,-9 9,-2 5,-8-10,-8-1,-3-8,4-6,0-9,-1-8,4-7,4 0,3 0,0-4,0 4,0 0,2 4,-5 4,-4 4,-4 10,-3 10,-7 11,-10 1,-10-5</inkml:trace>
          <inkml:trace contextRef="#ctx0" brushRef="#br0" timeOffset="10986.71">4348-1813,'0'0,"0"0,0 0,0 0,0 0,0 0,0 0,0 0,7-10,4-7,7 0,10-2,4-1,5 8,0 7,-6 7,-1 6,-8 11,-5 8,-3 7,-7-4,-3 1,0-9,6-5,11-17,16-14,15-6,9-19,21-12,9-10</inkml:trace>
        </inkml:traceGroup>
      </inkml:traceGroup>
    </inkml:traceGroup>
    <inkml:traceGroup>
      <inkml:annotationXML>
        <emma:emma xmlns:emma="http://www.w3.org/2003/04/emma" version="1.0">
          <emma:interpretation id="{BFF55781-726F-4FE6-897A-2E486F90C90D}" emma:medium="tactile" emma:mode="ink">
            <msink:context xmlns:msink="http://schemas.microsoft.com/ink/2010/main" type="paragraph" rotatedBoundingBox="11851,9514 14539,7746 14881,8267 12193,10035" alignmentLevel="2"/>
          </emma:interpretation>
        </emma:emma>
      </inkml:annotationXML>
      <inkml:traceGroup>
        <inkml:annotationXML>
          <emma:emma xmlns:emma="http://www.w3.org/2003/04/emma" version="1.0">
            <emma:interpretation id="{C49AEC23-E0D1-40EB-A800-F8EA6287C0BC}" emma:medium="tactile" emma:mode="ink">
              <msink:context xmlns:msink="http://schemas.microsoft.com/ink/2010/main" type="line" rotatedBoundingBox="11851,9514 14539,7746 14881,8267 12193,10035">
                <msink:destinationLink direction="with" ref="{1F981A4F-61E5-4F0A-B68A-4258760AFC9B}"/>
                <msink:destinationLink direction="with" ref="{F350B05A-7F0C-4602-9F11-1D595FA1DA67}"/>
              </msink:context>
            </emma:interpretation>
          </emma:emma>
        </inkml:annotationXML>
        <inkml:traceGroup>
          <inkml:annotationXML>
            <emma:emma xmlns:emma="http://www.w3.org/2003/04/emma" version="1.0">
              <emma:interpretation id="{4E9E07E1-0E3E-4178-A194-0DA14985E5BE}" emma:medium="tactile" emma:mode="ink">
                <msink:context xmlns:msink="http://schemas.microsoft.com/ink/2010/main" type="inkWord" rotatedBoundingBox="11851,9514 14539,7746 14881,8267 12193,10035"/>
              </emma:interpretation>
              <emma:one-of disjunction-type="recognition" id="oneOf1">
                <emma:interpretation id="interp5" emma:lang="en-IN" emma:confidence="0">
                  <emma:literal>172.1</emma:literal>
                </emma:interpretation>
                <emma:interpretation id="interp6" emma:lang="en-IN" emma:confidence="0">
                  <emma:literal>=72. J</emma:literal>
                </emma:interpretation>
                <emma:interpretation id="interp7" emma:lang="en-IN" emma:confidence="0">
                  <emma:literal>172.5</emma:literal>
                </emma:interpretation>
                <emma:interpretation id="interp8" emma:lang="en-IN" emma:confidence="0">
                  <emma:literal>112.5</emma:literal>
                </emma:interpretation>
                <emma:interpretation id="interp9" emma:lang="en-IN" emma:confidence="0">
                  <emma:literal>--72. J</emma:literal>
                </emma:interpretation>
              </emma:one-of>
            </emma:emma>
          </inkml:annotationXML>
          <inkml:trace contextRef="#ctx0" brushRef="#br0" timeOffset="11893.73">2049 1716,'0'0,"0"0,0 0,0 0,0 0,0 0,3-7,8-12,8-11,13-21,14-5,5-17,4-1,0 3,-2 0,-9 11,-9 13,-9 11</inkml:trace>
          <inkml:trace contextRef="#ctx0" brushRef="#br0" timeOffset="11557.28">1781 1484,'0'0,"0"0,0 0,0 0,0 0,0 0,5-7,5-12,8-13,12-17,9-8,7-8,1 6,-6 8</inkml:trace>
          <inkml:trace contextRef="#ctx0" brushRef="#br0" timeOffset="13900.73">2755 766,'0'0,"0"0,0 0,0 0,0 0,0 0,0 0,0 0,7-15,3-7,8-7,7-8,3-7,2 5,-5 0,-4 10,-2 7,-5 5,1 10,-5 11,6 7,-2 15,7 19,8 10,-5 9,6 4,-2-1,2-6,-5 0,-5-18,-3-6,-6-17</inkml:trace>
          <inkml:trace contextRef="#ctx0" brushRef="#br0" timeOffset="14359.34">3284 309,'0'0,"0"0,0 0,0 0,0 0,0 0,0 0,7-9,4-1,6 0,6-2,6 9,1 9,-6 13,-1 15,-5 8,-4 7,0 12,-7 0,-3-1,-4-6,0-9,3-9,4-11,7-11,9-24,6-12,8-14,5-11,9-12</inkml:trace>
          <inkml:trace contextRef="#ctx0" brushRef="#br0" timeOffset="14680.73">3978 180,'0'0,"0"0,0 0,0 0,0 0,0 0,0 0,0 0,0 0,0 0,0 0,0 0,0 0,0 0,0 0,0 0,0-12,0-1,3-4</inkml:trace>
          <inkml:trace contextRef="#ctx0" brushRef="#br0" timeOffset="15275.62">4138-76,'0'0,"0"0,0 0,0 0,0 0,0-8,4-7,3-9,7-17,14-16,4-16,16-17</inkml:trace>
          <inkml:trace contextRef="#ctx0" brushRef="#br0" timeOffset="15040.72">4209-199,'0'0,"0"0,0 0,0 0,0 0,0 0,0 0,7 8,7 4,5-4,3 8,8-3,5 2,2-3,5-3,-3-2,-2-1,0 3,-5-1,-2 2,-5 4,-4 8,-10 5,-11 4</inkml:trace>
        </inkml:traceGroup>
      </inkml:traceGroup>
    </inkml:traceGroup>
  </inkml:traceGroup>
</inkml:ink>
</file>

<file path=ppt/ink/ink48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0:07.45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358FF01-8F70-4C31-BD84-5DFD86502AC4}" emma:medium="tactile" emma:mode="ink">
          <msink:context xmlns:msink="http://schemas.microsoft.com/ink/2010/main" type="writingRegion" rotatedBoundingBox="13800,13979 18686,8260 19965,9352 15078,15071">
            <msink:destinationLink direction="with" ref="{292C979D-DF10-4D32-AFCB-1D0EF6EEFEC4}"/>
          </msink:context>
        </emma:interpretation>
      </emma:emma>
    </inkml:annotationXML>
    <inkml:traceGroup>
      <inkml:annotationXML>
        <emma:emma xmlns:emma="http://www.w3.org/2003/04/emma" version="1.0">
          <emma:interpretation id="{62DBF5D5-E915-4715-A03C-6AA1650974F5}" emma:medium="tactile" emma:mode="ink">
            <msink:context xmlns:msink="http://schemas.microsoft.com/ink/2010/main" type="paragraph" rotatedBoundingBox="13800,13979 18686,8260 19965,9352 15078,15071" alignmentLevel="1"/>
          </emma:interpretation>
        </emma:emma>
      </inkml:annotationXML>
      <inkml:traceGroup>
        <inkml:annotationXML>
          <emma:emma xmlns:emma="http://www.w3.org/2003/04/emma" version="1.0">
            <emma:interpretation id="{2E706305-F49C-448C-B43D-5AA23444DFA8}" emma:medium="tactile" emma:mode="ink">
              <msink:context xmlns:msink="http://schemas.microsoft.com/ink/2010/main" type="line" rotatedBoundingBox="13800,13979 18686,8260 19965,9352 15078,15071"/>
            </emma:interpretation>
          </emma:emma>
        </inkml:annotationXML>
        <inkml:traceGroup>
          <inkml:annotationXML>
            <emma:emma xmlns:emma="http://www.w3.org/2003/04/emma" version="1.0">
              <emma:interpretation id="{440BD1F9-38AD-4848-BBCA-D1E18A11204F}" emma:medium="tactile" emma:mode="ink">
                <msink:context xmlns:msink="http://schemas.microsoft.com/ink/2010/main" type="inkWord" rotatedBoundingBox="13808,13482 15630,12790 16078,13970 14256,14662"/>
              </emma:interpretation>
              <emma:one-of disjunction-type="recognition" id="oneOf0">
                <emma:interpretation id="interp0" emma:lang="en-IN" emma:confidence="0">
                  <emma:literal>Fy</emma:literal>
                </emma:interpretation>
                <emma:interpretation id="interp1" emma:lang="en-IN" emma:confidence="0">
                  <emma:literal>Fly</emma:literal>
                </emma:interpretation>
                <emma:interpretation id="interp2" emma:lang="en-IN" emma:confidence="0">
                  <emma:literal>Fry</emma:literal>
                </emma:interpretation>
                <emma:interpretation id="interp3" emma:lang="en-IN" emma:confidence="0">
                  <emma:literal>fy</emma:literal>
                </emma:interpretation>
                <emma:interpretation id="interp4" emma:lang="en-IN" emma:confidence="0">
                  <emma:literal>ty</emma:literal>
                </emma:interpretation>
              </emma:one-of>
            </emma:emma>
          </inkml:annotationXML>
          <inkml:trace contextRef="#ctx0" brushRef="#br0">5674 1334,'0'0,"0"0,0 0,0 0,0 0,0 0,10 7,11 5,22 7,11 3,12 3,17 7,-4 2,-3-3,0-6,-14-5,-18-3,-20-7</inkml:trace>
          <inkml:trace contextRef="#ctx0" brushRef="#br0" timeOffset="264.45">5626 1162,'0'0,"0"0,0 0,0 0,0 0,0 0,4-12,6-15,10-16,8-19,14-16,6-7,3 4</inkml:trace>
          <inkml:trace contextRef="#ctx0" brushRef="#br0" timeOffset="539.54">5990 1444,'0'0,"0"0,0 0,0 0,0 0,0 0,3-6,6-13,5-13,7-17,9-14,9-6,5-4</inkml:trace>
          <inkml:trace contextRef="#ctx0" brushRef="#br0" timeOffset="1232.41">6207 574,'0'0,"0"0,0 0,0 0,0 0,3 9,8 2,8 3,13 5,12 3,7-4,9-8,-5-10,-4-6,-7-16,-12-7,-7-12,-18-15,-11-6,-6-1,-15 0,4 9,-2 5,5 12,4 11,7 16,7 10,11 22,17 10,19 11,24 4,21 4,19 5,5 10,10 3,-6 9,-6 0,-15-5,-19-2,-27-5,-20-8,-26-6,-21-11,-19-12,-20-14,-9-12,-10-18,-1-14,3-27,6-20,15-27,15-22</inkml:trace>
        </inkml:traceGroup>
        <inkml:traceGroup>
          <inkml:annotationXML>
            <emma:emma xmlns:emma="http://www.w3.org/2003/04/emma" version="1.0">
              <emma:interpretation id="{E753C6B7-9A50-492E-A2A7-1EAE2942F422}" emma:medium="tactile" emma:mode="ink">
                <msink:context xmlns:msink="http://schemas.microsoft.com/ink/2010/main" type="inkWord" rotatedBoundingBox="15246,12216 17323,9882 18180,10646 16104,12980"/>
              </emma:interpretation>
              <emma:one-of disjunction-type="recognition" id="oneOf1">
                <emma:interpretation id="interp5" emma:lang="en-IN" emma:confidence="0">
                  <emma:literal>€ 63</emma:literal>
                </emma:interpretation>
                <emma:interpretation id="interp6" emma:lang="en-IN" emma:confidence="0">
                  <emma:literal>£ 63</emma:literal>
                </emma:interpretation>
                <emma:interpretation id="interp7" emma:lang="en-IN" emma:confidence="0">
                  <emma:literal>£63</emma:literal>
                </emma:interpretation>
                <emma:interpretation id="interp8" emma:lang="en-IN" emma:confidence="0">
                  <emma:literal>=63</emma:literal>
                </emma:interpretation>
                <emma:interpretation id="interp9" emma:lang="en-IN" emma:confidence="0">
                  <emma:literal>163</emma:literal>
                </emma:interpretation>
              </emma:one-of>
            </emma:emma>
          </inkml:annotationXML>
          <inkml:trace contextRef="#ctx0" brushRef="#br0" timeOffset="-4099.79">8340-2377,'0'0,"0"0,0 0,0 0,0 0,0 0,0 0,0 0,0 0,-7 10,-2 8,6 8,-1 13,1 17,3 11,0 3,3 8,10 3,1 2,3 2,13-7,9-4,14-8,2-3,7-12,3-11,7-11,-6-10,-8-13,-5-9,-6-16,-15-6,-5-4,-13-11,-7-3,-7-6,-11 5,-6 3,-6 8,1 4,-11 7,-2 10,-4 0,2 12,-7 12,-2-7,2 10,-2 6,5 12,6 5,5-1,9-2</inkml:trace>
          <inkml:trace contextRef="#ctx0" brushRef="#br0" timeOffset="-2648.02">8854-2513,'0'0,"0"0,0 0,0 0,0 0,0 0,3-10,4-9,7-9,15-8,6-10,9 11,7 4,0 13,-5 14,-7 23,-9 15,-9 8,-5 11,-12 1,-8-2,-1-8,1-6,1-8,-1-13,4-9,7-11,9-9,5 2,9-5,6 0,6-1,-1 6,-2 2,5 8,-4 8,-8 6,-4 8,-14 5,-10 5,-11 12,-11 12,-10 1,-4 4,-12 0,-4-5,1-7,1-8,11-12</inkml:trace>
          <inkml:trace contextRef="#ctx0" brushRef="#br0" timeOffset="-5574.81">7168-376,'0'0,"0"0,0 0,0 0,0 0,0 0,4-10,7-12,8-15,9-14,13-13,5-6,-4 1,-1 4,-4 15,-9 14</inkml:trace>
          <inkml:trace contextRef="#ctx0" brushRef="#br0" timeOffset="-5256.46">7569-51,'0'0,"0"0,0 0,0 0,0 0,0 0,0 0,0 0,0 0,4-12,6-15,13-15,9-17,12-19,11-14,8-8,-1 1,0 7,-8 11,-4 11</inkml:trace>
        </inkml:traceGroup>
        <inkml:traceGroup>
          <inkml:annotationXML>
            <emma:emma xmlns:emma="http://www.w3.org/2003/04/emma" version="1.0">
              <emma:interpretation id="{794E31F3-5A0E-4B58-9BB9-005FC0CA12D1}" emma:medium="tactile" emma:mode="ink">
                <msink:context xmlns:msink="http://schemas.microsoft.com/ink/2010/main" type="inkWord" rotatedBoundingBox="17894,9345 19021,8532 19501,9197 18374,10010"/>
              </emma:interpretation>
              <emma:one-of disjunction-type="recognition" id="oneOf2">
                <emma:interpretation id="interp10" emma:lang="en-IN" emma:confidence="0">
                  <emma:literal>in</emma:literal>
                </emma:interpretation>
                <emma:interpretation id="interp11" emma:lang="en-IN" emma:confidence="0">
                  <emma:literal>In</emma:literal>
                </emma:interpretation>
                <emma:interpretation id="interp12" emma:lang="en-IN" emma:confidence="0">
                  <emma:literal>an</emma:literal>
                </emma:interpretation>
                <emma:interpretation id="interp13" emma:lang="en-IN" emma:confidence="0">
                  <emma:literal>on</emma:literal>
                </emma:interpretation>
                <emma:interpretation id="interp14" emma:lang="en-IN" emma:confidence="0">
                  <emma:literal>IN</emma:literal>
                </emma:interpretation>
              </emma:one-of>
            </emma:emma>
          </inkml:annotationXML>
          <inkml:trace contextRef="#ctx0" brushRef="#br0" timeOffset="-1540.24">9948-3647,'0'0,"0"0,0 0,0 0,0 0,0 0,-4 11,-3 8,-3 8,-6 12,-2 12,1 13,-6 2,1-3,5-5,-1-13,11-6,7-5,11-12,10-10,11-9,15-6,11-12,11-4,14-10</inkml:trace>
          <inkml:trace contextRef="#ctx0" brushRef="#br0" timeOffset="-1940.94">9489-3558,'0'0,"0"0,0 0,0 0,0 0,0 0,0 7,0 5,7 2,4 4,8 6,6 5,14 3,3 10,9 1,0 4,4 2,-2 2,-5 3,-8-8,-4-4,-10-6,-8-8,-8-6,-3-6,-3-8</inkml:trace>
          <inkml:trace contextRef="#ctx0" brushRef="#br0" timeOffset="-836.14">10338-3642,'0'0,"0"0,0 0,0 0,0 0,0 0,3 6,1 8,7 6,3 7,2 1,1 0,-3-1,0-3,2-7,-9-2,-3-8,-4-7,-11-15,-5-2,-5-14,0-6,-9-5,5-4,2 2,9 0,7 3,7 4,11 8,6 2,17 12,10 8,7 4,9 6,6 4,-1 2,0-6,-5 0,-9 1,-7-4,-10 0,-16-4,-8 1,-10-12,-10-7,-13-5,-2-16,-3-1,-9-8,0-2,5-2,0 5,7 3,2 6,6 13</inkml:trace>
        </inkml:traceGroup>
      </inkml:traceGroup>
    </inkml:traceGroup>
  </inkml:traceGroup>
</inkml:ink>
</file>

<file path=ppt/ink/ink4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3:33.56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CD12A17-13D6-4BC7-82C6-9A4F4344D7D8}" emma:medium="tactile" emma:mode="ink">
          <msink:context xmlns:msink="http://schemas.microsoft.com/ink/2010/main" type="inkDrawing" rotatedBoundingBox="9921,5199 15027,4939 15029,4999 9924,5258" shapeName="Other"/>
        </emma:interpretation>
      </emma:emma>
    </inkml:annotationXML>
    <inkml:trace contextRef="#ctx0" brushRef="#br0">-6847 2309,'0'0,"0"0,0 0,0 0,0 0,0 0,0 0,10 7,10 0,12-2,17-1,23-4,21 0,18 0,24-4,18-1,22-9,12 4,20 1,-3-3,11 0,11 3,6-1,-1-2,8 3,7 0,5-1,-4 1,1-6,-2-3,-4 3,-16 1,-21-5,-26 5,-26-2,-30 1,-29-1,-40 9</inkml:trace>
  </inkml:traceGroup>
</inkml:ink>
</file>

<file path=ppt/ink/ink49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9:37.70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5EF86C1-23E4-413C-8011-F9CEC3F8D177}" emma:medium="tactile" emma:mode="ink">
          <msink:context xmlns:msink="http://schemas.microsoft.com/ink/2010/main" type="writingRegion" rotatedBoundingBox="8032,13588 16443,4666 18973,7051 10562,15973"/>
        </emma:interpretation>
      </emma:emma>
    </inkml:annotationXML>
    <inkml:traceGroup>
      <inkml:annotationXML>
        <emma:emma xmlns:emma="http://www.w3.org/2003/04/emma" version="1.0">
          <emma:interpretation id="{28B0CC26-CA7C-44E5-8142-EADBC8828D83}" emma:medium="tactile" emma:mode="ink">
            <msink:context xmlns:msink="http://schemas.microsoft.com/ink/2010/main" type="paragraph" rotatedBoundingBox="8033,13622 10976,10338 12136,11377 9193,14662" alignmentLevel="1"/>
          </emma:interpretation>
        </emma:emma>
      </inkml:annotationXML>
      <inkml:traceGroup>
        <inkml:annotationXML>
          <emma:emma xmlns:emma="http://www.w3.org/2003/04/emma" version="1.0">
            <emma:interpretation id="{49D6125C-25EE-4BA1-A3A9-959BC756AF20}" emma:medium="tactile" emma:mode="ink">
              <msink:context xmlns:msink="http://schemas.microsoft.com/ink/2010/main" type="line" rotatedBoundingBox="8033,13622 10976,10338 12136,11377 9193,14662"/>
            </emma:interpretation>
          </emma:emma>
        </inkml:annotationXML>
        <inkml:traceGroup>
          <inkml:annotationXML>
            <emma:emma xmlns:emma="http://www.w3.org/2003/04/emma" version="1.0">
              <emma:interpretation id="{AEFCFD52-73A7-4C32-B1E3-FC74E6E3DBE5}" emma:medium="tactile" emma:mode="ink">
                <msink:context xmlns:msink="http://schemas.microsoft.com/ink/2010/main" type="inkWord" rotatedBoundingBox="8033,13622 10976,10338 12136,11377 9193,14662"/>
              </emma:interpretation>
              <emma:one-of disjunction-type="recognition" id="oneOf0">
                <emma:interpretation id="interp0" emma:lang="en-IN" emma:confidence="0">
                  <emma:literal>£ 70</emma:literal>
                </emma:interpretation>
                <emma:interpretation id="interp1" emma:lang="en-IN" emma:confidence="0">
                  <emma:literal>sfy'-0</emma:literal>
                </emma:interpretation>
                <emma:interpretation id="interp2" emma:lang="en-IN" emma:confidence="0">
                  <emma:literal>If y to</emma:literal>
                </emma:interpretation>
                <emma:interpretation id="interp3" emma:lang="en-IN" emma:confidence="0">
                  <emma:literal>Stylo</emma:literal>
                </emma:interpretation>
                <emma:interpretation id="interp4" emma:lang="en-IN" emma:confidence="0">
                  <emma:literal>£70</emma:literal>
                </emma:interpretation>
              </emma:one-of>
            </emma:emma>
          </inkml:annotationXML>
          <inkml:trace contextRef="#ctx0" brushRef="#br0">2291-1046,'0'0,"0"0,0 0,0 0,0 0,0 0,0 0,0 0,10-14,1-13,10-14,13-13,4-14,10-13,0-2</inkml:trace>
          <inkml:trace contextRef="#ctx0" brushRef="#br0" timeOffset="-237.37">2167-1378,'0'0,"0"0,0 0,0 0,0 0,0-7,4-3,3-12,5-15,2-9,0-7,4 2,-2 6</inkml:trace>
          <inkml:trace contextRef="#ctx0" brushRef="#br0" timeOffset="414.96">2508-1974,'0'0,"0"0,0 0,0 0,0 0,0 8,3 2,4 11,11 1,7 10,12 8,7-2,5-6,17-10,-1-7,0-15,-7-15,-5-11,-9-9,-8-14,-13-10,-20-4,-19 2,-15 0,-14 14,-15 13,-12 24,-9 23,-4 29,4 23</inkml:trace>
          <inkml:trace contextRef="#ctx0" brushRef="#br0" timeOffset="-2095.94">268 0,'0'0,"0"0,0 0,0 0,0 0,-3 7,-1 5,-3 10,-11 18,-3 20,-9 12,-5 18,-6 8,4 2,9-3,0-18,14-7,14-20,14-20,14-17,13-18,1-16,9-3,0-1,-1 9,-10 14,-8 14,-12 16,-10 14,-10 15,-7 14,-9 9,2-5,4-4,2-13,1-13,7-17,11-18,10-27,13-19,13-23,17-25,8-14,13-14</inkml:trace>
          <inkml:trace contextRef="#ctx0" brushRef="#br0" timeOffset="-1020.96">877 445,'0'0,"0"0,0 0,0 0,0 0,0 0,11-10,6-12,22-22,12-18,15-25</inkml:trace>
          <inkml:trace contextRef="#ctx0" brushRef="#br0" timeOffset="-1274.81">1108 359,'0'0,"0"0,0 0,0 0,0 0,4 7,6 0,4 8,9-2,7 6,7 0,-5-1,-2-2,-5-5,-6-4,-12-3,-14-8,-16-8,-12-6,-13-8,-13-14,-15-9,0-2,0-2,-3-1,10 3,11 2,15 2,26-9,17-2,14-4,21-6,4 7,8 3</inkml:trace>
          <inkml:trace contextRef="#ctx0" brushRef="#br0" timeOffset="-541.03">1361-511,'0'0,"0"0,0 0,0 0,0 0,0 0,0 0,3 10,8 5,10 4,11-2,12 1,7-2,4-8,-1-11,-6-14,-9-9,-9-13,-13-13,-9-7,-12-4,-7 2,-3 3,4 13,-3 6,6 17,7 22,0 12,13 21,8 15,11 18,15 10,13 21,2 6,9 4,-1-4,-1-10,-7-12,-7-15,-10-18</inkml:trace>
        </inkml:traceGroup>
      </inkml:traceGroup>
    </inkml:traceGroup>
    <inkml:traceGroup>
      <inkml:annotationXML>
        <emma:emma xmlns:emma="http://www.w3.org/2003/04/emma" version="1.0">
          <emma:interpretation id="{F3E6ACFC-98AB-42B1-91D4-D9D2B25CBAE6}" emma:medium="tactile" emma:mode="ink">
            <msink:context xmlns:msink="http://schemas.microsoft.com/ink/2010/main" type="paragraph" rotatedBoundingBox="11329,13227 18008,6141 18973,7051 12294,14137" alignmentLevel="2"/>
          </emma:interpretation>
        </emma:emma>
      </inkml:annotationXML>
      <inkml:traceGroup>
        <inkml:annotationXML>
          <emma:emma xmlns:emma="http://www.w3.org/2003/04/emma" version="1.0">
            <emma:interpretation id="{18E15E6D-5905-4358-9410-1F67A65BF86F}" emma:medium="tactile" emma:mode="ink">
              <msink:context xmlns:msink="http://schemas.microsoft.com/ink/2010/main" type="inkBullet" rotatedBoundingBox="11468,13358 11867,12935 12507,13538 12108,13962"/>
            </emma:interpretation>
            <emma:one-of disjunction-type="recognition" id="oneOf1">
              <emma:interpretation id="interp5" emma:lang="en-IN" emma:confidence="0">
                <emma:literal>↳</emma:literal>
              </emma:interpretation>
            </emma:one-of>
          </emma:emma>
        </inkml:annotationXML>
        <inkml:trace contextRef="#ctx0" brushRef="#br0" timeOffset="9073.12">3415 81,'0'0,"0"0,0 0,0 0,0 0,0 0,0 0,-7 4,-4 8,-7 8,-8 15,-2 13,-6 11,4 6,2 6,7-2,7-6,10-11,22-15,10-15,16-18,11-16,14-10,12-3,4-3,-2 12,3 0,-10 13,-11 6,-8 13,-17 0,-10 12,-12 9,-18 2,-14 7,-9-6,-5-8,-9-5,1-11,-3-21,2-26,6-16,-3-26,6-17,5-11,9-10,7 5</inkml:trace>
      </inkml:traceGroup>
      <inkml:traceGroup>
        <inkml:annotationXML>
          <emma:emma xmlns:emma="http://www.w3.org/2003/04/emma" version="1.0">
            <emma:interpretation id="{5DEA663D-8840-4FCE-8412-A1D45E9E8068}" emma:medium="tactile" emma:mode="ink">
              <msink:context xmlns:msink="http://schemas.microsoft.com/ink/2010/main" type="line" rotatedBoundingBox="12268,12230 18008,6141 18973,7051 13233,13140"/>
            </emma:interpretation>
          </emma:emma>
        </inkml:annotationXML>
        <inkml:traceGroup>
          <inkml:annotationXML>
            <emma:emma xmlns:emma="http://www.w3.org/2003/04/emma" version="1.0">
              <emma:interpretation id="{C26E49AA-0668-4712-8549-50A19AE9484E}" emma:medium="tactile" emma:mode="ink">
                <msink:context xmlns:msink="http://schemas.microsoft.com/ink/2010/main" type="inkWord" rotatedBoundingBox="12437,12389 12467,12357 13221,13067 13190,13099"/>
              </emma:interpretation>
              <emma:one-of disjunction-type="recognition" id="oneOf2">
                <emma:interpretation id="interp6" emma:lang="en-IN" emma:confidence="0">
                  <emma:literal>I</emma:literal>
                </emma:interpretation>
                <emma:interpretation id="interp7" emma:lang="en-IN" emma:confidence="0">
                  <emma:literal>l</emma:literal>
                </emma:interpretation>
                <emma:interpretation id="interp8" emma:lang="en-IN" emma:confidence="0">
                  <emma:literal>\</emma:literal>
                </emma:interpretation>
                <emma:interpretation id="interp9" emma:lang="en-IN" emma:confidence="0">
                  <emma:literal>|</emma:literal>
                </emma:interpretation>
                <emma:interpretation id="interp10" emma:lang="en-IN" emma:confidence="0">
                  <emma:literal>1</emma:literal>
                </emma:interpretation>
              </emma:one-of>
            </emma:emma>
          </inkml:annotationXML>
          <inkml:trace contextRef="#ctx0" brushRef="#br0" timeOffset="9460.32">4050-538,'0'0,"0"0,0 0,0 0,0 0,4 6,4 11,10 5,14 17,21 17,14 14,9 7,8 5,-2-3,-6-1,-9-13,-13-15,-13-9,-13-11,-5-13,-12-5</inkml:trace>
        </inkml:traceGroup>
        <inkml:traceGroup>
          <inkml:annotationXML>
            <emma:emma xmlns:emma="http://www.w3.org/2003/04/emma" version="1.0">
              <emma:interpretation id="{55A52A5A-E451-4EDA-B672-CC4CFBD801B8}" emma:medium="tactile" emma:mode="ink">
                <msink:context xmlns:msink="http://schemas.microsoft.com/ink/2010/main" type="inkWord" rotatedBoundingBox="15253,9064 18008,6141 18839,6925 16084,9847"/>
              </emma:interpretation>
              <emma:one-of disjunction-type="recognition" id="oneOf3">
                <emma:interpretation id="interp11" emma:lang="en-IN" emma:confidence="0">
                  <emma:literal>+18-360</emma:literal>
                </emma:interpretation>
                <emma:interpretation id="interp12" emma:lang="en-IN" emma:confidence="0">
                  <emma:literal>+18-3650</emma:literal>
                </emma:interpretation>
                <emma:interpretation id="interp13" emma:lang="en-IN" emma:confidence="0">
                  <emma:literal>+1.36--0</emma:literal>
                </emma:interpretation>
                <emma:interpretation id="interp14" emma:lang="en-IN" emma:confidence="0">
                  <emma:literal>+1-36=0</emma:literal>
                </emma:interpretation>
                <emma:interpretation id="interp15" emma:lang="en-IN" emma:confidence="0">
                  <emma:literal>+1.36=0</emma:literal>
                </emma:interpretation>
              </emma:one-of>
            </emma:emma>
          </inkml:annotationXML>
          <inkml:trace contextRef="#ctx0" brushRef="#br0" timeOffset="19255.91">7371-3326,'0'0,"0"0,0 0,0 0,0 0,0 0,0 0,0 0,0 0,4-11,6-8,8-15,5-5,9-12,5-8,9 0,-7-4,1 4,-3 3,-1 14,-6-1,-6 14,-3 13,-10 0,-4 8</inkml:trace>
          <inkml:trace contextRef="#ctx0" brushRef="#br0" timeOffset="19994.5">7823-4592,'0'0,"0"0,0 0,0 0,0 0,0 0,0 0,0-14,7-3,7-5,7-12,9-3,8 5,4 8,11 4,-6 13,-2 14,-10 13,-5 4,-5 8,-8 19,-13-2,-11 9,-7-9,3-4,4-9,7-7,3-11,8-9,7-14,-1-5,12-9,4-3,8 2,-2 1,-2 4,-2 3,-7 12,2 12,-9 6,-7 11,-10 10,-8 7,-10 5,-7 1,-9-1,2-2,-7-13,6-6,3-20</inkml:trace>
          <inkml:trace contextRef="#ctx0" brushRef="#br0" timeOffset="20547.32">8465-5559,'0'0,"0"0,0 0,0 0,-3 8,-1 8,1 7,3 26,3 24,4 19,11 19,9 3,11-4,14-7,9-11,12-30,3-11,3-27,4-12,-7-16,-11-11,-5-5,-19-11,-15-3,-15 1,-18-3,-20-1,-13 3,-10 14,-15 4,0 13,-8 10,-1 10,9 1,5 13,14 3,7-1,22-2</inkml:trace>
          <inkml:trace contextRef="#ctx0" brushRef="#br0" timeOffset="21162.14">9390-5353,'0'0,"0"0,0 0,0 0,0 0,0 0,0 0,-3 9,3-9,0 0,7-12,7-12,9-4,9-11,5-10,7 3,-2-8,-7 8,-1 4</inkml:trace>
          <inkml:trace contextRef="#ctx0" brushRef="#br0" timeOffset="20870.32">9231-5662,'0'0,"0"0,0 0,0 0,0 0,0 0,4-7,8-8,6-13,7-9,8-12,6-2,0 2</inkml:trace>
          <inkml:trace contextRef="#ctx0" brushRef="#br0" timeOffset="21615.16">9710-6170,'0'0,"0"0,0 0,0 0,0 0,0 6,0 5,3 4,8 8,10 11,12 5,17 5,5-8,6-12,5-14,-3-10,-5-16,-6 1,-12-7,-15-8,-7-6,-18 2,-15-3,-13-2,-16 5,-7-5,-11 9,-8 11,-8 18,-2 11,-1 17,0 8</inkml:trace>
          <inkml:trace contextRef="#ctx0" brushRef="#br0" timeOffset="15788.11">5326-1087,'0'0,"0"0,0 0,0 0,0 0,0 0,7-12,7-10,9-17,9-20,12-14,5-5,-1 2,-6 5,-5 10,-8 8</inkml:trace>
          <inkml:trace contextRef="#ctx0" brushRef="#br0" timeOffset="15463.98">5201-1587,'0'0,"0"0,0 0,0 0,0 0,3 9,4 1,11 9,17 9,16 18,15 8,10 11,10 9,-3-1,-4 2,-3-9,-17-7,-12-10,-12-17</inkml:trace>
          <inkml:trace contextRef="#ctx0" brushRef="#br0" timeOffset="16124.54">5681-2345,'0'0,"0"0,0 0,0 0,0 0,0 0,7 7,10 8,19 10,15 16,14 13,8 10,6-3,-3 7,-4-9,-8-8,-13-7,-7-10</inkml:trace>
          <inkml:trace contextRef="#ctx0" brushRef="#br0" timeOffset="16765.62">6385-2923,'0'0,"0"0,0 0,0 0,-7 0,0 0,-4 4,-7-1,-4 4,-3 8,-5 11,5 6,6 13,8 10,8 1,13-2,13-2,9-8,16-10,6-15,17-9,6-10,3-3,6-4,-3-2,-3 8,-11 2,-11 8,-14 1,-16 5,-17 2,-11 5,-14 2,-8-6,-8-4,-7 1,-8-8,-3-10,-2-8,3-14,3-21,1-20,6-18,2-16,14-10,7-4,10-1</inkml:trace>
        </inkml:traceGroup>
      </inkml:traceGroup>
    </inkml:traceGroup>
  </inkml:traceGroup>
</inkml:ink>
</file>

<file path=ppt/ink/ink49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2:32.68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F981A4F-61E5-4F0A-B68A-4258760AFC9B}" emma:medium="tactile" emma:mode="ink">
          <msink:context xmlns:msink="http://schemas.microsoft.com/ink/2010/main" type="inkDrawing" rotatedBoundingBox="13492,9678 15191,8056 15200,8066 13502,9688" semanticType="underline" shapeName="Other">
            <msink:sourceLink direction="with" ref="{C49AEC23-E0D1-40EB-A800-F8EA6287C0BC}"/>
            <msink:destinationLink direction="with" ref="{EF02F4E7-3100-41EA-90CA-92DB3A7EC863}"/>
          </msink:context>
        </emma:interpretation>
      </emma:emma>
    </inkml:annotationXML>
    <inkml:trace contextRef="#ctx0" brushRef="#br0">0 1618,'0'0,"0"0,0 0,0 0,0 0,7-6,13-10,15-16,32-27,29-31,32-27,22-25,20-22,4-4,-1-3,-10 15,-15 11,-21 18,-19 27,-25 29,-29 17</inkml:trace>
  </inkml:traceGroup>
</inkml:ink>
</file>

<file path=ppt/ink/ink49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2:33.10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F02F4E7-3100-41EA-90CA-92DB3A7EC863}" emma:medium="tactile" emma:mode="ink">
          <msink:context xmlns:msink="http://schemas.microsoft.com/ink/2010/main" type="inkDrawing" rotatedBoundingBox="13559,9910 15297,8140 15302,8145 13564,9915" semanticType="callout" shapeName="Other">
            <msink:sourceLink direction="with" ref="{1F981A4F-61E5-4F0A-B68A-4258760AFC9B}"/>
            <msink:sourceLink direction="with" ref="{F350B05A-7F0C-4602-9F11-1D595FA1DA67}"/>
          </msink:context>
        </emma:interpretation>
      </emma:emma>
    </inkml:annotationXML>
    <inkml:trace contextRef="#ctx0" brushRef="#br0">0 1771,'0'0,"0"0,0 0,0 0,0 0,0 0,7-7,11-12,19-20,19-21,24-22,22-21,20-22,12-14,14-12,7-8,8-2,-11 2,-4 13,-21 16,-19 25,-29 22,-21 19,-15 25</inkml:trace>
  </inkml:traceGroup>
</inkml:ink>
</file>

<file path=ppt/ink/ink49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2:59:30.86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34C85CC-6DC7-404D-826B-3D2ED0C5BABD}" emma:medium="tactile" emma:mode="ink">
          <msink:context xmlns:msink="http://schemas.microsoft.com/ink/2010/main" type="writingRegion" rotatedBoundingBox="3847,13413 8092,9938 8673,10648 4429,14124">
            <msink:destinationLink direction="with" ref="{F8A7D2D0-444D-4FD0-8F63-065CAAC73DE3}"/>
          </msink:context>
        </emma:interpretation>
      </emma:emma>
    </inkml:annotationXML>
    <inkml:traceGroup>
      <inkml:annotationXML>
        <emma:emma xmlns:emma="http://www.w3.org/2003/04/emma" version="1.0">
          <emma:interpretation id="{FC712986-C611-4FD1-859F-8FCD13F8D5B1}" emma:medium="tactile" emma:mode="ink">
            <msink:context xmlns:msink="http://schemas.microsoft.com/ink/2010/main" type="paragraph" rotatedBoundingBox="3847,13413 8092,9938 8673,10648 4429,14124" alignmentLevel="1"/>
          </emma:interpretation>
        </emma:emma>
      </inkml:annotationXML>
      <inkml:traceGroup>
        <inkml:annotationXML>
          <emma:emma xmlns:emma="http://www.w3.org/2003/04/emma" version="1.0">
            <emma:interpretation id="{1B8235E8-951F-41C1-8FE8-C4870DBA616C}" emma:medium="tactile" emma:mode="ink">
              <msink:context xmlns:msink="http://schemas.microsoft.com/ink/2010/main" type="line" rotatedBoundingBox="3847,13413 8092,9938 8673,10648 4429,14124"/>
            </emma:interpretation>
          </emma:emma>
        </inkml:annotationXML>
        <inkml:traceGroup>
          <inkml:annotationXML>
            <emma:emma xmlns:emma="http://www.w3.org/2003/04/emma" version="1.0">
              <emma:interpretation id="{F0484559-18D1-4A7A-B447-AFC4F23086A8}" emma:medium="tactile" emma:mode="ink">
                <msink:context xmlns:msink="http://schemas.microsoft.com/ink/2010/main" type="inkWord" rotatedBoundingBox="3847,13413 8092,9938 8673,10648 4429,14124"/>
              </emma:interpretation>
              <emma:one-of disjunction-type="recognition" id="oneOf0">
                <emma:interpretation id="interp0" emma:lang="en-IN" emma:confidence="0">
                  <emma:literal>fun-abkar</emma:literal>
                </emma:interpretation>
                <emma:interpretation id="interp1" emma:lang="en-IN" emma:confidence="0">
                  <emma:literal>f: 36k N</emma:literal>
                </emma:interpretation>
                <emma:interpretation id="interp2" emma:lang="en-IN" emma:confidence="0">
                  <emma:literal>fyi-bin</emma:literal>
                </emma:interpretation>
                <emma:interpretation id="interp3" emma:lang="en-IN" emma:confidence="0">
                  <emma:literal>fi: 36k N</emma:literal>
                </emma:interpretation>
                <emma:interpretation id="interp4" emma:lang="en-IN" emma:confidence="0">
                  <emma:literal>fi-abkar</emma:literal>
                </emma:interpretation>
              </emma:one-of>
            </emma:emma>
          </inkml:annotationXML>
          <inkml:trace contextRef="#ctx0" brushRef="#br0">-4117 1072,'0'0,"0"0,0 0,0 0,0 0,0 0,0 0,0-7,9-6,3-13,13-16,3-12,11-11,-2 1,3-4,-3 6,-5 11,0 5</inkml:trace>
          <inkml:trace contextRef="#ctx0" brushRef="#br0" timeOffset="233.22">-3771 439,'0'0,"0"0,0 0,0 0,0 0,0 0,0 0,0 0,0 0,12 0,0 0,13 0,5 0,14 0,9 0,-2-4,1 1,-3-2,-8 1</inkml:trace>
          <inkml:trace contextRef="#ctx0" brushRef="#br0" timeOffset="477.29">-3468 178,'0'0,"0"0,0 0,0 0,0 0,0 7,0 3,0 8,4 8,-1 13,1 3,5 11,-2-3,0 0</inkml:trace>
          <inkml:trace contextRef="#ctx0" brushRef="#br0" timeOffset="804.22">-3140-173,'0'0,"0"0,0 0,0 0,0 0,0 0,0 0,8-10,2-10,6-2,2-7,3-3,-2 1,-5 6,0 6</inkml:trace>
          <inkml:trace contextRef="#ctx0" brushRef="#br0" timeOffset="1046.51">-2952 41,'0'0,"0"0,0 0,0 0,0 0,0 0,0 0,0 0,8-10,14-14,6-12,12-11,12-9,2-3</inkml:trace>
          <inkml:trace contextRef="#ctx0" brushRef="#br0" timeOffset="1574.08">-4931 774,'0'0,"0"0,0 0,0 0,0 0,0 0,0 0,0 0,11 10,14 10,19 9,21 19,29 19,17 21,16 12,10 10,12 9,2-2,-9-2,-8-12,-23-15,-18-15,-20-14,-22-18</inkml:trace>
          <inkml:trace contextRef="#ctx0" brushRef="#br0" timeOffset="-4800.83">-2647-902,'0'0,"0"0,0 0,0 0,0 0,0 0,0 0,14-16,7-9,16-12,14-14,13-5,5 2,0 1,-2 16,-7 15,-13 19,-11 21,-19 18,-13 13,-18 8,-8 8,-4-4,1 0,-1-10,8-11,6-8,7-10,15-13,8-9,15-12,15-2,7-4,5-1,0 6,-7 1,-6 5,-11 7,-8 14,-18 8,-13 18,-18 13,-6 4,-8 8,-4-1,-5 0,0-9,5-11</inkml:trace>
          <inkml:trace contextRef="#ctx0" brushRef="#br0" timeOffset="-4265.79">-1809-1686,'0'0,"0"0,0 0,0 0,0 0,0 8,0 2,0 9,9 11,7 18,5 14,5 15,10-1,4 2,8-6,5-12,2-16,-4-14,4-18,-6-20,0-20,-8-4,-11-3,-16-8,-10 4,-11 2,-16 7,-2 11,-9 12,-4 14,-5 12,3 11,4 7,3 6,3 3,9-6</inkml:trace>
          <inkml:trace contextRef="#ctx0" brushRef="#br0" timeOffset="-3907.32">-1389-1832,'0'0,"0"0,0 0,0 0,0 0,0 0,0 0,0 0,0 7,7 8,7 5,15 11,6 6,14 7,8 3,1 6,2-11,-2 1,-10-8,-8-6,-11-7</inkml:trace>
          <inkml:trace contextRef="#ctx0" brushRef="#br0" timeOffset="-3557.06">-934-2022,'0'0,"0"0,0 0,0 0,0 0,0 0,0 0,-5 9,-9 4,0 9,-4 10,-5 11,6 11,-1 5,4 6,2-8,8-4,11-13,9-14,9-20,15-16,11-20,13-14,1-10,4-21</inkml:trace>
          <inkml:trace contextRef="#ctx0" brushRef="#br0" timeOffset="-2983.69">-519-2269,'0'0,"0"0,0 0,0 0,0 0,-3 5,-4 5,-1 5,1 8,4 9,3 10,3-3,4-2,1 0,-1-8,0-3,0-8,-4-1,-3-17,-10-5,-1-13,-7-8,-1-8,5-5,0-10,7 2,3-2,11 6,11 8,12 13,12 8,13 11,12 6,11 4,-2 0,-2-2,-7-2,-13-6,-11-2,-11-5,-18-9,-14-13,-14-14,-15-5,-2-8,-6 1,1-3,3 7,3 10,9 10</inkml:trace>
        </inkml:traceGroup>
      </inkml:traceGroup>
    </inkml:traceGroup>
  </inkml:traceGroup>
</inkml:ink>
</file>

<file path=ppt/ink/ink49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3:11.12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4011083-82E2-4119-B5D1-B39292B1A6AE}" emma:medium="tactile" emma:mode="ink">
          <msink:context xmlns:msink="http://schemas.microsoft.com/ink/2010/main" type="inkDrawing" rotatedBoundingBox="9858,8347 11752,6561 11771,6581 9877,8367" semanticType="callout" shapeName="Other">
            <msink:sourceLink direction="with" ref="{2416EB29-475B-475C-9C38-199BA1A8A908}"/>
            <msink:sourceLink direction="with" ref="{F350B05A-7F0C-4602-9F11-1D595FA1DA67}"/>
          </msink:context>
        </emma:interpretation>
      </emma:emma>
    </inkml:annotationXML>
    <inkml:trace contextRef="#ctx0" brushRef="#br0">0 1773,'0'0,"0"0,0 0,0 0,0 0,0 0,14-11,11-12,26-25,30-28,32-32,30-26,21-22,23-27,13-6,-3-4,6 3,-12 10,-16 28,-13 22</inkml:trace>
  </inkml:traceGroup>
</inkml:ink>
</file>

<file path=ppt/ink/ink49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3:10.5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350B05A-7F0C-4602-9F11-1D595FA1DA67}" emma:medium="tactile" emma:mode="ink">
          <msink:context xmlns:msink="http://schemas.microsoft.com/ink/2010/main" type="inkDrawing" rotatedBoundingBox="9765,8241 15703,5645 16959,8517 11021,11113" semanticType="verticalRange" shapeName="Other">
            <msink:sourceLink direction="with" ref="{C49AEC23-E0D1-40EB-A800-F8EA6287C0BC}"/>
            <msink:destinationLink direction="with" ref="{44011083-82E2-4119-B5D1-B39292B1A6AE}"/>
            <msink:destinationLink direction="with" ref="{EF02F4E7-3100-41EA-90CA-92DB3A7EC863}"/>
          </msink:context>
        </emma:interpretation>
      </emma:emma>
    </inkml:annotationXML>
    <inkml:trace contextRef="#ctx0" brushRef="#br0">0 1996,'0'0,"0"0,0 0,0 0,0 7,7 3,7 9,14 18,15 17,24 26,19 18,20 22,14 11,14 11,6 10,1 2,4-3,3-2,-7-10,0-10,-7-14,2-12,-5-12,-8-9,-8-10,-13-7,-12-14,-3-11,-11-11,-7-10,-2-7,-4-18,-1-7,9-16,4-15,14-12,18-18,10-13,12-11,12-14,14-6,7-9,8-2,1 0,9-6,4-2,1 3,-2 5,-4 1,-3-1,-3 2,-11 0,-8 7,-8-4,-4 11,-15 4,-9 11,-9 7,-12 8,-21 6,-14 15,-14 9,-13 11,-14 6,-10 11,-4 6,-7 1,-4 1,-3 3,0-6,-3-2,-8-2,0-13,-3-9,-2-8,-9-5,-12-11,-7-2,-5-8,-3-1,-2 1,-1 4,2 0,-2 6,4 6,0 3,-2 17,5 2</inkml:trace>
  </inkml:traceGroup>
</inkml:ink>
</file>

<file path=ppt/ink/ink49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3:16.1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9ADF94A-E0AC-4104-B5D7-2DD22AEB94E5}" emma:medium="tactile" emma:mode="ink">
          <msink:context xmlns:msink="http://schemas.microsoft.com/ink/2010/main" type="inkDrawing" rotatedBoundingBox="15984,14656 21818,6408 25834,9249 19999,17496" semanticType="enclosure" shapeName="Other">
            <msink:sourceLink direction="with" ref="{062EFDA4-CAC1-4405-878A-1130CCAD8B9A}"/>
          </msink:context>
        </emma:interpretation>
      </emma:emma>
    </inkml:annotationXML>
    <inkml:trace contextRef="#ctx0" brushRef="#br0">0 7915,'0'0,"0"0,0 0,0 0,0 0,7 9,11 1,19 5,21 11,28 6,26 13,25 3,15 8,21-2,7 5,9-5,3-1,4 1,-5 4,-1-8,6 6,-5-1,-6 0,0 0,-8 0,-8 5,-17-1,-11-1,-12-3,-13-7,-11-6,-17-16,-16-13,-5-13,-2-10,1-15,6-14,0-4,4-9,11-14,6-12,13-10,9-9,1-9,15-16,1-10,6-12,7-12,3-12,7-13,8-5,3-11,5-2,2-5,-4 6,-3 7,-5 6,-11 11,-13 16,-17 16,-12 8,-18 13,-16 14,-18 14,-13 13,-10 6,-12 2,-1 5,-10-4,1-4,-7 6,-4 3,0 0,0 0,-4 0,-3 1,-4-9,-4-8,-3-12,-3-16,-9-21,1-13,-6-10,3-17,-1-3,-1-8,3-4,1 3,-2-5,-3 0,6 4,-1 9,-7-4,-2 6,-5 4,2 6,-2 8,1 14,-1-1,0 8,-2 9,8 11,-3 11,-7 10,-3 10,-2 7,2 6,2 14,-3 5,1 14,-5 7,-6 11,-9 12,-6 14,-6 15,-12 14,-13 13,-9 12,-11 18,-7 9,-2 19,-15 15,4 12,-4 3,-7 19,7 6,1 4,6 7,7 10,6 0,8 3,11 2,9 7,0-11,5 4,6 2,-1-7,1 1,-3 1,-1-6,-7 6,-2-4,-5 2,2 3,-6 1,2 1,-5-6,-2 3,-5-4,-2-1,-8 1,3-5,2-2,-5-3,8-6,-2-8,6 6,-1-4,3-12,8-10,5-16,15-10,8-16,11-14,15-18,12-14,13-17,17-10</inkml:trace>
  </inkml:traceGroup>
</inkml:ink>
</file>

<file path=ppt/ink/ink49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3:33.06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A2C9E56-022F-4E86-A8FF-555627243683}" emma:medium="tactile" emma:mode="ink">
          <msink:context xmlns:msink="http://schemas.microsoft.com/ink/2010/main" type="writingRegion" rotatedBoundingBox="2702,11196 11078,4892 14462,9387 6087,15692"/>
        </emma:interpretation>
      </emma:emma>
    </inkml:annotationXML>
    <inkml:traceGroup>
      <inkml:annotationXML>
        <emma:emma xmlns:emma="http://www.w3.org/2003/04/emma" version="1.0">
          <emma:interpretation id="{0FA44871-5374-4ACC-8D5A-F789360F9034}" emma:medium="tactile" emma:mode="ink">
            <msink:context xmlns:msink="http://schemas.microsoft.com/ink/2010/main" type="paragraph" rotatedBoundingBox="2702,11196 9032,6432 9992,7708 3663,12473" alignmentLevel="1"/>
          </emma:interpretation>
        </emma:emma>
      </inkml:annotationXML>
      <inkml:traceGroup>
        <inkml:annotationXML>
          <emma:emma xmlns:emma="http://www.w3.org/2003/04/emma" version="1.0">
            <emma:interpretation id="{80564DC3-BBB9-4147-9361-B8CD792427F2}" emma:medium="tactile" emma:mode="ink">
              <msink:context xmlns:msink="http://schemas.microsoft.com/ink/2010/main" type="line" rotatedBoundingBox="2702,11196 9032,6432 9992,7708 3663,12473"/>
            </emma:interpretation>
          </emma:emma>
        </inkml:annotationXML>
        <inkml:traceGroup>
          <inkml:annotationXML>
            <emma:emma xmlns:emma="http://www.w3.org/2003/04/emma" version="1.0">
              <emma:interpretation id="{91752230-4DFD-47DC-A2A2-CAD44C5B768C}" emma:medium="tactile" emma:mode="ink">
                <msink:context xmlns:msink="http://schemas.microsoft.com/ink/2010/main" type="inkWord" rotatedBoundingBox="2702,11196 5234,9291 6084,10420 3552,12326"/>
              </emma:interpretation>
              <emma:one-of disjunction-type="recognition" id="oneOf0">
                <emma:interpretation id="interp0" emma:lang="en-IN" emma:confidence="0">
                  <emma:literal>tan</emma:literal>
                </emma:interpretation>
                <emma:interpretation id="interp1" emma:lang="en-IN" emma:confidence="0">
                  <emma:literal>tam</emma:literal>
                </emma:interpretation>
                <emma:interpretation id="interp2" emma:lang="en-IN" emma:confidence="0">
                  <emma:literal>than</emma:literal>
                </emma:interpretation>
                <emma:interpretation id="interp3" emma:lang="en-IN" emma:confidence="0">
                  <emma:literal>Ham</emma:literal>
                </emma:interpretation>
                <emma:interpretation id="interp4" emma:lang="en-IN" emma:confidence="0">
                  <emma:literal>Han</emma:literal>
                </emma:interpretation>
              </emma:one-of>
            </emma:emma>
          </inkml:annotationXML>
          <inkml:trace contextRef="#ctx0" brushRef="#br0">0 1197,'0'0,"0"0,0 0,0 0,0 0,0 0,4-7,7-15,19-22,21-27,30-29,19-29,24-20,8-13,-1 4,-8 14,-10 26,-23 25</inkml:trace>
          <inkml:trace contextRef="#ctx0" brushRef="#br0" timeOffset="-374.69">66-139,'0'0,"0"0,0 0,0 0,0 0,0 0,0 0,0 7,3 5,8 4,10 17,11 9,12 19,7 7,14 18,9 5,4 6,-2 3,2-5,-2-4,-6-8,-10-5,-9-15,-7-11,-12-10</inkml:trace>
          <inkml:trace contextRef="#ctx0" brushRef="#br0" timeOffset="999.88">1393-393,'0'0,"0"0,0 0,0 0,0 0,0 0,0 0,-9 3,-5 9,-6 14,-4 19,-3 16,-1 20,5 16,4 10,12-1,10-2,11-13,11-13,7-22,12-31,3-28,1-28,-2-21,-18-14,-10-22,-13 0,-14 0,-12 5,-11 15,6 7,-2 19,7 15,3 8,7 16,8 9,17 13,11 5,19 8,12 3,13 8,16-8,6-4,-2-9,-8-7,-11-15,-18-10,-17-14,-24-10,-19-5,-16-10,-13-2,-4 2,6 5,0 9,12 8,5 11,18 16,26 0,10 9,13-6,2 1,4-4,0 0,-9-4,-9 1,-13-9,-13-5,-15-13,-13-9,-6-10,-2 3,4-5,2 9,6-1,13 11,14 10,20 7,8 8,20 11,17 7,11 6,11 5</inkml:trace>
        </inkml:traceGroup>
        <inkml:traceGroup>
          <inkml:annotationXML>
            <emma:emma xmlns:emma="http://www.w3.org/2003/04/emma" version="1.0">
              <emma:interpretation id="{8C6FB274-37FD-4F1F-BE01-B449CAEF9E82}" emma:medium="tactile" emma:mode="ink">
                <msink:context xmlns:msink="http://schemas.microsoft.com/ink/2010/main" type="inkWord" rotatedBoundingBox="5636,9165 9116,6545 9992,7708 6512,10328"/>
              </emma:interpretation>
              <emma:one-of disjunction-type="recognition" id="oneOf1">
                <emma:interpretation id="interp5" emma:lang="en-IN" emma:confidence="0">
                  <emma:literal>263</emma:literal>
                </emma:interpretation>
                <emma:interpretation id="interp6" emma:lang="en-IN" emma:confidence="0">
                  <emma:literal>2-63</emma:literal>
                </emma:interpretation>
                <emma:interpretation id="interp7" emma:lang="en-IN" emma:confidence="0">
                  <emma:literal>2--63</emma:literal>
                </emma:interpretation>
                <emma:interpretation id="interp8" emma:lang="en-IN" emma:confidence="0">
                  <emma:literal>21-63</emma:literal>
                </emma:interpretation>
                <emma:interpretation id="interp9" emma:lang="en-IN" emma:confidence="0">
                  <emma:literal>L..63</emma:literal>
                </emma:interpretation>
              </emma:one-of>
            </emma:emma>
          </inkml:annotationXML>
          <inkml:trace contextRef="#ctx0" brushRef="#br0" timeOffset="5065.61">4878-3585,'0'0,"0"0,0 0,0 0,0 0,0 14,0 2,4 17,10 24,3 16,8 22,12 12,14 6,8-3,4-10,2-14,-3-26,-7-21,-6-21,-8-18,-13-18,-12-18,-12-1,-11-4,-20 0,-6 4,-6 8,-7 16,2 13,-4 17,6 15,1 14,6 8,10 7,11-4</inkml:trace>
          <inkml:trace contextRef="#ctx0" brushRef="#br0" timeOffset="5704">5533-3758,'0'0,"0"0,0 0,0 0,0 0,0 0,3-8,8-1,10-6,14 0,13 0,3 8,4 7,1 10,-8 10,-13 7,-12 11,-12 12,-8-6,-6 6,-4-6,0-7,-2-7,2-11,7-7,7-12,9-9,9-1,12-7,12 0,6-3,3 5,0 5,-1 6,-11 4,-6 10,-17 16,-16 18,-19 8,-16 13,-17 4,-15 4,-5 3</inkml:trace>
          <inkml:trace contextRef="#ctx0" brushRef="#br0" timeOffset="1553.09">3025-1951,'0'0,"0"0,0 0,0 0,0 8,0 6,4 11,5 23,-1 25,6 27,4 18,-4 11,-3 1,-8-3,-6-17,-8-22,-6-13,-15-26,-2-24,-5-21,1-21,-1-26,11-4,10-12,18 1,18-3,22 7,18 5,22 13,20 14,10 14,6 8,3 5,-1 5,-4 2,-15-5,-12-11,-18-11</inkml:trace>
          <inkml:trace contextRef="#ctx0" brushRef="#br0" timeOffset="1909.41">4137-1987,'0'0,"0"0,0 0,0 0,0 0,0 0,0 0,0 0,0 0,7-6,7-8,2-8,9-2,14-8,1-2</inkml:trace>
          <inkml:trace contextRef="#ctx0" brushRef="#br0" timeOffset="2265.59">4278-1323,'0'0,"0"0,0 0,0 0,0 0,0 0,0 0,11-3,6-7,17-12,10-10,12-14,6-5,4-5,-1 0,-5 9,-9 6,-7 11,-19 6,-11 10,-14 14,0 0</inkml:trace>
        </inkml:traceGroup>
      </inkml:traceGroup>
    </inkml:traceGroup>
    <inkml:traceGroup>
      <inkml:annotationXML>
        <emma:emma xmlns:emma="http://www.w3.org/2003/04/emma" version="1.0">
          <emma:interpretation id="{0EA6B198-5111-4DA0-9CE7-CD279AD04BF7}" emma:medium="tactile" emma:mode="ink">
            <msink:context xmlns:msink="http://schemas.microsoft.com/ink/2010/main" type="paragraph" rotatedBoundingBox="8055,8686 10592,7606 11385,9467 8848,10548" alignmentLevel="3"/>
          </emma:interpretation>
        </emma:emma>
      </inkml:annotationXML>
      <inkml:traceGroup>
        <inkml:annotationXML>
          <emma:emma xmlns:emma="http://www.w3.org/2003/04/emma" version="1.0">
            <emma:interpretation id="{35B5DA97-E47C-4A6E-8E8C-40C4E76C89EA}" emma:medium="tactile" emma:mode="ink">
              <msink:context xmlns:msink="http://schemas.microsoft.com/ink/2010/main" type="line" rotatedBoundingBox="8055,8686 10592,7606 11385,9467 8848,10548"/>
            </emma:interpretation>
          </emma:emma>
        </inkml:annotationXML>
        <inkml:traceGroup>
          <inkml:annotationXML>
            <emma:emma xmlns:emma="http://www.w3.org/2003/04/emma" version="1.0">
              <emma:interpretation id="{6261ED40-E79E-481A-ADB2-C8402BDDD3FE}" emma:medium="tactile" emma:mode="ink">
                <msink:context xmlns:msink="http://schemas.microsoft.com/ink/2010/main" type="inkWord" rotatedBoundingBox="8055,8686 10592,7606 11385,9467 8848,10548"/>
              </emma:interpretation>
              <emma:one-of disjunction-type="recognition" id="oneOf2">
                <emma:interpretation id="interp10" emma:lang="en-IN" emma:confidence="0">
                  <emma:literal>56</emma:literal>
                </emma:interpretation>
                <emma:interpretation id="interp11" emma:lang="en-IN" emma:confidence="0">
                  <emma:literal>To</emma:literal>
                </emma:interpretation>
                <emma:interpretation id="interp12" emma:lang="en-IN" emma:confidence="0">
                  <emma:literal>T6</emma:literal>
                </emma:interpretation>
                <emma:interpretation id="interp13" emma:lang="en-IN" emma:confidence="0">
                  <emma:literal>356</emma:literal>
                </emma:interpretation>
                <emma:interpretation id="interp14" emma:lang="en-IN" emma:confidence="0">
                  <emma:literal>556</emma:literal>
                </emma:interpretation>
              </emma:one-of>
            </emma:emma>
          </inkml:annotationXML>
          <inkml:trace contextRef="#ctx0" brushRef="#br0" timeOffset="6236.82">5185-1077,'0'0,"0"0,0 0,0 0,0 0,0 0,11-14,10-11,27-23,28-29,28-34,19-27,29-30,14-15,10-15,-1-2,-6 7,-10 17,-21 20,-25 31,-25 30,-21 26,-19 23,-27 29</inkml:trace>
          <inkml:trace contextRef="#ctx0" brushRef="#br0" timeOffset="6910.19">6186-1394,'0'0,"0"0,0 0,0 0,0 0,7-8,9-8,8-14,19-9,4-10,8-2,3 7,-1 14,-15 23,-8 17,-20 24,-14 10,-11 8,-6 3,-3-5,6-4,7-14,7-10,7-10,20-17,11-12,14-8,6 3,4 5,-4 5,-3 12,-11 15,-13 12,-16 17,-19 21,-14 14,-20 2,-7 4,-6 0,0-6,-4-21,4-17</inkml:trace>
          <inkml:trace contextRef="#ctx0" brushRef="#br0" timeOffset="7345.71">7015-2256,'0'0,"0"0,0 0,0 0,0 0,0 0,0 5,0 7,7 14,7 21,13 22,12 21,15 8,19 2,10-8,10-26,1-17,-2-24,-2-21,-15-21,-13-17,-16-7,-21-3,-22-5,-20 10,-22 15,-16 13,-10 19,-11 16,-7 28,4 19</inkml:trace>
        </inkml:traceGroup>
      </inkml:traceGroup>
    </inkml:traceGroup>
    <inkml:traceGroup>
      <inkml:annotationXML>
        <emma:emma xmlns:emma="http://www.w3.org/2003/04/emma" version="1.0">
          <emma:interpretation id="{FD3F971E-4FE9-4F4A-90B3-A078D16EE1DA}" emma:medium="tactile" emma:mode="ink">
            <msink:context xmlns:msink="http://schemas.microsoft.com/ink/2010/main" type="paragraph" rotatedBoundingBox="7387,12792 13068,7591 14478,9131 8796,14332" alignmentLevel="2"/>
          </emma:interpretation>
        </emma:emma>
      </inkml:annotationXML>
      <inkml:traceGroup>
        <inkml:annotationXML>
          <emma:emma xmlns:emma="http://www.w3.org/2003/04/emma" version="1.0">
            <emma:interpretation id="{00B344DE-71A4-4D9A-8876-63849F0D24CC}" emma:medium="tactile" emma:mode="ink">
              <msink:context xmlns:msink="http://schemas.microsoft.com/ink/2010/main" type="line" rotatedBoundingBox="7387,12792 13068,7591 14478,9131 8796,14332">
                <msink:destinationLink direction="with" ref="{375617EE-B6E7-4344-AD82-B4D25095417D}"/>
              </msink:context>
            </emma:interpretation>
          </emma:emma>
        </inkml:annotationXML>
        <inkml:traceGroup>
          <inkml:annotationXML>
            <emma:emma xmlns:emma="http://www.w3.org/2003/04/emma" version="1.0">
              <emma:interpretation id="{0A7675FD-89F1-4FEE-972C-88F096A89773}" emma:medium="tactile" emma:mode="ink">
                <msink:context xmlns:msink="http://schemas.microsoft.com/ink/2010/main" type="inkWord" rotatedBoundingBox="7387,12792 13068,7591 14478,9131 8796,14332"/>
              </emma:interpretation>
              <emma:one-of disjunction-type="recognition" id="oneOf3">
                <emma:interpretation id="interp15" emma:lang="en-IN" emma:confidence="0">
                  <emma:literal>2-60.26</emma:literal>
                </emma:interpretation>
                <emma:interpretation id="interp16" emma:lang="en-IN" emma:confidence="0">
                  <emma:literal>260.26</emma:literal>
                </emma:interpretation>
                <emma:interpretation id="interp17" emma:lang="en-IN" emma:confidence="0">
                  <emma:literal>2760.26</emma:literal>
                </emma:interpretation>
                <emma:interpretation id="interp18" emma:lang="en-IN" emma:confidence="0">
                  <emma:literal>20-60.26</emma:literal>
                </emma:interpretation>
                <emma:interpretation id="interp19" emma:lang="en-IN" emma:confidence="0">
                  <emma:literal>27-60.26</emma:literal>
                </emma:interpretation>
              </emma:one-of>
            </emma:emma>
          </inkml:annotationXML>
          <inkml:trace contextRef="#ctx0" brushRef="#br0" timeOffset="10185.91">7441 22,'0'0,"0"0,0 0,0 0,0 10,0 7,3 20,1 22,8 24,6 29,6 10,13 3,11-4,9-18,4-22,5-27,2-28,5-26,-11-22,-8-17,-15-10,-14-2,-18 2,-18 5,-21 8,-12 11,-10 13,-8 12,-5 12,2 13,6 11,12 11,18 9,15 3</inkml:trace>
          <inkml:trace contextRef="#ctx0" brushRef="#br0" timeOffset="10676.64">8201-283,'0'0,"0"0,0 0,0 0,-3 12,-4 6,-2 15,2 19,3 23,8 11,12 14,8-4,17-14,12-21,5-22,4-26,0-23,1-29,-12-15,-10-16,-16-11,-22-4,-13 1,-20 6,-6 12,-8 10,-9 20,-2 18,1 18,3 18,5 18,14 13,9 17</inkml:trace>
          <inkml:trace contextRef="#ctx0" brushRef="#br0" timeOffset="11026.69">9108-374,'0'0,"0"0,0 0,0 0,0 0,0 0,0 0,0 0,0 0,0 0,0 0,0 0,0 0,0 0,-7 0,-5 0,1 0,1-4,3-8,7-5</inkml:trace>
          <inkml:trace contextRef="#ctx0" brushRef="#br0" timeOffset="11518.33">9219-1179,'0'0,"0"0,0 0,0 0,0 0,0-10,4-2,7-6,6-8,10-3,8 4,9 8,4 27,5 19,-9 18,-5 16,-9 6,-6 9,-10 0,-5-8,-9-11,0-12,0-13,4-15,6-23,8-19,17-25,13-13,10-22,11-16</inkml:trace>
          <inkml:trace contextRef="#ctx0" brushRef="#br0" timeOffset="11979.33">9931-2022,'0'0,"0"0,0 0,0 0,0 0,3 7,4 8,4 7,12 24,14 18,9 21,8 11,13 7,8-3,0-10,3-19,0-22,-6-23,-5-19,-9-24,-13-21,-15-14,-13-6,-13-1,-18 3,-16 9,-6 13,-11 19,-8 8,-5 24,2 13,10 14,7 9,10 1</inkml:trace>
          <inkml:trace contextRef="#ctx0" brushRef="#br0" timeOffset="12388.71">9685-3172,'0'0,"0"0,0 0,0 0,0 0,-3 12,3 8,0 4,7 15,11 12,12-2,8 2,10-21,3-11,-1-16,-10-18,-15-4,-18-13,-18 2,-22 4,-27 16,-20 17,-18 25</inkml:trace>
          <inkml:trace contextRef="#ctx0" brushRef="#br0" timeOffset="8240.33">5085 1573,'0'0,"0"0,0 0,0 0,3 8,4 2,7 12,11 19,7 25,8 31,5 20,-10 16,-16 11,-19 0,-19-8,-13-14,-12-19,-14-25,-9-24,-2-27,4-30,-1-21,12-17,15-15,19-5,19 0,15 4,17 4,17 14,12 9,16 13,12 7,9 10,4 10,6-3,6-7,2-12,2-10,-6-15,-5-11,-6-11</inkml:trace>
          <inkml:trace contextRef="#ctx0" brushRef="#br0" timeOffset="8633.27">6443 1288,'0'0,"0"0,0 0,0 0,0 0,0 0,0 0,0 0,0-6,8-8,2-8,8-14,6-2,-2-6,4 3,-1 10</inkml:trace>
          <inkml:trace contextRef="#ctx0" brushRef="#br0" timeOffset="8967.54">6518 1978,'0'0,"0"0,0 0,0 0,0 0,7-7,3-8,13-11,9-13,16-17,3-11,3 1,-2 0,-8 8,-9 9,-5 12,-12 11</inkml:trace>
        </inkml:traceGroup>
      </inkml:traceGroup>
    </inkml:traceGroup>
  </inkml:traceGroup>
</inkml:ink>
</file>

<file path=ppt/ink/ink49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3:47.2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5617EE-B6E7-4344-AD82-B4D25095417D}" emma:medium="tactile" emma:mode="ink">
          <msink:context xmlns:msink="http://schemas.microsoft.com/ink/2010/main" type="inkDrawing" rotatedBoundingBox="6713,12881 13376,6099 15879,8558 9215,15340" hotPoints="13431,6443 15623,8514 9260,15253 7067,13183" semanticType="enclosure" shapeName="Rectangle">
            <msink:sourceLink direction="with" ref="{00B344DE-71A4-4D9A-8876-63849F0D24CC}"/>
          </msink:context>
        </emma:interpretation>
      </emma:emma>
    </inkml:annotationXML>
    <inkml:trace contextRef="#ctx0" brushRef="#br0">2813 7918,'0'0,"0"0,0 0,0 0,0 0,0 0,0 0,0 0,3-8,9-6,17-11,22-21,39-23,33-35,38-34,44-40,45-39,36-40,35-43,31-29,25-28,22-19,12-13,-1-6,-6 2,-21 9,-21 23,-31 34,-41 31,-45 44,-38 37,-42 40,-41 40,-38 32,-26 25,-26 22,-27 5,-25 10,-22 6,-20-4,-20 0,-18-5,-14-9,-8-4,-14-13,-9-13,-3-5,-4-15,-2-12,6-10,6-7,6-6,7-4,12 8,15 12,11 16,12 23,15 17,14 22,11 17,-2 23,4 14,-5 21,-5 15,-6 15,-9 18,-9 30,-10 14,-14 30,-13 19,-16 20,-12 16,-22 12,-17 9,-12 6,-18 0,-17 6,-19 1,-9-5,-19-2,-12 9,-10-2,-8 2,-3 0,-5 2,2-3,4-11,10-8,10-17,18-19,19-23,25-24,30-28,28-19,32-22,26-12,29-10,21-4,19 0,22 3,17 2,21 13,11 1,19 12,20 13,13 10,19 10,19 7,17 12,16 11,8 9,10 0,-2 5,-1 2,-12-12,-6-12,-21-10,-15-19,-25-15,-19-20,-24-20,-17-23,-8-25,-5-25,12-38,13-25,22-31,27-28,40-32,45-33,35-24,21 4,-9 16,-23 23,-33 37</inkml:trace>
  </inkml:traceGroup>
</inkml:ink>
</file>

<file path=ppt/ink/ink49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3:48.9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73DC731-8DF6-4A35-B232-1893D0AB08E5}" emma:medium="tactile" emma:mode="ink">
          <msink:context xmlns:msink="http://schemas.microsoft.com/ink/2010/main" type="writingRegion" rotatedBoundingBox="16802,7032 22022,5743 22381,7193 17161,8483">
            <msink:destinationLink direction="with" ref="{269B1C30-80A9-42BA-B1C8-4B3710B33C58}"/>
            <msink:destinationLink direction="with" ref="{C5C2E7FB-582E-480D-AA97-57DB6AAD8C58}"/>
          </msink:context>
        </emma:interpretation>
      </emma:emma>
    </inkml:annotationXML>
    <inkml:traceGroup>
      <inkml:annotationXML>
        <emma:emma xmlns:emma="http://www.w3.org/2003/04/emma" version="1.0">
          <emma:interpretation id="{AF8F999B-20C9-4248-843D-60800804069A}" emma:medium="tactile" emma:mode="ink">
            <msink:context xmlns:msink="http://schemas.microsoft.com/ink/2010/main" type="paragraph" rotatedBoundingBox="16802,7032 22022,5743 22381,7193 17161,8483" alignmentLevel="1"/>
          </emma:interpretation>
        </emma:emma>
      </inkml:annotationXML>
      <inkml:traceGroup>
        <inkml:annotationXML>
          <emma:emma xmlns:emma="http://www.w3.org/2003/04/emma" version="1.0">
            <emma:interpretation id="{6291B313-B18F-463F-A503-A91A30C02FBC}" emma:medium="tactile" emma:mode="ink">
              <msink:context xmlns:msink="http://schemas.microsoft.com/ink/2010/main" type="line" rotatedBoundingBox="16802,7032 22022,5743 22381,7193 17161,8483"/>
            </emma:interpretation>
          </emma:emma>
        </inkml:annotationXML>
        <inkml:traceGroup>
          <inkml:annotationXML>
            <emma:emma xmlns:emma="http://www.w3.org/2003/04/emma" version="1.0">
              <emma:interpretation id="{CA5DA477-9B42-4A56-A64D-DB4AB213D8BD}" emma:medium="tactile" emma:mode="ink">
                <msink:context xmlns:msink="http://schemas.microsoft.com/ink/2010/main" type="inkWord" rotatedBoundingBox="16802,7032 22022,5743 22381,7193 17161,8483"/>
              </emma:interpretation>
              <emma:one-of disjunction-type="recognition" id="oneOf0">
                <emma:interpretation id="interp0" emma:lang="en-IN" emma:confidence="0">
                  <emma:literal>12--12."</emma:literal>
                </emma:interpretation>
                <emma:interpretation id="interp1" emma:lang="en-IN" emma:confidence="0">
                  <emma:literal>2--12."</emma:literal>
                </emma:interpretation>
                <emma:interpretation id="interp2" emma:lang="en-IN" emma:confidence="0">
                  <emma:literal>22--12."</emma:literal>
                </emma:interpretation>
                <emma:interpretation id="interp3" emma:lang="en-IN" emma:confidence="0">
                  <emma:literal>Re-12."</emma:literal>
                </emma:interpretation>
                <emma:interpretation id="interp4" emma:lang="en-IN" emma:confidence="0">
                  <emma:literal>Re.12."</emma:literal>
                </emma:interpretation>
              </emma:one-of>
            </emma:emma>
          </inkml:annotationXML>
          <inkml:trace contextRef="#ctx0" brushRef="#br0">0 0,'0'0,"0"0,0 0,0 0,3 7,8 8,6 16,20 19,22 20,22 20,14 13,9 4,-1-4,-13-12,-7-11,-22-9</inkml:trace>
          <inkml:trace contextRef="#ctx0" brushRef="#br0" timeOffset="476.47">97 186,'0'0,"0"0,0 0,0 0,0 0,0-10,3-7,6-17,9-15,17-5,11-5,16 8,8 15,1 30,-13 29,-14 26,-16 21,-21 16,-14 11,-14 3,-9-5,-2-7,-1-21,8-12,8-15,17-13,17-17,11-10,20-10,21-10,17-2,8-7,12-6,1-8,-4 6,-10-5,-17 4</inkml:trace>
          <inkml:trace contextRef="#ctx0" brushRef="#br0" timeOffset="718.32">1268-137,'0'0,"0"0,0 0,0 0,0 0,0 0,11-3,14-9,14-4,12-6</inkml:trace>
          <inkml:trace contextRef="#ctx0" brushRef="#br0" timeOffset="944.3">1680 142,'0'0,"0"0,0 0,0 0,0 0,0 0,0 0,7-5,16-10,12-12,18-15,12-18,9-18</inkml:trace>
          <inkml:trace contextRef="#ctx0" brushRef="#br0" timeOffset="1430.21">1987-686,'0'0,"0"0,0 0,0 0,0 0,0 0,-11 4,11-4,0 0,18-16,6-7,21-18,9-11,5-8,4 3,-8 1,-8 8,-11 6,-10 13,-12 11,-7 6,-7 12,0 0,-3 7,6 11,15 9,3 12,13 5,8 19,9 5,7 8,10 9,2-1,-1-4,-5-7,-10-6,-6-9,-13-14</inkml:trace>
          <inkml:trace contextRef="#ctx0" brushRef="#br0" timeOffset="1954.93">3060-1029,'0'0,"0"0,0 0,0 0,0 0,0 0,0 0,9-6,8-4,8-2,17 1,9 2,8 14,-1 14,-2 8,-12 22,-15 10,-13 11,-16 8,-9-2,-5 0,0-13,3-11,11-18,11-10,10-21,19-15,11-13,13-11,12-11,5-2,-7 1,-9 1,-10 8,-14 10,-17 9,-2 10,-22 10</inkml:trace>
          <inkml:trace contextRef="#ctx0" brushRef="#br0" timeOffset="3051.51">4549-721,'0'0,"0"0,0 0,0 0,0 0,0 0,0 0,0 0,0 0,0 0,0 0,0 0,0 0,0 0,0 0,0 0,-3 6,-6 3,2-7,-4 1,1 0,-1 1,0-4,-3 0,4 0,3-4,7 4,0 0,0 0,0 0,0 0,0 0,0 0,0 0,0 0,0 7,0 5,0 0,0-4,-4-1,1 0,-1 0,4-7,0 0,0 0,0 0,0 0,0-7</inkml:trace>
          <inkml:trace contextRef="#ctx0" brushRef="#br0" timeOffset="3794.55">4773-1050,'0'0,"0"0,0 0,0 0,0 0,7-3,11-4,19-10,18-8,22-13,12-6</inkml:trace>
          <inkml:trace contextRef="#ctx0" brushRef="#br0" timeOffset="3529.33">4911-1035,'0'0,"0"0,0 0,0 0,0 0,0 6,0 5,3 6,4 10,4 9,7 1,-1 9,5-5,8-4,1-8,3-2,-1-7,3-5,10-5,-6 2,-1 4,2 2,-8 6,-5 0,-6 6,-15 7,-14-1</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2:59:46.889"/>
    </inkml:context>
    <inkml:brush xml:id="br0">
      <inkml:brushProperty name="width" value="0.05" units="cm"/>
      <inkml:brushProperty name="height" value="0.05" units="cm"/>
      <inkml:brushProperty name="ignorePressure" value="1"/>
    </inkml:brush>
  </inkml:definitions>
  <inkml:trace contextRef="#ctx0" brushRef="#br0">0 1,'4'0,"7"4,5 6,9 6,9 9,4 14,3 9,-4 10,-4 9,-4-4,-2-2,-5-8,-7-3,-6-2,-4-5,-3 0,-3-3,0-9</inkml:trace>
</inkml:ink>
</file>

<file path=ppt/ink/ink5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4:39.63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51BE042-04C6-4454-B2EC-7DD89C95C600}" emma:medium="tactile" emma:mode="ink">
          <msink:context xmlns:msink="http://schemas.microsoft.com/ink/2010/main" type="inkDrawing" rotatedBoundingBox="14458,7454 15998,6850 16013,6889 14473,7493" semanticType="underline" shapeName="Other">
            <msink:sourceLink direction="with" ref="{608E0D29-6E31-4F18-8AFC-390A65575552}"/>
          </msink:context>
        </emma:interpretation>
      </emma:emma>
    </inkml:annotationXML>
    <inkml:trace contextRef="#ctx0" brushRef="#br0">969 1886,'0'0,"0"0,0 0,0 0,0 0,0 0,0 0,12 9,3 3,10 9,12 5,7 5,3 14,-3-3,1 13,-11 6,-12-6,-7 6,-15 0,-10-4,-17-10,-2-6,-21-11,1-20,-3-20,-4-16</inkml:trace>
  </inkml:traceGroup>
</inkml:ink>
</file>

<file path=ppt/ink/ink50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3:53.2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69B1C30-80A9-42BA-B1C8-4B3710B33C58}" emma:medium="tactile" emma:mode="ink">
          <msink:context xmlns:msink="http://schemas.microsoft.com/ink/2010/main" type="inkDrawing" rotatedBoundingBox="18517,9104 22917,6891 22935,6925 18534,9139" semanticType="underline" shapeName="Other">
            <msink:sourceLink direction="with" ref="{273DC731-8DF6-4A35-B232-1893D0AB08E5}"/>
          </msink:context>
        </emma:interpretation>
      </emma:emma>
    </inkml:annotationXML>
    <inkml:trace contextRef="#ctx0" brushRef="#br0">0 2211,'0'0,"0"0,0 0,0 0,0 0,0 0,14-7,23-11,32-18,42-25,48-23,44-26,60-28,40-19,38-19,28-14,15-1,5-1,-10 10,-30 5,-40 28,-53 26,-53 23,-56 27,-59 36,-60 25,-46 27</inkml:trace>
  </inkml:traceGroup>
</inkml:ink>
</file>

<file path=ppt/ink/ink50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3:53.6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5C2E7FB-582E-480D-AA97-57DB6AAD8C58}" emma:medium="tactile" emma:mode="ink">
          <msink:context xmlns:msink="http://schemas.microsoft.com/ink/2010/main" type="inkDrawing" rotatedBoundingBox="18993,9260 23095,6871 23143,6955 19042,9343" semanticType="underline" shapeName="Other">
            <msink:sourceLink direction="with" ref="{273DC731-8DF6-4A35-B232-1893D0AB08E5}"/>
          </msink:context>
        </emma:interpretation>
      </emma:emma>
    </inkml:annotationXML>
    <inkml:trace contextRef="#ctx0" brushRef="#br0">0 2413,'0'0,"0"0,0 0,0 0,0 0,7-3,16-6,25-11,44-23,47-29,52-28,47-29,44-25,36-24,15-13,10-9,-3 3,-6 6,-22 5,-29 17,-42 13,-41 25,-47 25,-40 23,-44 25,-41 21</inkml:trace>
  </inkml:traceGroup>
</inkml:ink>
</file>

<file path=ppt/ink/ink50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4:12.00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7B50B90-3D9D-465E-B1B0-0BEF1EB21427}" emma:medium="tactile" emma:mode="ink">
          <msink:context xmlns:msink="http://schemas.microsoft.com/ink/2010/main" type="inkDrawing" rotatedBoundingBox="2605,7537 7539,10224 5506,13957 572,11271" hotPoints="6710,9214 6512,11713 2135,11367 2332,8869" semanticType="enclosure" shapeName="Rectangle">
            <msink:sourceLink direction="with" ref="{F9FDDA04-9FCB-465C-B3EE-E4601E9A0086}"/>
            <msink:sourceLink direction="with" ref="{0BD1953F-EEE5-4E50-AE7C-2D61F25C44C1}"/>
          </msink:context>
        </emma:interpretation>
      </emma:emma>
    </inkml:annotationXML>
    <inkml:trace contextRef="#ctx0" brushRef="#br0">57 286,'0'0,"0"0,0 0,0 0,0 0,-4 10,1 9,3 11,0 21,0 25,3 24,1 22,-1 18,2 28,-3 12,2 14,-1 16,4 9,-3 1,-1 2,-3 3,-7-2,-7-1,4-12,-5-10,3-21,-2-11,7-21,0-21,3-20,4-21,0-17,0-24,4-19,-1-10,-3-6,0-9,4-9,1 3,-3-3,7 1,1 1,8 0,14 0,7-1,12 1,11 0,10-1,11 1,12 0,9 1,2 1,11 1,4-3,8 1,2-5,10 5,2-1,-4 0,1 2,-6 2,2-1,-9 4,-4 0,-6 4,-17-1,-6 2,-15 2,-6 0,-15-1,-7 5,-16-5,-10-2,-5-1,-6 1,-7 1,-7-5,0 0,0 0,0 0,0 0,0 0,0 0,0 0,0 0,7-5,3 1,6 1,7-1,4 1,12 0,5-2,7-4,7 2,13 1,1-6,6 2,8-6,-3-1,-3 2,10-5,0 6,0-4,-8 2,0 3,-5 1,-11 2,-12 3,-8-1,-9 4,-12-1,-7 2,-11 3,-7 0,0 0,0 0,-4-10,1-12,-1-12,-3-10,3-16,1-9,-1-16,1-8,-1-7,4 0,0-3,0 7,0 11,0 15,0 15,0 11,0 13,0 18,0 13,0 0,0 0,0 0,-7 6,0 1,-3 7,1-1,-9 6,-10 3,-11 3,-16 2,-13-1,-19-1,-15 4,-20 1,-5-1,-16 0,-9 1,-1-2,-6-8,-4-2,5-2,-8-10,3-2,8-4,2 0,6 0,2 0,20 0,3 0,11 0,7 0,14 0,11 0,10 0,16 0,11 0,17 0,11 0,1 0,13 0,0 0,0 0,0 0,0-7,0-8,0-7,0-15,0-11,0-18,-3-20,-1-23,1-14,1-19,2-21,0-10,0-6,2-14,1-10,1 1,5 6,-6 1,1 12,-1 9,-3 21,-3 18,-1 18,-5 20,2 19,2 19,-4 15,2 17,0 7,0 10,7 10,-9 3,0 4,-1 1,-8 7,-15 2,-17 5,-28 12,-22 9,-17-6,-11 5</inkml:trace>
    <inkml:trace contextRef="#ctx0" brushRef="#br0" timeOffset="41481.32">2557 3977,'0'0,"0"0,0 0,0 0,0 0,0 0,7-10,13-14,20-16,22-26,26-26,27-25,23-27,20-20,14-17,-1-5,0 6,-9 11,-19 18,-19 26,-27 22,-23 25,-23 32,-23 17</inkml:trace>
    <inkml:trace contextRef="#ctx0" brushRef="#br0" timeOffset="42235.01">822 3466,'0'0,"0"0,0 0,0 0,0 0,0 0,0 8,4-1,5 0,8 5,12-2,15 2,12-4,27-1,11-4,17-3,16 0,14-3,16-4,2-1,16-1,0 6,-6 3,-7 0,-17 3,-13 6,-17-1,-21 2,-19 2,-22-5,-16 0,-15 0</inkml:trace>
  </inkml:traceGroup>
</inkml:ink>
</file>

<file path=ppt/ink/ink50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4:14.75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9FDDA04-9FCB-465C-B3EE-E4601E9A0086}" emma:medium="tactile" emma:mode="ink">
          <msink:context xmlns:msink="http://schemas.microsoft.com/ink/2010/main" type="writingRegion" rotatedBoundingBox="2163,10694 6893,5535 8344,6865 3614,12024">
            <msink:destinationLink direction="with" ref="{B7B50B90-3D9D-465E-B1B0-0BEF1EB21427}"/>
            <msink:destinationLink direction="with" ref="{7CB31518-1D9E-4597-82F4-63C5FE2694DF}"/>
          </msink:context>
        </emma:interpretation>
      </emma:emma>
    </inkml:annotationXML>
    <inkml:traceGroup>
      <inkml:annotationXML>
        <emma:emma xmlns:emma="http://www.w3.org/2003/04/emma" version="1.0">
          <emma:interpretation id="{E640E94C-C6A5-45B9-BF0F-5868FE029A92}" emma:medium="tactile" emma:mode="ink">
            <msink:context xmlns:msink="http://schemas.microsoft.com/ink/2010/main" type="paragraph" rotatedBoundingBox="2163,10694 6893,5535 8344,6865 3614,12024" alignmentLevel="1"/>
          </emma:interpretation>
        </emma:emma>
      </inkml:annotationXML>
      <inkml:traceGroup>
        <inkml:annotationXML>
          <emma:emma xmlns:emma="http://www.w3.org/2003/04/emma" version="1.0">
            <emma:interpretation id="{BDE66CDC-381C-4DBC-ACB2-BF9881A2F5A6}" emma:medium="tactile" emma:mode="ink">
              <msink:context xmlns:msink="http://schemas.microsoft.com/ink/2010/main" type="line" rotatedBoundingBox="2163,10694 6893,5535 8344,6865 3614,12024"/>
            </emma:interpretation>
          </emma:emma>
        </inkml:annotationXML>
        <inkml:traceGroup>
          <inkml:annotationXML>
            <emma:emma xmlns:emma="http://www.w3.org/2003/04/emma" version="1.0">
              <emma:interpretation id="{29E82DC1-9EB6-4A87-A507-EAABAFDF6D45}" emma:medium="tactile" emma:mode="ink">
                <msink:context xmlns:msink="http://schemas.microsoft.com/ink/2010/main" type="inkWord" rotatedBoundingBox="2163,10694 6893,5535 8344,6865 3614,12024"/>
              </emma:interpretation>
              <emma:one-of disjunction-type="recognition" id="oneOf0">
                <emma:interpretation id="interp0" emma:lang="en-IN" emma:confidence="0">
                  <emma:literal>772.70</emma:literal>
                </emma:interpretation>
                <emma:interpretation id="interp1" emma:lang="en-IN" emma:confidence="0">
                  <emma:literal>€72.70</emma:literal>
                </emma:interpretation>
                <emma:interpretation id="interp2" emma:lang="en-IN" emma:confidence="0">
                  <emma:literal>*5725th</emma:literal>
                </emma:interpretation>
                <emma:interpretation id="interp3" emma:lang="en-IN" emma:confidence="0">
                  <emma:literal>*772. D</emma:literal>
                </emma:interpretation>
                <emma:interpretation id="interp4" emma:lang="en-IN" emma:confidence="0">
                  <emma:literal>772-70</emma:literal>
                </emma:interpretation>
              </emma:one-of>
            </emma:emma>
          </inkml:annotationXML>
          <inkml:trace contextRef="#ctx0" brushRef="#br0">2596 1417,'0'0,"0"0,0 0,0 0,0 0,0 0,0 0,0 0,14 0,7 0,16-7,15-5,13-6,9-3,7-9,4-1,-4 6,-9 8,-10 5,-9 12,-19 19,-17 13,-17 19,-10 13,-10 17,-1 14,-5 5,-1 0,4-2,-5-16,3-11,2-15</inkml:trace>
          <inkml:trace contextRef="#ctx0" brushRef="#br0" timeOffset="37280.24">718 3530,'0'0,"0"0,0 0,0 0,0 0,0 0,7-3,11-11,23-8,15-17,24-22,29-10,16-25,20-14,14-16,7-13,5-3,7-5,-7-2,-7 10,-14 10,-15 16,-26 16,-23 19,-19 24,-26 17,-27 22</inkml:trace>
          <inkml:trace contextRef="#ctx0" brushRef="#br0" timeOffset="-446.4">807 3366,'0'0,"0"0,0 0,0 0,0 0,0 0,0 0,0 0,0 0,12-3,9-8,16-7,13-8,22-19,11-13,23-16,16-18,13-20,15-11,9-14,11-11,-3-6,-1 5,-7 2,-14 11,-15 11,-22 18,-18 18,-25 24,-21 16,-15 17,-12 12,-13 6,-4 14,-9 5,0 4,4-6,-7-3</inkml:trace>
          <inkml:trace contextRef="#ctx0" brushRef="#br0" timeOffset="710.87">2811 399,'0'0,"0"0,0 0,0 0,0 0,0 0,0 0,0 0,0 0,0 0,9-10,5-7,15-13,11-11,11-5,4-8,1 5,-4 3,-8 9,-9 13,-5 9,-9 18,-7 13,0 4,-10 12,0 7,1 0,0 7,7-6,1-1,8 2,-3-4,1-1,4 3,-2-7,-1 0,-6-1,0-4,-2-10,-6-7,2-10</inkml:trace>
          <inkml:trace contextRef="#ctx0" brushRef="#br0" timeOffset="1226.79">3535-163,'0'0,"0"0,0 0,0 0,0 0,0 0,0 0,0 0,0 0,3-7,10-3,4-7,8 4,5-3,5 5,6 7,-2 4,-4 10,-1 14,-10 6,-4 16,-10 15,-6 5,-8-1,-3 2,0-6,0-3,-2-16,9-16,6-13,4-20,15-13,12-19,12-19,6-6,7-12</inkml:trace>
          <inkml:trace contextRef="#ctx0" brushRef="#br0" timeOffset="1516.66">4417-429,'0'0,"0"0,0 0,0 0,0 0,0 0,0 0,0 0,0 0,7 0,0 0,0 4,-7-4,0 0,0 0,0 0,0-7,0-7</inkml:trace>
          <inkml:trace contextRef="#ctx0" brushRef="#br0" timeOffset="1856.47">4663-1011,'0'0,"0"0,0 0,0 0,0 0,0 0,0 0,3 6,4 6,7 0,9 2,7 3,9 1,10 3,3-1,1 4,-8-1,-2 3,-6-3,-16 8,-3-1,-15-1,-10 7,-18-2</inkml:trace>
          <inkml:trace contextRef="#ctx0" brushRef="#br0" timeOffset="2364.17">4641-988,'0'0,"0"0,0 0,0 0,0 0,0 0,0 0,0-13,7-9,8-12,6-20,9-7,14-7,11 2,1 5,-1 12,-4 15,-5 19,-6 22,-1 25,-7 12,2 8,-3 18,3-1,6-1,10 8,-1-10,6-8,3-13,2-19,-5-18,-7-16,-8-11,-6-8,-13 2,-11 4,-10 3,-14 6,-16 9,-9 13,-19 25</inkml:trace>
          <inkml:trace contextRef="#ctx0" brushRef="#br0" timeOffset="36453.18">3674 904,'0'0,"0"0,0 0,0 0,0 0,0 0,7 0,8-4,16-6,20-8,25-11,25-17,22-23,24-13,19-16,5-12,9-13,5-10,-8 0,-13-6,-14 3,-20-4,-25 4,-21 6,-20 6,-24 6,-20 8,-20 6,-20 11,-17 10,-19 4,-9 9,-20 9,-10 5,-11 9,-13 12,-4 6,-15 7,1 17,-8 10,-7 17,-10 20,-1 16,-6 25,-7 25,-3 21,3 15,6 10,17 17,21 8,24 7,27-6,35 3,30 1,35-9,31-18,31-18,28-24,17-27,25-32,22-30</inkml:trace>
        </inkml:traceGroup>
      </inkml:traceGroup>
    </inkml:traceGroup>
  </inkml:traceGroup>
</inkml:ink>
</file>

<file path=ppt/ink/ink50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4:36.95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F6C09EB-3B49-4963-B237-1282CEE22FB5}" emma:medium="tactile" emma:mode="ink">
          <msink:context xmlns:msink="http://schemas.microsoft.com/ink/2010/main" type="inkDrawing" rotatedBoundingBox="9691,7163 14657,11080 12116,14302 7150,10384" hotPoints="9529,7133 14339,11599 0,0" semanticType="enclosure" shapeName="RightTriangle">
            <msink:sourceLink direction="with" ref="{B6941212-617D-431A-870E-21AA1937283B}"/>
            <msink:sourceLink direction="with" ref="{A494A32F-0092-4B8F-92F2-975ED585EAEA}"/>
            <msink:sourceLink direction="with" ref="{F97237E4-30D1-4537-A8BA-E562A72B4AB4}"/>
          </msink:context>
        </emma:interpretation>
      </emma:emma>
    </inkml:annotationXML>
    <inkml:trace contextRef="#ctx0" brushRef="#br0">7096-219,'0'0,"0"0,0 0,0 0,0 0,0 0,0 9,0 1,0 13,4 11,-1 26,1 14,-1 29,4 23,0 19,0 15,4 21,0 17,-1 3,1 4,3 2,2-1,-2-2,-3-10,-1-1,2-6,-4-6,-5-7,-3-6,-3-6,-5-7,0-8,1-7,-4-11,0-12,1-14,-3-13,6-22,0-12,0-16,4-14,-1-11,4-15,0 0,4-9,3 3,10-5,13 0,11-3,10-5,13-3,12 2,15 3,17-1,5-1,11 5,10-1,17-2,12 0,6 2,9-4,10 2,6 2,5 2,8-1,1 7,5 1,-3 0,-10 12,-1 0,-12 1,-10 2,-15-1,-12-1,-18 3,-15 2,-17-2,-20-2,-15-1,-15 0,-13 0,-16-2,-11-2,-10-3,0 0,0 0,-7 0,0 0,0-3,0-2,0-5,0-9,-5-13,-2-14,-1-8,1-9,0-13,4-14,-1 4,0-7,4 1,0 6,-1 6,-3 3,-3 7,0 7,-2 8,2 11,0 11,3 10,0 9,3 6,1 8,-4 3,0 9,-3-2,-7 9,0-2,-13 0,-4 1,-14 1,-13-2,-14 1,-8-4,-17-1,-12 3,-10-6,-10 5,-3-1,-9 1,-1 5,-2-3,-5 5,3 4,6-1,3 2,10-2,-2-3,10-3,12-2,10 0,7-2,12-5,12-3,10-3,5 1,7-5,3 3,2-3,11 0,5 3,9-3,3 4,2-4,9 0,7 0,0 0,0 0,0 0,0 0,0 0,0 0,0 0,-4-10,-3-6,0-6,0-12,0-10,-5-15,1-10,1-16,-1-18,0-12,-3-9,7-11,0-11,0 2,0-2,0-6,0 8,3 2,1-4,-2 6,1 4,4 1,0 1,4 9,1-1,-2 8,4 11,4 0,0 8,-1 4,4 10,-7 9,0 8,1 9,-5 11,1 13,-1 8,-3 8,0 7,0 12,0 0,-3 9,-1-1,-3-1,0 0,-11 1,-3-3,-7-1,-16-4,-11 0,-7 0,-3-4,-6-1,3 0,-3-2,6 1,6-3</inkml:trace>
  </inkml:traceGroup>
</inkml:ink>
</file>

<file path=ppt/ink/ink50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4:43.31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6908263-D941-448B-8FE9-1AA202DD396F}" emma:medium="tactile" emma:mode="ink">
          <msink:context xmlns:msink="http://schemas.microsoft.com/ink/2010/main" type="inkDrawing" rotatedBoundingBox="10629,14001 14200,9078 14241,9109 10670,14031" semanticType="underline" shapeName="Other">
            <msink:sourceLink direction="with" ref="{B6941212-617D-431A-870E-21AA1937283B}"/>
            <msink:sourceLink direction="with" ref="{A494A32F-0092-4B8F-92F2-975ED585EAEA}"/>
          </msink:context>
        </emma:interpretation>
      </emma:emma>
    </inkml:annotationXML>
    <inkml:trace contextRef="#ctx0" brushRef="#br0">136 4812,'0'0,"0"0,0 0,0 0,0 0,-7 7,-4 1,-3 4,-10 2,2 4,1 1,-2-6,9-4,14-9,11-15,12-14,16-27,24-24,18-26,20-23,19-35,19-24,18-22,13-29,17-18,12-21,9-5,6-5,7-5,-8 2,-10 13,-11 21,-15 18,-15 22,-21 18,-15 21,-20 24,-16 22,-18 25,-14 17,-12 24,-18 19,-8 20,-10 6,-10 21,0 0,-7 7,4 3,-1-3,1-2,3-5,0 0,-6 7,6-7,0 0,0 8</inkml:trace>
  </inkml:traceGroup>
</inkml:ink>
</file>

<file path=ppt/ink/ink50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7:13.03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FF58F2A-FC40-40D3-9160-9738865C1E9C}" emma:medium="tactile" emma:mode="ink">
          <msink:context xmlns:msink="http://schemas.microsoft.com/ink/2010/main" type="writingRegion" rotatedBoundingBox="7247,9515 16773,3784 19490,8300 9964,14032">
            <msink:destinationLink direction="with" ref="{1089C1F4-504D-47B2-9540-17A9FA752708}"/>
          </msink:context>
        </emma:interpretation>
      </emma:emma>
    </inkml:annotationXML>
    <inkml:traceGroup>
      <inkml:annotationXML>
        <emma:emma xmlns:emma="http://www.w3.org/2003/04/emma" version="1.0">
          <emma:interpretation id="{5CF47C69-BF03-4B6D-9059-D295FB7103C9}" emma:medium="tactile" emma:mode="ink">
            <msink:context xmlns:msink="http://schemas.microsoft.com/ink/2010/main" type="paragraph" rotatedBoundingBox="7247,9515 16773,3784 19490,8300 9964,14032" alignmentLevel="1"/>
          </emma:interpretation>
        </emma:emma>
      </inkml:annotationXML>
      <inkml:traceGroup>
        <inkml:annotationXML>
          <emma:emma xmlns:emma="http://www.w3.org/2003/04/emma" version="1.0">
            <emma:interpretation id="{0A3B971F-BAA0-43F0-8D74-5D7E419FE3DD}" emma:medium="tactile" emma:mode="ink">
              <msink:context xmlns:msink="http://schemas.microsoft.com/ink/2010/main" type="line" rotatedBoundingBox="7247,9515 16773,3784 19490,8300 9964,14032"/>
            </emma:interpretation>
          </emma:emma>
        </inkml:annotationXML>
        <inkml:traceGroup>
          <inkml:annotationXML>
            <emma:emma xmlns:emma="http://www.w3.org/2003/04/emma" version="1.0">
              <emma:interpretation id="{B6941212-617D-431A-870E-21AA1937283B}" emma:medium="tactile" emma:mode="ink">
                <msink:context xmlns:msink="http://schemas.microsoft.com/ink/2010/main" type="inkWord" rotatedBoundingBox="8398,11331 12542,10693 12838,12612 8693,13249">
                  <msink:destinationLink direction="with" ref="{3F6C09EB-3B49-4963-B237-1282CEE22FB5}"/>
                  <msink:destinationLink direction="with" ref="{96908263-D941-448B-8FE9-1AA202DD396F}"/>
                </msink:context>
              </emma:interpretation>
              <emma:one-of disjunction-type="recognition" id="oneOf0">
                <emma:interpretation id="interp0" emma:lang="en-IN" emma:confidence="0">
                  <emma:literal>is*</emma:literal>
                </emma:interpretation>
                <emma:interpretation id="interp1" emma:lang="en-IN" emma:confidence="0">
                  <emma:literal>fi*</emma:literal>
                </emma:interpretation>
                <emma:interpretation id="interp2" emma:lang="en-IN" emma:confidence="0">
                  <emma:literal>Fi*</emma:literal>
                </emma:interpretation>
                <emma:interpretation id="interp3" emma:lang="en-IN" emma:confidence="0">
                  <emma:literal>i*</emma:literal>
                </emma:interpretation>
                <emma:interpretation id="interp4" emma:lang="en-IN" emma:confidence="0">
                  <emma:literal>titin</emma:literal>
                </emma:interpretation>
              </emma:one-of>
            </emma:emma>
          </inkml:annotationXML>
          <inkml:trace contextRef="#ctx0" brushRef="#br0">7765 3689,'0'0,"0"0,0 0,0 0,0 0,0 0,0 0,0 0,7 0,11 0,12-3,12 0,20-6,23 2,15 1,17-1,15-5,16-2,8-1,9 0,12 1,5-4,-4-4,-5-9,-7-1,-18 3,-14 4,-30 1,-17 6,-33 4,-17 2,-22 9</inkml:trace>
          <inkml:trace contextRef="#ctx0" brushRef="#br1" timeOffset="69133.72">7620 3610,'0'0,"0"0,0 0,0 0,0 0,0 0,0 0,0 0,0 0,10-4,15-4,19-2,20 0,24-2,18 2,16-2,17 2,11-2,9 0,5 5,7-5,2-1,5 1,-7 2,-5-6,-10 3,-1-2,-21-1,-10 5,-27 0,-18 3,-21 1,-19 4,-19-1</inkml:trace>
          <inkml:trace contextRef="#ctx0" brushRef="#br0" timeOffset="537.2">7604 3674,'0'0,"0"0,0 0,0 0,0 0,0 0,7 0,8-3,18-4,22-3,24-2,27-2,28-1,25 0,18 1,15-1,6 2,8 1,-3 2,-4-2,-8 0,-11 5,-18-1,-22 1,-26 3,-27 1,-29 0</inkml:trace>
          <inkml:trace contextRef="#ctx0" brushRef="#br1" timeOffset="36342.92">6208 3547,'0'0,"0"0,0 0,0 0,0 0,0 0,-5 9,5 4,7 9,3 4,13 6,9 2,12-6,13-1,3-5,-4-8,-1-11,-6-13,-10-8,-5-9,-17-6,-10-7,-10-6,-11-5,-20-1,-5 8,-10 15,-6 17,-3 24,0 20,6 31</inkml:trace>
          <inkml:trace contextRef="#ctx0" brushRef="#br0" timeOffset="-4540.83">7077 4729,'0'0,"0"0,0 0,0 0,0 0,0 0,0 0,0 0,0 0,0 0,0 0,9-8,-6-11,1-6,-4-14,0-14,0-1,-4-7,1 7,3 8,0 11,3 16,8 19,3 19,18 16</inkml:trace>
          <inkml:trace contextRef="#ctx0" brushRef="#br2" timeOffset="-74912.8">7167 4738,'0'0,"0"0,0 0,0 0,0 0,0 0,0 0,0 0,0 0,0 0,-4-12,1-4,3-6,0 0,0-6</inkml:trace>
          <inkml:trace contextRef="#ctx0" brushRef="#br0" timeOffset="147120.01">7648 4070,'0'0,"0"0,0 0,0 0,0 0,0 7,0 8,0 11,4 13,3 20,3 24,6 12,-2 17,0 1,2 0,0-4,-2-16,0-7,-3-20,-2-15,-2-9</inkml:trace>
          <inkml:trace contextRef="#ctx0" brushRef="#br1" timeOffset="35707.14">7789 3584,'0'0,"0"0,0 0,0 0,0 0,0 0,0 0,0 0,-9-6,-1 1,-4 5,0 5,-8 8,5 9,-1 4,-1 6,5 5,3-3,4-5,7-7,3-7,-3-15,7 0,4-9,3-1,-1-5,-3-2,-3-5,-7-2,-7 6,-7 8,-9 6</inkml:trace>
          <inkml:trace contextRef="#ctx0" brushRef="#br2" timeOffset="-70355.26">7896 3661,'0'0,"0"0,0 0,0 0,0 0,0 0,0 0,0 0,0 0,0 0,0 0,14 3,9 0,15 1,17-1,16 2,17-1,20-4,12-4,12-1,15-2,8 1,5-1,1-5,1 2,-3-2,-14 2,-11-2,-12 5,-16 0,-20 1,-14 1,-22 1,-13 1,-16 3,-5 0</inkml:trace>
          <inkml:trace contextRef="#ctx0" brushRef="#br1" timeOffset="37914.95">8140 3610,'0'0,"0"0,0 0,0 0,0 0,0 0,7 3,11 1,17-4,17 0,20 0,21-4,17 1,12-4,8-1,10 1,3 3,5-2,-4 1,-1 1,-3 1,-10-1,-2 1,-14 0,-17-6,-8 6,-15-1,-20 1,-13 0,-16-1,-9 1,-9 3,-7 0</inkml:trace>
          <inkml:trace contextRef="#ctx0" brushRef="#br1" timeOffset="69662.31">8225 3635,'0'0,"0"0,0 0,0 0,0 0,0 0,11 4,15-1,18 0,25-3,23 0,21-3,24 0,13-4,7-2,9-1,2 0,0-2,-2 5,-11-4,-14 4,-16-3,-22 1,-20 2,-25 1,-19-1,-13-2,-15 4</inkml:trace>
        </inkml:traceGroup>
        <inkml:traceGroup>
          <inkml:annotationXML>
            <emma:emma xmlns:emma="http://www.w3.org/2003/04/emma" version="1.0">
              <emma:interpretation id="{A494A32F-0092-4B8F-92F2-975ED585EAEA}" emma:medium="tactile" emma:mode="ink">
                <msink:context xmlns:msink="http://schemas.microsoft.com/ink/2010/main" type="inkWord" rotatedBoundingBox="8237,8664 13464,6345 15665,11306 10438,13625">
                  <msink:destinationLink direction="with" ref="{3F6C09EB-3B49-4963-B237-1282CEE22FB5}"/>
                  <msink:destinationLink direction="with" ref="{96908263-D941-448B-8FE9-1AA202DD396F}"/>
                </msink:context>
              </emma:interpretation>
              <emma:one-of disjunction-type="recognition" id="oneOf1">
                <emma:interpretation id="interp5" emma:lang="en-IN" emma:confidence="0">
                  <emma:literal>"tattooists</emma:literal>
                </emma:interpretation>
                <emma:interpretation id="interp6" emma:lang="en-IN" emma:confidence="0">
                  <emma:literal>"tattooists'</emma:literal>
                </emma:interpretation>
                <emma:interpretation id="interp7" emma:lang="en-IN" emma:confidence="0">
                  <emma:literal>tattooists</emma:literal>
                </emma:interpretation>
                <emma:interpretation id="interp8" emma:lang="en-IN" emma:confidence="0">
                  <emma:literal>tattooists'</emma:literal>
                </emma:interpretation>
                <emma:interpretation id="interp9" emma:lang="en-IN" emma:confidence="0">
                  <emma:literal>"tattooist</emma:literal>
                </emma:interpretation>
              </emma:one-of>
            </emma:emma>
          </inkml:annotationXML>
          <inkml:trace contextRef="#ctx0" brushRef="#br0" timeOffset="-12226.69">8116 3632,'0'0</inkml:trace>
          <inkml:trace contextRef="#ctx0" brushRef="#br2" timeOffset="-51567.57">10437 1737,'0'0,"0"0,0 0,0 0,0 0,0 8,0 4,3 12,4 10,4 22,3 13,9 16,5 15,8 11,-5 3,3 4,-6-1,-1 5,-6-5,-4-5,-1-9,-2-11,-6-11,-1-12,-4-9,-3-16,0-11,0-17,0-16,-3-19,-1-11,-3-9,0-19,0-10,-7-13,-6-9,-1-1,-5-11,1-6,-1-2,-3-5,5-4,-5 2,5 6,1 11,5 22,4 10,2 22,4 14,5 20,3 24,3 24,1 13,5 18,-2 18,4 17,-1 21,1 9,3 14,2 5,-6 5,4-6,-3-4,3-21,-7-18,-3-28,-1-19,-3-23,0-27,-3-28,-1-30,-3-21,-3-28,2-25,1-13,0-14,0-15,0 3,4 0,-1 12,1 12,-1 23,4 19,0 23,0 31,0 19,4 30,-1 26,4 24,0 26,0 23,4 22,0 22,6 4,1 3,-1-2,-1-9,-5-15,0-17,-4-23,-4-25,-3-24,-7-28,-4-30,-3-31,-2-29,-1-25,-1-18,-3-21,7-13,0-6,3 4,-1 8,5 18,0 21,0 21,3 25,4 30,0 23,4 21,3 28,0 27,5 23,6 29</inkml:trace>
          <inkml:trace contextRef="#ctx0" brushRef="#br2" timeOffset="-69505.19">8116 3469,'0'0,"0"0,0 0,0 0,0 0,-7 5,-9-1,-5 2,-18 5,-12 4,-11 5,-3 2,3-1,8-3,6 1,16-1,16-1,20 2,22 0,15-2,17 5,25 5</inkml:trace>
          <inkml:trace contextRef="#ctx0" brushRef="#br2" timeOffset="-64438.11">8662 2758,'0'0,"0"0,0 0,0 0,0 0,0 0,3 5,6 2,9 8,10 7,18 4,8 7,12 3,6 1,-3 0,0-3,-8-5,-8 0,-9-2,-15-5,-10-8</inkml:trace>
          <inkml:trace contextRef="#ctx0" brushRef="#br0" timeOffset="-560.3">7862 3671,'0'0,"0"0,0 0,0 0,0 0,0 0,0 0,0 0,0 0,0 0,0 0,0 0,16 3,9 2,12-1,14-1,16 0,12-3,17 0,15 0,12-3,10 0,11-1,1-1,3 2,1-1,-5 1,-8 0,-7-1,-11 1,-15-2,-15 1,-10-2,-10-1,-11 3,-15-1,-12 2,-19 0,-11 3,-18 3</inkml:trace>
          <inkml:trace contextRef="#ctx0" brushRef="#br1" timeOffset="34557.21">10863-156,'0'0,"0"0,0 0,0 0,0 0,-3 10,-2 5,1 12,4 11,4 11,8 17,6 1,17 15,11 9,17 6,13 6</inkml:trace>
          <inkml:trace contextRef="#ctx0" brushRef="#br2" timeOffset="-63872.55">8630 2782,'0'0,"0"0,0 0,0 0,0 0,0 0,0 0,0 0,3-9,11-1,13-5,12-7,14-4,5-11,7-3,8-4</inkml:trace>
          <inkml:trace contextRef="#ctx0" brushRef="#br0" timeOffset="-149045.65">11524 1141,'0'0,"0"0,0 0,0 0,0 0,0 0,0 0,7 0,11-4,12-4,16-9,19-7,11-8,10-7,8-6,-6 4,-9 10,-12-1,-15 10,-15 10,-16 16,-11 8,-10 10,-3 17,-8 10,-3 15,4 9,-3 15,-1 8,0 3,0-3,2-9,1-20,0-11,4-12</inkml:trace>
          <inkml:trace contextRef="#ctx0" brushRef="#br0" timeOffset="-153232.26">7841 3595,'0'0,"0"0,0 0,0 0,0 0,0 0,0 0,7 8</inkml:trace>
          <inkml:trace contextRef="#ctx0" brushRef="#br0" timeOffset="-153030.8">8372 4250,'0'0,"0"0,0 0,0 0,0 0,0 0,4 7,-1 8</inkml:trace>
          <inkml:trace contextRef="#ctx0" brushRef="#br2" timeOffset="-64168.15">9106 2899,'0'0,"0"0,0 0,0 0,0 0,0 0,0 0,0 0,-7 8,0 2,0 9,0 11,0 9,-5 9,1 8,0 3,1 3,-1-4,-1-5</inkml:trace>
          <inkml:trace contextRef="#ctx0" brushRef="#br1" timeOffset="33572.38">9600 1466,'0'0,"0"0,0 0,0 0,0 0,0 0,0 0,0-8,3-4,10-9,1 1,7 3,2 5,5 9,2 15,-5 8,0 21,-11 4,-11 11,-10 2,0 3,-7-7,7-7,3-9,8-16,10-16,4-16,10-15,13-21,3-8,3-10</inkml:trace>
          <inkml:trace contextRef="#ctx0" brushRef="#br0" timeOffset="-11486.61">7862 3617,'0'0,"0"0,0 0,0 0,0 0,0 0,0 0,4 6,3 10,9 6,5 10,12 10,6 9,5 12,6 3,1 3,0 7,0 7,2 2,-7-4,5-1,0 1,1 5,4 6,2 4,0 4,1 3,-6-1,-6-7,-6-9,-9-16,-6-14,-8-16,-8-18,1-12,3-10,-3-3,3-4,0 0</inkml:trace>
          <inkml:trace contextRef="#ctx0" brushRef="#br1" timeOffset="33087.35">9450 2597,'0'0,"0"0,0 0,0 0,0 0,0 0,0 0,3-8,4-6,7-11,9-18,6-11,9-14,7-8,-3-5,2 0</inkml:trace>
          <inkml:trace contextRef="#ctx0" brushRef="#br1" timeOffset="32800.93">9194 2382,'0'0,"0"0,0 0,0 0,0 0,0 0,0 0,10-10,13-9,9-9,12-15,4 1,3-2</inkml:trace>
          <inkml:trace contextRef="#ctx0" brushRef="#br0" timeOffset="6053.22">10523 3252,'0'0,"0"0,0 0,0 0,0 0,0 0,7-6,4-13,14-22,14-21,21-26,19-27,22-18,8-17,16-9,2-1,-1 0,-10 9,-8 5,-17 14,-9 7,-17 15,-10 13,-4 14,-2 16,-8 14,-9 18,-6 12,-8 10,-4 6,-5 7,-9 0,-9 12,-2 0,-3 7,-7 3,-2 11,-5 15,-9 11,-6 10,1 13,-13 14,-12 14,-7 9,-9 10,-12 3,-6 0,-5 2,-1-6,3-6,3-8,6-11,8-13,11-19,18-14,11-18,18-12,12-11,17-16,17-21,17-11,8-19,13-27,24-18,11-18,13-23,15-19,2-4,2-6,1-4,-15 8,-9 11,-9 16,-22 21,-9 21,-17 15,-17 29,-11 12,-11 23,-3 14,-14 19,-10 21</inkml:trace>
          <inkml:trace contextRef="#ctx0" brushRef="#br0" timeOffset="14731.6">8009-56,'0'0,"0"0,0 0,0 0,0 0,0 0,0 0,0 0,0 0,0 0,0 0,0 0,-8 6,1 10,-1 9,-3 17,0 11,1 21,-1 25,1 11,-3 20,3 21,-1 23,-7 16,-1 15,-2 13,0 7,-6 6,3 1,-3-4,2-14,-1-15,5-19,-2-21,5-22,4-30,0-26,0-27,7-20,7-25,3-33,6-30,3-32,3-25,-1-27,0-27,2-11,-6-15,-3-9,0-3,-3-4,-4 13,0-8,0 6,-4 4,1 9,-1 12,1 19,-1 15,1 22,-1 27,1 25,-1 22,4 23,0 18,4 32,-1 20,1 26,-1 29,1 25,-1 27,1 17,-1 24,-3 13,0 9,-3 2,-1-6,1-11,-1-14,1-25,-1-30,4-28,0-27,0-27,0-39,0-34,4-35,-1-24,1-36,-4-32,3-22,-3-15,0-14,0-12,-3-1,-1 2,1 1,-1 0,1 12,-1 22,1 12,-1 23,-1 23,5 21,-4 35,4 26,0 31,-3 22,-1 34,1 25,3 26,0 20,0 22,0 27,0 14,0 15,0 17,0 11,0 4,0-6,0-3,0-11,0-17,-4-24,1-29,-1-28,1-36,-1-22,-3-33,7-28,-4-44,4-34,4-40,3-36,4-31,-1-21,6-23,-2-13,0-5,-3 6,-1 13,-1 11,-5 22,-1 26,-3 25,0 27,0 29,-3 20,-1 29,4 22,0 38,0 24,4 30,-1 27,4 16,4 29,3 24,6 17,-6 17,-4 17,-6 7,-8 4,-3-6,0-5,-3-15,-6-24,2-21,3-30,0-28,4-30,-2-27,2-25,7-22,-3-22,3-13,3-18,1-9,-1-13,3 2,-3 1,1 0,-1 10,1 11,-4 10,0 11,0 11,0 13,0 6,0 0,0 0,0 6,0 1,3 2,-3-3,4 1,-1 7,8-1,3 6,6-1,-3-1,1 2,-2 1,-2-6,0 1,-3-5,1-1,-5-3,0 1,-7-7,0 0,0 0,7 9,-7-9,4 6,-4-6,0 0,3 7,-3 0,0-7,0 9,0-9,0 6,0 4,-3-3,3 0,-4 0,1 0,-1 1,1-1,3 0,-4 1,4-1,-4 0,4-7,-3 6,3-6,0 0,0 0,0 0,0 0,0 0,0 0,0 0,0 0,0 0,0 0,0 0,0 0,0 0,0 0,-5 9</inkml:trace>
          <inkml:trace contextRef="#ctx0" brushRef="#br1" timeOffset="34357.96">10475 421,'0'0,"0"0,0 0,0 0,0 0,0 0,-7 9,0 3,-7 8,3 0,1 12,3 6,3 2,8-4,6-1,8-4,7-7,6-2,10-6,3 1,4-3,-6 3,0-4,-8 4,-9 5,-11 12,-14 7,-14 0,-8 1,-8-12,-1-4,-1-11,4-18,5-23,5-16,11-31,7-22,14-17,11-20</inkml:trace>
          <inkml:trace contextRef="#ctx0" brushRef="#br0" timeOffset="-6913.93">8850 1730,'0'0,"0"0,0 0,0 0,0 0,0 0,0 0</inkml:trace>
          <inkml:trace contextRef="#ctx0" brushRef="#br1" timeOffset="56532.98">7717 2971,'0'0,"0"0,0 0,0 0,0 0,-4 5,1 7,-4 10,0 17,0 21,0 17,3 15,0 15,4 8,0-2,0-11,0-14,0-14,0-20,4-18,-4-29,0-26,0-21,0-20,0-18,0-10,0-3,-4-1,-1 9,5 9,-3 18,3 15,0 19,0 22,3 33,2 19,3 29,-5 18,1 16,-1 0</inkml:trace>
          <inkml:trace contextRef="#ctx0" brushRef="#br1" timeOffset="38392.88">10367 3346,'0'0,"0"0,0 0,0 0,0 0,0 0,-3 6,-4 5,-4 4,-1 3,1 4,4 0,7 0,4-6,3-6,3-7,6-10,-2-8,-3-2,0-5,-8-5,-3 5,-10 4,-12 11,-8 14,-5 11,-2 13,-2 9</inkml:trace>
          <inkml:trace contextRef="#ctx0" brushRef="#br1" timeOffset="39001.36">10378 3552,'0'0,"0"0,0 0,0 0,0 0,0 0,-7 4,0-1,7-3,0-12,11-8,13-26,24-23,19-28,21-20,20-28,19-26,18-22,10-14,11-6,0-1,-11 11,-14 22,-14 18,-26 40,-25 23,-29 34,-22 20,-14 26,-11 20</inkml:trace>
          <inkml:trace contextRef="#ctx0" brushRef="#br1" timeOffset="39532.75">11564 1241,'0'0,"0"0,0 0,0 0,0 0,0 0,0 0,11-2,13-15,12-7,15-8,14-10,14-16,4 2,-3-1,-1 8,-13 5,-12 12,-10 13,-12 17,-7 19,-11 19,-11 20,-3 18,-7 18,-3 11,-8 4,8-1,-1-6,4-12,0-8,7-23</inkml:trace>
          <inkml:trace contextRef="#ctx0" brushRef="#br0" timeOffset="-7106.45">7717 3466,'0'0,"0"0,0 0,0 0,0 0,4-7,6-8,12-17,18-28,22-29,26-25,23-25,17-25,11-7,7-10,6 1,-9 6,-3 13,-12 12,-15 20,-17 19,-19 21,-19 24,-15 19,-22 21,-10 13</inkml:trace>
          <inkml:trace contextRef="#ctx0" brushRef="#br1" timeOffset="33860">10177 1163,'0'0,"0"0,0 0,0 0,0 0,0 0,0 0,0 0,0 7,0 1,0 2,-9 7,2-3,-4-1,-3-4,0-6,2-6,5-16</inkml:trace>
          <inkml:trace contextRef="#ctx0" brushRef="#br0" timeOffset="-153919.15">7701 3635,'0'0,"0"0,0 0,0 0,0 0,0 0,6 7,4 0,4 1,8-4,8-4,-6-4,3-4,-10-2,-2-1,-3 0,-9 4,-3 7,-8 0,1 10,3 5</inkml:trace>
          <inkml:trace contextRef="#ctx0" brushRef="#br1" timeOffset="66839.7">9259 2347,'0'0,"0"0,0 0,0 0,0 0,0 0,0 0,0 0,0 0,0 0,0 0,-7 0,0 0,-4 0,-3 0,-9 0,-1 0,-13 0,-9 0,0 3,-9 4,-3 5,0 4,1 6,3 9,2 6,1 7,5 9,6 1,8 9,9 8,9 2,7 1,10 4,8-2,8 2,10 0,8-7,12 0,6-7,7-6,6-5,10-14,7-6,1-16,11-8,-1-18,-3-16,2-17,-1-14,-8-14,-4-8,-15-11,-13-3,-15-3,-12 4,-17-2,-20 5,-17-2,-12 9,-12 5,-16 8,-11 12,-5 2,-7 15,4 13,-6 9,6 29</inkml:trace>
          <inkml:trace contextRef="#ctx0" brushRef="#br0" timeOffset="147683.09">7752 4688,'0'0,"0"0,0 0,0 0,0 0,0 0,0 0,14 0,16 0,18-3,24-5,24-3,16-7,23-4,9-5,12-2,6 3,7 1,-1-2,1 5,-1 5,-6 2,-6 5,-1-6,-7-2,-17-1,-13 1,-19-1,-20 5,-12-1,-22 5,-12 1,-15 3,-8 1,-10 5</inkml:trace>
          <inkml:trace contextRef="#ctx0" brushRef="#br0" timeOffset="148834.09">10569 3081,'0'0,"0"0,0 0,0 0,0 0,0 0,0 0,0 0,8 11,0 2,-1 6,3-1,1-1,-1 2,3-2,-6-7,0-7,-7-3,3-6,-3-4,0-7,0 1,0 3,-3 1,-1 5,4 7,0 0,-3 7,-1 8,1 0,3-1,0 3,7-7,7-3,4-2,10-10,-4-2,-1-3,-5-4,0 4,-8 3,-1-1,-2 5</inkml:trace>
        </inkml:traceGroup>
        <inkml:traceGroup>
          <inkml:annotationXML>
            <emma:emma xmlns:emma="http://www.w3.org/2003/04/emma" version="1.0">
              <emma:interpretation id="{13CEB319-C9D9-4F93-A60E-ABF6B4CE5655}" emma:medium="tactile" emma:mode="ink">
                <msink:context xmlns:msink="http://schemas.microsoft.com/ink/2010/main" type="inkWord" rotatedBoundingBox="14034,7401 17643,5230 18761,7088 15152,9260">
                  <msink:destinationLink direction="with" ref="{22599C0C-B715-4E64-9C15-7F7AD9F4A21E}"/>
                </msink:context>
              </emma:interpretation>
              <emma:one-of disjunction-type="recognition" id="oneOf2">
                <emma:interpretation id="interp10" emma:lang="en-IN" emma:confidence="0">
                  <emma:literal>Is:</emma:literal>
                </emma:interpretation>
                <emma:interpretation id="interp11" emma:lang="en-IN" emma:confidence="0">
                  <emma:literal>I:</emma:literal>
                </emma:interpretation>
                <emma:interpretation id="interp12" emma:lang="en-IN" emma:confidence="0">
                  <emma:literal>'Rn,</emma:literal>
                </emma:interpretation>
                <emma:interpretation id="interp13" emma:lang="en-IN" emma:confidence="0">
                  <emma:literal>-Rs2:</emma:literal>
                </emma:interpretation>
                <emma:interpretation id="interp14" emma:lang="en-IN" emma:confidence="0">
                  <emma:literal>-Rn,</emma:literal>
                </emma:interpretation>
              </emma:one-of>
            </emma:emma>
          </inkml:annotationXML>
          <inkml:trace contextRef="#ctx0" brushRef="#br0" timeOffset="139282.62">12055-80,'0'0,"0"0,0 0,0 0,0 0,0 0,0 0,0 0,0 0,0 0,0 0,3-10,8-4,10-13,12-10,12-14,7-13,14-19,-1 3,4-3,-4 7,-5 8,-9 16</inkml:trace>
          <inkml:trace contextRef="#ctx0" brushRef="#br1" timeOffset="47303.04">12958-635,'0'0,"0"0,0 0,0 0,0 0,-7-7,-4-8,1-16,-1-15,8-18,10-5,14-4,11 2,7 11,12 16,0 22,0 26,-9 26,-10 23,-9 13,-16 10,-14 14,-7-6,-5-2,1-15,0-6,1-15,6-10,11-19,11-6,17-14,16-12,18-6,21-7,17-3,10-3,8-5,2 9,-2-1,-8 8,-3 4</inkml:trace>
          <inkml:trace contextRef="#ctx0" brushRef="#br1" timeOffset="46756.12">12926-1130,'0'0,"0"0,0 0,0 0,0 0,0 0,0 0,0 0,0 0,0 12,7 3,11 14,14 15,12 15,11 14,6 20,14 11,0 9,3 2,0-5,-6-7,-7-11,-10-18,-9-14,-13-16,-11-17</inkml:trace>
          <inkml:trace contextRef="#ctx0" brushRef="#br1" timeOffset="48594.56">15362-1001,'0'0,"0"0,0 0,0 0,0 0,0 0,-4 8,1 1,-3 1,3 2,-1 0,1-2,-1 2,1-7,-1 1,4-6,0 0,0 0,0 0,0 0,0 0,14 12,6 2,4 6,3 11,1 8,0 13,-10 6,-11 15,-14 3,-11 3,-10-1,-9-3,-9-14,-5-4,-4-18,-1-13,5-15,3-16,0-12,6-13,14-9,14-10,10-2,15-1,10 6,14 5,9 6,6 14,8 11,7 10,1 10,-1 7,0 5,-1 5,-6 0,-3-5,-4-10,-2-7,-1-13,-4-4,-2-12,-1-8,-2-10</inkml:trace>
          <inkml:trace contextRef="#ctx0" brushRef="#br1" timeOffset="49739">14656-1203,'0'0,"0"0,0 0,0 0,0 0,0 0,0 0,7-6,9-11,5 0,12-4,6-9</inkml:trace>
          <inkml:trace contextRef="#ctx0" brushRef="#br1" timeOffset="49912.45">14825-1030,'0'0,"0"0,0 0,0 0,0 0,0 0,7-3,13-2</inkml:trace>
          <inkml:trace contextRef="#ctx0" brushRef="#br1" timeOffset="49376.08">16253-602,'0'0,"0"0,0 0,0 0,0 0,0 0,7-3,9-7,9-14,12-10,12-11,6-11,-1-7</inkml:trace>
          <inkml:trace contextRef="#ctx0" brushRef="#br1" timeOffset="49131.67">16069-944,'0'0,"0"0,0 0,0 0,0 0,0 0,0 0,0 0,7-3,8-9,7-3,17-7,0-2,9 0,-1-3,-6 10,-9 9</inkml:trace>
        </inkml:traceGroup>
      </inkml:traceGroup>
    </inkml:traceGroup>
  </inkml:traceGroup>
</inkml:ink>
</file>

<file path=ppt/ink/ink50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8:03.94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2599C0C-B715-4E64-9C15-7F7AD9F4A21E}" emma:medium="tactile" emma:mode="ink">
          <msink:context xmlns:msink="http://schemas.microsoft.com/ink/2010/main" type="inkDrawing" rotatedBoundingBox="14400,6400 19874,5687 20200,8197 14727,8910" hotPoints="19739,6875 17061,8206 14219,7273 16897,5943" semanticType="enclosure" shapeName="Ellipse">
            <msink:sourceLink direction="with" ref="{13CEB319-C9D9-4F93-A60E-ABF6B4CE5655}"/>
          </msink:context>
        </emma:interpretation>
      </emma:emma>
    </inkml:annotationXML>
    <inkml:trace contextRef="#ctx0" brushRef="#br0">2045 2520,'0'0,"0"0,0 0,0 0,11-4,15-6,22-7,39-19,54-13,49-25,45-23,37-13,24-18,15-11,-4-15,-11 1,-15-6,-27 0,-35 5,-37 5,-52 12,-43 8,-45 14,-42 20,-49 15,-38 14,-36 14,-36 15,-25 1,-22 9,-18 10,-11 0,-14-5,-5 7,-2 1,-1-3,1 4,0 3,11 3,6 5,6 4,14 5,9 6,11 7,14 11,8 10,18 9,15 16,10 14,15 11,14 8,15 4,10 12,22 7,19 3,13 4,22 3,18 0,27-1,24-11,32-3,27-19,31-12,28-8,31-8,28-21,26-12,18-17,17-23,22-34,-11-14,-24-8,-45-1,-49-2</inkml:trace>
  </inkml:traceGroup>
</inkml:ink>
</file>

<file path=ppt/ink/ink50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4:19.82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BD1953F-EEE5-4E50-AE7C-2D61F25C44C1}" emma:medium="tactile" emma:mode="ink">
          <msink:context xmlns:msink="http://schemas.microsoft.com/ink/2010/main" type="writingRegion" rotatedBoundingBox="2376,11200 5087,10181 5667,11722 2955,12741">
            <msink:destinationLink direction="with" ref="{B7B50B90-3D9D-465E-B1B0-0BEF1EB21427}"/>
          </msink:context>
        </emma:interpretation>
      </emma:emma>
    </inkml:annotationXML>
    <inkml:traceGroup>
      <inkml:annotationXML>
        <emma:emma xmlns:emma="http://www.w3.org/2003/04/emma" version="1.0">
          <emma:interpretation id="{6AB4F2DD-A8C0-4AFD-9BDA-2B4B0A81BBAD}" emma:medium="tactile" emma:mode="ink">
            <msink:context xmlns:msink="http://schemas.microsoft.com/ink/2010/main" type="paragraph" rotatedBoundingBox="2376,11200 5087,10181 5667,11722 2955,12741" alignmentLevel="1"/>
          </emma:interpretation>
        </emma:emma>
      </inkml:annotationXML>
      <inkml:traceGroup>
        <inkml:annotationXML>
          <emma:emma xmlns:emma="http://www.w3.org/2003/04/emma" version="1.0">
            <emma:interpretation id="{EA151469-4E74-403F-A085-C7A9D61299E7}" emma:medium="tactile" emma:mode="ink">
              <msink:context xmlns:msink="http://schemas.microsoft.com/ink/2010/main" type="line" rotatedBoundingBox="2376,11200 5087,10181 5667,11722 2955,12741"/>
            </emma:interpretation>
          </emma:emma>
        </inkml:annotationXML>
        <inkml:traceGroup>
          <inkml:annotationXML>
            <emma:emma xmlns:emma="http://www.w3.org/2003/04/emma" version="1.0">
              <emma:interpretation id="{D0098F9D-0576-4961-A7EA-203DC423DF74}" emma:medium="tactile" emma:mode="ink">
                <msink:context xmlns:msink="http://schemas.microsoft.com/ink/2010/main" type="inkWord" rotatedBoundingBox="2376,11200 5087,10181 5667,11722 2955,12741"/>
              </emma:interpretation>
              <emma:one-of disjunction-type="recognition" id="oneOf0">
                <emma:interpretation id="interp0" emma:lang="en-IN" emma:confidence="0">
                  <emma:literal>wellbore</emma:literal>
                </emma:interpretation>
                <emma:interpretation id="interp1" emma:lang="en-IN" emma:confidence="0">
                  <emma:literal>waybill</emma:literal>
                </emma:interpretation>
                <emma:interpretation id="interp2" emma:lang="en-IN" emma:confidence="0">
                  <emma:literal>toybox</emma:literal>
                </emma:interpretation>
                <emma:interpretation id="interp3" emma:lang="en-IN" emma:confidence="0">
                  <emma:literal>wahoo</emma:literal>
                </emma:interpretation>
                <emma:interpretation id="interp4" emma:lang="en-IN" emma:confidence="0">
                  <emma:literal>weirdo</emma:literal>
                </emma:interpretation>
              </emma:one-of>
            </emma:emma>
          </inkml:annotationXML>
          <inkml:trace contextRef="#ctx0" brushRef="#br0">609 4128,'0'0,"0"0,0 0,0 0,0 0,0 0,0 0,11 3,6 4,13 2,11-3,5 4,10 4,-1-4,-8 5,-1-4,-9 0,-8 0,-12-5,-4 3,-4-6,-9-3,0-7,-6-8,-1-7,-5-7,-2-13,-4-4,-7-11,4 3,-4 1,2 11</inkml:trace>
          <inkml:trace contextRef="#ctx0" brushRef="#br0" timeOffset="-466.03">230 3330,'0'0,"0"0,0 0,0 0,0 0,0 7,0 8,0 7,3 16,6 12,7 15,-4 3,11 8,4 2,1-6,12-4,6-10,0-9,11-14,1-9,-3-9,-3-10,0-7,-3-4,-5-6</inkml:trace>
          <inkml:trace contextRef="#ctx0" brushRef="#br0" timeOffset="27813.55">792 3308,'0'0,"0"0,0 0,0 0,0 0,0 0,-7 7,0 8,4 7,3 4,3 4,4-1,0 0,4-7,0-4,1-6,-1-8,-1-8,-3-8,0-3,-3-2,-4-8,0 3,-4-2,1 6,-3 4,-2 2,1 5,-8 11,0 11,0 2,1 7,7 4,4 6,6-5,4-2,4-5,1-8,1-7,3-7,-2-4,-4-3,1-3,-4-2,-2 2,-5-2,-7 0,-9 6,-1 6,-6 3</inkml:trace>
          <inkml:trace contextRef="#ctx0" brushRef="#br0" timeOffset="2121.1">927 3620,'0'0,"0"0,0 0,0 0,0 0,0 0,0 0,0 0,0 0,0 0,8 3,7 2,13 2,18 3,12 6,18-3,23 6,7-1,10 1,8 3,10 3,7 9,4 4,-1-1,-4-5,-10 0,-13-1,-13-6,-21-6,-18-4,-16-5,-15-3,-16-4</inkml:trace>
          <inkml:trace contextRef="#ctx0" brushRef="#br0" timeOffset="2615.98">1758 2733,'0'0,"0"0,0 0,0 0,0 0,0 0,0 0,5 6,4 10,10-1,8 10,8 9,7 10,4 10,-5 17,-8 19,-8 8,-7 9,-11 3,-9 0,-10-3,1-16,-1-9</inkml:trace>
          <inkml:trace contextRef="#ctx0" brushRef="#br0" timeOffset="3261.23">2501 2614,'0'0,"0"0,0 0,0 0,0 0,0 0,-6 9,3 6,-1 3,1 11,3 15,3 12,1 5,5 7,3-2,9 0,-1-10,10-9,3-4,1-15,-2-14,1-6,-5-8,-1-12,-6-6,-2-2,-6-8,-10 3,-6 0,-4-1,-11 3,4 4,-9 9,-12 5,-1 13,1 2,-4 12,6 5,3 6</inkml:trace>
          <inkml:trace contextRef="#ctx0" brushRef="#br0" timeOffset="3764.04">2893 2682,'0'0,"0"0,0 0,0 0,0 0,0 0,0 0,-8 7,1 8,4 2,3 10,3 7,4 1,4 4,3-3,6-7,1-7,7-4,2-8,0-15,-4-8,-8-1,-6-4,-12-4,-12-4,-6 2,-3 4,-7 2,2 2,-3 6,5 3,6 2</inkml:trace>
          <inkml:trace contextRef="#ctx0" brushRef="#br0" timeOffset="4182.54">2806 2347,'0'0,"0"0,0 0,0 0,0 0,0 0,0 0,0 0,0 0,11 6,-4 1,2 2,-9-9,0 0,0 0,0 0,0 0,1 6,-1-6,0 0,0 0,0 0,0 0,0 0</inkml:trace>
        </inkml:traceGroup>
      </inkml:traceGroup>
    </inkml:traceGroup>
  </inkml:traceGroup>
</inkml:ink>
</file>

<file path=ppt/ink/ink50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4:52.47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CB31518-1D9E-4597-82F4-63C5FE2694DF}" emma:medium="tactile" emma:mode="ink">
          <msink:context xmlns:msink="http://schemas.microsoft.com/ink/2010/main" type="inkDrawing" rotatedBoundingBox="3245,11222 5502,9288 5556,9350 3299,11285" semanticType="strikethrough" shapeName="Other">
            <msink:sourceLink direction="with" ref="{F9FDDA04-9FCB-465C-B3EE-E4601E9A0086}"/>
          </msink:context>
        </emma:interpretation>
      </emma:emma>
    </inkml:annotationXML>
    <inkml:trace contextRef="#ctx0" brushRef="#br0">1034 3356,'0'0,"0"0,0 0,0 0,0 0,0 0,7-4,9-2,12-13,22-8,24-24,27-17,20-18,21-24,15-15,8-18,19-7,-2-10,3 0,-8-1,-15 5,-17 15,-24 23,-25 16,-24 31,-24 22,-25 20</inkml:trace>
  </inkml:traceGroup>
</inkml:ink>
</file>

<file path=ppt/ink/ink5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4:39.88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CAB0F2A-D16C-46C2-9061-912F7D989902}" emma:medium="tactile" emma:mode="ink">
          <msink:context xmlns:msink="http://schemas.microsoft.com/ink/2010/main" type="inkDrawing" rotatedBoundingBox="14820,7062 16058,6561 16068,6586 14830,7087" shapeName="Other"/>
        </emma:interpretation>
      </emma:emma>
    </inkml:annotationXML>
    <inkml:trace contextRef="#ctx0" brushRef="#br0">735 1510,'0'0,"0"0,0 0,0 0,0 0,0 0,0 0,0 0,0 0,0 0,0 0,-12 7</inkml:trace>
  </inkml:traceGroup>
</inkml:ink>
</file>

<file path=ppt/ink/ink51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8:26.14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089C1F4-504D-47B2-9540-17A9FA752708}" emma:medium="tactile" emma:mode="ink">
          <msink:context xmlns:msink="http://schemas.microsoft.com/ink/2010/main" type="inkDrawing" rotatedBoundingBox="8727,7836 9253,11788 8188,11930 7663,7978" semanticType="verticalRange" shapeName="Other">
            <msink:sourceLink direction="with" ref="{7FF58F2A-FC40-40D3-9160-9738865C1E9C}"/>
          </msink:context>
        </emma:interpretation>
      </emma:emma>
    </inkml:annotationXML>
    <inkml:trace contextRef="#ctx0" brushRef="#br0">830 25,'0'0,"0"0,0 0,0 0,0 0,0 0,0 0,-5-7,-8 0,-3-3,-5 10,-11 14,-6 13,-14 10,-9 20,-12 20,1 18,-4 11,-3 9,10 7,0 2,11 3,8-4,19-12,15-5,19-8,17-9,13-8,15-3,17-9,9 1,4-1,-2-1,-2 1,-7 7,-12-5,-13 4,-12 3,-16-2,-14 2,-14 0,-7-5,-7-4,-11-8,0-10,-3-16,8-4,9-13,15-11,10-7,10-7,15-3,12-2,13 6,11 6,12 10,6 19,-3 21,-4 28,-10 26,-2 21,-12 21,-4 1,7-1,13-16,20-15,24-34</inkml:trace>
  </inkml:traceGroup>
</inkml:ink>
</file>

<file path=ppt/ink/ink51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5:18.940"/>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brush xml:id="br2">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97237E4-30D1-4537-A8BA-E562A72B4AB4}" emma:medium="tactile" emma:mode="ink">
          <msink:context xmlns:msink="http://schemas.microsoft.com/ink/2010/main" type="writingRegion" rotatedBoundingBox="8468,11894 12905,10837 13511,13379 9074,14436">
            <msink:destinationLink direction="with" ref="{3F6C09EB-3B49-4963-B237-1282CEE22FB5}"/>
            <msink:destinationLink direction="with" ref="{E34F1EEF-52F2-4D4A-9FDA-A241B2B9085D}"/>
          </msink:context>
        </emma:interpretation>
      </emma:emma>
    </inkml:annotationXML>
    <inkml:traceGroup>
      <inkml:annotationXML>
        <emma:emma xmlns:emma="http://www.w3.org/2003/04/emma" version="1.0">
          <emma:interpretation id="{C2A9CB0C-7E22-43A4-A551-FC65352596C9}" emma:medium="tactile" emma:mode="ink">
            <msink:context xmlns:msink="http://schemas.microsoft.com/ink/2010/main" type="paragraph" rotatedBoundingBox="8468,11894 12905,10837 13511,13379 9074,14436" alignmentLevel="1"/>
          </emma:interpretation>
        </emma:emma>
      </inkml:annotationXML>
      <inkml:traceGroup>
        <inkml:annotationXML>
          <emma:emma xmlns:emma="http://www.w3.org/2003/04/emma" version="1.0">
            <emma:interpretation id="{2F4D76FF-B8E4-47D3-9ACE-CBE01A3F1BA9}" emma:medium="tactile" emma:mode="ink">
              <msink:context xmlns:msink="http://schemas.microsoft.com/ink/2010/main" type="line" rotatedBoundingBox="8468,11894 12905,10837 13511,13379 9074,14436"/>
            </emma:interpretation>
          </emma:emma>
        </inkml:annotationXML>
        <inkml:traceGroup>
          <inkml:annotationXML>
            <emma:emma xmlns:emma="http://www.w3.org/2003/04/emma" version="1.0">
              <emma:interpretation id="{05571D4B-DBC2-4263-8083-DC39A8DF9AD3}" emma:medium="tactile" emma:mode="ink">
                <msink:context xmlns:msink="http://schemas.microsoft.com/ink/2010/main" type="inkWord" rotatedBoundingBox="8468,11894 12905,10837 13511,13379 9074,14436">
                  <msink:destinationLink direction="with" ref="{A8A07C64-D46F-4ABB-B031-E8ACCF464721}"/>
                </msink:context>
              </emma:interpretation>
              <emma:one-of disjunction-type="recognition" id="oneOf0">
                <emma:interpretation id="interp0" emma:lang="en-IN" emma:confidence="0">
                  <emma:literal>Etui</emma:literal>
                </emma:interpretation>
                <emma:interpretation id="interp1" emma:lang="en-IN" emma:confidence="0">
                  <emma:literal>Ettie</emma:literal>
                </emma:interpretation>
                <emma:interpretation id="interp2" emma:lang="en-IN" emma:confidence="0">
                  <emma:literal>Ethnise `</emma:literal>
                </emma:interpretation>
                <emma:interpretation id="interp3" emma:lang="en-IN" emma:confidence="0">
                  <emma:literal>Etlin</emma:literal>
                </emma:interpretation>
                <emma:interpretation id="interp4" emma:lang="en-IN" emma:confidence="0">
                  <emma:literal>Eltanin</emma:literal>
                </emma:interpretation>
              </emma:one-of>
            </emma:emma>
          </inkml:annotationXML>
          <inkml:trace contextRef="#ctx0" brushRef="#br0">10313 4470,'0'0,"0"0,0 0,0 0,0 0,-7 8,0 3,-3 9,-1 12,0 12,-1 15,9 11,3 4,7 4,8-7,3 0,3-11,11-13,0-13,1-15,-3-11,-5-16,-4-11,-5-3,-9-7,-7-5,-10 0,-6 6,-2 2,-3 4,-6 5,3 11,-3 9,3 14,-1 2,7 6,8 7,6 5</inkml:trace>
          <inkml:trace contextRef="#ctx0" brushRef="#br0" timeOffset="-603.87">9554 4699,'0'0,"0"0,0 0,0 0,0 0,0 0,8 3,6 0,9 6,5 3,11 3,1 7,-1 7,-2 6,0 14,-9 9,1 10,-12 6,-6 2,-8 6,-3-8,-3-9</inkml:trace>
          <inkml:trace contextRef="#ctx0" brushRef="#br1" timeOffset="-4392.9">9034 5376,'0'0,"0"0,0 0,0 0,0 0,0 0,0 0,0 0,0 0,0 0,0 0,0 0,10 0,5 5,11 0,9 2,17 0,11 4,15 0,12 4,17-2,13 3,14-3,6 4,-1-7,1 2,1-5,-14-4,-12-3</inkml:trace>
          <inkml:trace contextRef="#ctx0" brushRef="#br1" timeOffset="-4397.87">8737 4677,'0'0,"0"0,0 0,0 0,0 0,0 0,0 0,11-4,3-6,7-5,13-4,3-8,-2 2,-1-1,-6 6,0-2,-7 5,-5 3,-5 3,-4 4,-7 7,0 0,0 0,0 0,0 0,7 7,4 4,3 3,9 10,5 1,5 7,10 6,-8 2,2 4,0-1,-9-8,-1-3</inkml:trace>
          <inkml:trace contextRef="#ctx0" brushRef="#br0" timeOffset="408.46">10825 4660,'0'0,"0"0,0 0,0 0,0 0,0 0,0 0,-3 6,-1 8,1 8,3 5,0 7,3 1,4-2,5-3,3-8,-1-7,3-15,3-11,-6-6,0-5,-7-9,-3-3,-8 5,-10 4,-11 1,-8 7,-8 6,-5 14,-3 16</inkml:trace>
          <inkml:trace contextRef="#ctx0" brushRef="#br0" timeOffset="1239.33">10903 4294,'0'0,"0"0,0 0,0 0,0 0,0 0,0 8,3-1,4 3,4 2,3-2,2-6,-2-8,0-6,0-5,-3-2,-11 2,-11 3,-6 12</inkml:trace>
          <inkml:trace contextRef="#ctx0" brushRef="#br1" timeOffset="-38784.89">8640 4641,'0'0,"0"0,0 0,0 0,0 0,4 7,-1 5,8 1,8 9</inkml:trace>
          <inkml:trace contextRef="#ctx0" brushRef="#br1" timeOffset="-38633.28">9136 5176,'0'0,"0"0,0 0,0 0,0 0,4 7</inkml:trace>
          <inkml:trace contextRef="#ctx0" brushRef="#br0" timeOffset="38449.01">7251 4611,'0'0,"0"0,0 0,0 0,0 0,0 0,0 0,0 0,0 0,0 0,0 0,0 0,0 0,0 0,0 0,4 11,7 11,6 11,4 16,9 8,13 14,4 12,8 14,10 6,6 0,1 8,1 0,1-1,-5-3,-4-10,-3-9,-6-11,-12-14,-10-10,-9-14,-8-11,-4-9,-10-12,-3-7</inkml:trace>
          <inkml:trace contextRef="#ctx0" brushRef="#br0" timeOffset="38796.3">8243 5960,'0'0,"0"0,0 0,0 0,0 0,0 0,0 0,7 3,4 4,7 2,-1 1,4 2,2-2,-5 0,0 2,-2-5,-9-2,0-10</inkml:trace>
          <inkml:trace contextRef="#ctx0" brushRef="#br0" timeOffset="5200.09">6791 4970,'0'0,"0"0,0 0,0 0,0 0,0 0,0 0,12-12,6-12,10-12,9-14,6-18,-8-10,2 2,-7-2,-5 3,-4 18,5 11,-1 21,10 21,9 26,18 21</inkml:trace>
          <inkml:trace contextRef="#ctx0" brushRef="#br0" timeOffset="4244.57">7167 4585,'0'0,"0"0,0 0,0 0,0 0,0 0,0 0,0 0,0 0,0 0,0 0,14 14,12 13,13 13,12 20,8 9,13 12,4 16,7 6,7 7,9 9,-2 1,5 5,-1-6,-10-12,-11-11,-13-18,-16-17,-14-19</inkml:trace>
          <inkml:trace contextRef="#ctx0" brushRef="#br0" timeOffset="4678.92">8076 6129,'0'0,"0"0,0 0,0 0,0 0,0 0,0 0,0 0,10 4,10-1,8 4,9 7,11-1,1-1,4-5,-9-1,-7-2,-9-8,-5-6,-12-8,-11-13,-7-16</inkml:trace>
          <inkml:trace contextRef="#ctx0" brushRef="#br0" timeOffset="18558.64">6766 6163,'0'0,"0"0,0 0,0 0,0 0,7-3,11-11,19-8,25-20,24-22,15-13,10-11,-2-1,-8 7</inkml:trace>
          <inkml:trace contextRef="#ctx0" brushRef="#br0" timeOffset="18295.09">6909 5804,'0'0,"0"0,0 0,0 0,0 0,9-3,5-9,14-8,20-17,21-16,17-8,2-10,-5 3,-8 11,-21 16</inkml:trace>
          <inkml:trace contextRef="#ctx0" brushRef="#br1" timeOffset="109094.57">7889 5950,'0'0,"0"0,0 0,0 0,0 0,7 3,7 4,12 3,13 2,16 2,12 1,3-5,-4 2,-6-5,-13-2,-15-5,-16-12</inkml:trace>
          <inkml:trace contextRef="#ctx0" brushRef="#br1" timeOffset="108699.82">7394 4951,'0'0,"0"0,0 0,0 0,0 0,-7 0,-3-4,-11-9,-1-1,1-4,-2-8,6 1,3-2,10 8,11 12,11 7,12 19,12 12,15 16,4 19,6 19,7 13,-1 14,-1 5,-5 6,-5-4,-7-6,-13-6,-8-12,-13-14,0-18</inkml:trace>
          <inkml:trace contextRef="#ctx0" brushRef="#br2" timeOffset="177696.9">7258 4531,'0'0,"0"0,0 0,0 0,0 0,0 0,0 0,0 7,4 6,13 9,11 7,20 17,14 8,23 14,13 10,12 8,4 14,-1 7,2-1,-16 3,-11-3,-14-6,-19-8,-16-14,-11-16,-14-14,-10-15,-4-16</inkml:trace>
          <inkml:trace contextRef="#ctx0" brushRef="#br2" timeOffset="178090.31">8172 5847,'0'0,"0"0,0 0,0 0,0 0,0 0,12 3,11 0,18 1,17-1,11-3,5 0,-1-3,-6-7,-16-6,-14-11,-20-8,-17-16</inkml:trace>
          <inkml:trace contextRef="#ctx0" brushRef="#br1" timeOffset="-167432.82">10436 4053,'0'0,"0"0,0 0,0 0,0 0,0 0,7 4,11-1,7 4,12 0,9 0,5 4,-4 3,-4 5,-15 9,-12 15,-20 7,-19 6,-12 5</inkml:trace>
          <inkml:trace contextRef="#ctx0" brushRef="#br2" timeOffset="178520.72">7325 4751,'0'0,"0"0,0 0,0 0,0 0,0 0,0 0,0 0,0 0,0 0,-3-13,-5-11,-2-5,-1-8,-3-9,0 4,3 1,4 4,4 11,6 11,15 15,14 15,12 11,18 14</inkml:trace>
          <inkml:trace contextRef="#ctx0" brushRef="#br1" timeOffset="-4404.87">7859 3645,'0'0,"0"0,0 0,0 0,0 0,0 0,0 0,0 0,0 0,0 9,3-2,4 6,5 9,6 7,3 10,13 8,6 9,13 5,0 7,11 6,1 3,6 7,-2 9,-1-1,5 4,-4 3,-4-5,-3-1,-6-11,-5-11,-10-17,-13-10,-5-10,-9-15,-3-9,-11-10,0 0,0 0</inkml:trace>
          <inkml:trace contextRef="#ctx0" brushRef="#br0" timeOffset="44093.83">9966 3324,'0'0,"0"0,0 0,0 0,0 0,0 0,3 6,10 1,4 5,15 2,12 1,9-2,-2 4,0-2,-7-1,-15 1,-15 7,-21 4,-25 8,-19 5,-27 8</inkml:trace>
        </inkml:traceGroup>
      </inkml:traceGroup>
    </inkml:traceGroup>
  </inkml:traceGroup>
</inkml:ink>
</file>

<file path=ppt/ink/ink51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7:41.42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AB237F0-9062-4012-BC07-14AA2EBC91D3}" emma:medium="tactile" emma:mode="ink">
          <msink:context xmlns:msink="http://schemas.microsoft.com/ink/2010/main" type="inkDrawing" rotatedBoundingBox="14960,11654 14975,11654 14975,11669 14960,11669" shapeName="Other"/>
        </emma:interpretation>
      </emma:emma>
    </inkml:annotationXML>
    <inkml:trace contextRef="#ctx0" brushRef="#br0">12748 3786,'0'0,"0"0,0 0</inkml:trace>
  </inkml:traceGroup>
</inkml:ink>
</file>

<file path=ppt/ink/ink51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5:42.279"/>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brush xml:id="br2">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F684878-B2D9-4645-A62D-6633E7B5147B}" emma:medium="tactile" emma:mode="ink">
          <msink:context xmlns:msink="http://schemas.microsoft.com/ink/2010/main" type="writingRegion" rotatedBoundingBox="11638,10250 22503,5655 25531,12815 14666,17410"/>
        </emma:interpretation>
      </emma:emma>
    </inkml:annotationXML>
    <inkml:traceGroup>
      <inkml:annotationXML>
        <emma:emma xmlns:emma="http://www.w3.org/2003/04/emma" version="1.0">
          <emma:interpretation id="{EB3977C8-AC52-49F2-9CCC-29F46AA8E1A7}" emma:medium="tactile" emma:mode="ink">
            <msink:context xmlns:msink="http://schemas.microsoft.com/ink/2010/main" type="paragraph" rotatedBoundingBox="15650,8174 22928,6730 23529,9760 16252,11204" alignmentLevel="3"/>
          </emma:interpretation>
        </emma:emma>
      </inkml:annotationXML>
      <inkml:traceGroup>
        <inkml:annotationXML>
          <emma:emma xmlns:emma="http://www.w3.org/2003/04/emma" version="1.0">
            <emma:interpretation id="{11D1CD19-469F-4F50-AEC2-AF74A855A04E}" emma:medium="tactile" emma:mode="ink">
              <msink:context xmlns:msink="http://schemas.microsoft.com/ink/2010/main" type="line" rotatedBoundingBox="15650,8174 22928,6730 23529,9760 16252,11204">
                <msink:destinationLink direction="with" ref="{C788490A-044E-4055-A7B3-C5F7998A53A5}"/>
              </msink:context>
            </emma:interpretation>
          </emma:emma>
        </inkml:annotationXML>
        <inkml:traceGroup>
          <inkml:annotationXML>
            <emma:emma xmlns:emma="http://www.w3.org/2003/04/emma" version="1.0">
              <emma:interpretation id="{E12AA9CE-09DE-4A9F-9285-4D09852E1460}" emma:medium="tactile" emma:mode="ink">
                <msink:context xmlns:msink="http://schemas.microsoft.com/ink/2010/main" type="inkWord" rotatedBoundingBox="20564,7199 22928,6730 23529,9760 21165,10229"/>
              </emma:interpretation>
              <emma:one-of disjunction-type="recognition" id="oneOf0">
                <emma:interpretation id="interp0" emma:lang="en-IN" emma:confidence="0">
                  <emma:literal>'motion,</emma:literal>
                </emma:interpretation>
                <emma:interpretation id="interp1" emma:lang="en-IN" emma:confidence="0">
                  <emma:literal>imo-his,</emma:literal>
                </emma:interpretation>
                <emma:interpretation id="interp2" emma:lang="en-IN" emma:confidence="0">
                  <emma:literal>'mon-hi,</emma:literal>
                </emma:interpretation>
                <emma:interpretation id="interp3" emma:lang="en-IN" emma:confidence="0">
                  <emma:literal>imo-hi.</emma:literal>
                </emma:interpretation>
                <emma:interpretation id="interp4" emma:lang="en-IN" emma:confidence="0">
                  <emma:literal>imo-hi,</emma:literal>
                </emma:interpretation>
              </emma:one-of>
            </emma:emma>
          </inkml:annotationXML>
          <inkml:trace contextRef="#ctx0" brushRef="#br0">18399-432,'0'0,"0"0,0 0,0 0,0 0,0 0,0 0,0 0,0 0,6 12,1 10,7 6,7 16,13 19,8 13,0 4,6 6,0 4,-4-4,-2-3,-7-10,-5-10,-5-12,-7-11,-2-13</inkml:trace>
          <inkml:trace contextRef="#ctx0" brushRef="#br0" timeOffset="4392.26">18999 1911,'0'0,"0"0,0 0,0 0,0 0,0 0,11-6,15-11,17-19,19-11,21-13,8-6,-4-1,-1 6,-17 8,-11 11,-12 11,-18 8,-10 12,-6 8,-5 10,-3 15,-4 13,0 11,4 22,6 8,1 12,8 5,-1-8,-1-7,6-14,-1-10,-5-15,1-6</inkml:trace>
          <inkml:trace contextRef="#ctx0" brushRef="#br0" timeOffset="951.3">19409-878,'0'0,"0"0,0 0,0 0,0 0,-7 7,-7 5,-13 7,-12 13,-15 12,-8 10,-3 14,6 1,17 7,12-8,23-5,21-7,27-9,13-6,19-6,13-11,4-7,0 2,-10 1,-10 4,-20-4,-15 9,-21 8,-21 0,-18-1,-14-2,-1-4,1-13,-2-14,8-14,8-22,11-14,11-22,13-21,11-12,16-13,15-7,6-3,12 6,-4 18,-1 19,-10 18,-9 25,-16 17,-13 29,-6 23,-8 16,-6 15,-1 8,1 1,3 3,10-11,4-4,9-16,2-11,5-16,2-18,0-16,-8-8,-1-9,-9-11,-7-9,-10-3,-15 1,-12 1,-16 11,-12 12,-14 26,-15 23</inkml:trace>
          <inkml:trace contextRef="#ctx0" brushRef="#br0" timeOffset="4823.57">20099 1141,'0'0,"0"0,0 0,0 0,0 0,0 0,7 0,11 0,3 0,9 7,5 11,2 11,-9 20,-5 14,-12 15,-11 3,-4-3,-6-5,3-11,3-11,8-14,10-18,11-12,17-17,13-24,13-14,12-19</inkml:trace>
          <inkml:trace contextRef="#ctx0" brushRef="#br0" timeOffset="4979.34">20785 1121,'0'0,"0"0,0 0,0 0,0 0,0 0,0 0</inkml:trace>
          <inkml:trace contextRef="#ctx0" brushRef="#br0" timeOffset="5274.81">21062 753,'0'0,"0"0,0 0,0 0,0 0,0 0,4 14,3-1,5 14,2 9,1 11,-1 4,-2 7,-5-13,-3-4,-4-2</inkml:trace>
          <inkml:trace contextRef="#ctx0" brushRef="#br0" timeOffset="-7108.96">15170 2306,'0'0,"0"0,0 0,0 0,0 0,0 0,14-9,14-6,31-14,34-16,34-26,35-23,31-12,12-8,5 3,-11 4,-14 15,-28 11,-30 18,-33 19,-32 14</inkml:trace>
          <inkml:trace contextRef="#ctx0" brushRef="#br0" timeOffset="-3076.88">17522 946,'0'0,"0"0,0 0,0 0,0 0,0 0,0 0,0 0,11-5,8-2,6 1,10-8,1 0,4-3,-3 2,-8 3,-8 9,-5 3</inkml:trace>
          <inkml:trace contextRef="#ctx0" brushRef="#br0" timeOffset="-7947.31">15463 1160,'0'0,"0"0,0 0,0 0,0 0,0 6,0 10,3 7,1 11,3 8,4 13,-1-3,3 1,-6-11,0-5,0-6,-4-13,-3-18,4-6,-4-13,0-8,-4-14,1-6,-1-9,1-7,-1 1,4-1,0 10,0 3,0 12,4 18,3 10,3 13,8 14,3 12,4 13,12 1,3 7,3 3,-3 3,3 0,-11-5,-2-7,-6-4,-8-11,-5-9,-11-20,0-12,-4-15,1-8,-1-13,1-11,-1-5,4 1,0-3,4 10,-1 5,4 19,4 15,3 14,5 16,6 16,10 12,-6 6,4 4,-5 5,2 8,2-6,-2-2</inkml:trace>
          <inkml:trace contextRef="#ctx0" brushRef="#br0" timeOffset="-7525.09">16409 824,'0'0,"0"0,0 0,0 0,-4 7,1 5,-4 1,0 14,0 11,3 7,4 10,7-1,7-5,9-13,9-8,7-18,-2-13,-5-19,-2-14,-6-9,-6-6,-6-3,-15-2,-13 5,-9 5,-12 16,-14 10,-9 16</inkml:trace>
          <inkml:trace contextRef="#ctx0" brushRef="#br1" timeOffset="-198835.56">13698 1612,'0'0,"0"0,0 0,0 0,0 0,0 0,8-7,10-12,19-20,16-28,23-28,17-34,20-25,11-17,1-4,-8 10,-10 9,-17 22,-12 26,-22 28</inkml:trace>
        </inkml:traceGroup>
      </inkml:traceGroup>
    </inkml:traceGroup>
    <inkml:traceGroup>
      <inkml:annotationXML>
        <emma:emma xmlns:emma="http://www.w3.org/2003/04/emma" version="1.0">
          <emma:interpretation id="{B9C319EE-B876-405C-AB16-ABD33765F3AC}" emma:medium="tactile" emma:mode="ink">
            <msink:context xmlns:msink="http://schemas.microsoft.com/ink/2010/main" type="paragraph" rotatedBoundingBox="15214,11845 22988,7266 24065,9094 16291,13673" alignmentLevel="2"/>
          </emma:interpretation>
        </emma:emma>
      </inkml:annotationXML>
      <inkml:traceGroup>
        <inkml:annotationXML>
          <emma:emma xmlns:emma="http://www.w3.org/2003/04/emma" version="1.0">
            <emma:interpretation id="{B8E0E9E1-F9FF-4EA7-830F-503F4E7AC706}" emma:medium="tactile" emma:mode="ink">
              <msink:context xmlns:msink="http://schemas.microsoft.com/ink/2010/main" type="line" rotatedBoundingBox="15214,11845 22988,7266 24065,9094 16291,13673">
                <msink:destinationLink direction="with" ref="{C788490A-044E-4055-A7B3-C5F7998A53A5}"/>
              </msink:context>
            </emma:interpretation>
          </emma:emma>
        </inkml:annotationXML>
        <inkml:traceGroup>
          <inkml:annotationXML>
            <emma:emma xmlns:emma="http://www.w3.org/2003/04/emma" version="1.0">
              <emma:interpretation id="{54BC7B6A-18B6-4BB3-96DC-2739247933B2}" emma:medium="tactile" emma:mode="ink">
                <msink:context xmlns:msink="http://schemas.microsoft.com/ink/2010/main" type="inkWord" rotatedBoundingBox="15214,11845 22988,7266 24065,9094 16291,13673">
                  <msink:destinationLink direction="with" ref="{6C8B21B4-66D5-4662-9699-78E11BAE522C}"/>
                </msink:context>
              </emma:interpretation>
              <emma:one-of disjunction-type="recognition" id="oneOf1">
                <emma:interpretation id="interp5" emma:lang="en-IN" emma:confidence="0">
                  <emma:literal>molar-I</emma:literal>
                </emma:interpretation>
                <emma:interpretation id="interp6" emma:lang="en-IN" emma:confidence="0">
                  <emma:literal>moleskins</emma:literal>
                </emma:interpretation>
                <emma:interpretation id="interp7" emma:lang="en-IN" emma:confidence="0">
                  <emma:literal>molar-I.</emma:literal>
                </emma:interpretation>
                <emma:interpretation id="interp8" emma:lang="en-IN" emma:confidence="0">
                  <emma:literal>miler-I.</emma:literal>
                </emma:interpretation>
                <emma:interpretation id="interp9" emma:lang="en-IN" emma:confidence="0">
                  <emma:literal>molar-Th</emma:literal>
                </emma:interpretation>
              </emma:one-of>
            </emma:emma>
          </inkml:annotationXML>
          <inkml:trace contextRef="#ctx0" brushRef="#br1" timeOffset="-212073.25">13313 4489,'0'0,"0"0,0 0,0 0,0 0,0 6,3 8,4-1,11 9,12 7,9 14,10 4,-1 4,0 1,-4-4,-9-8,-3-7,-8-11,-8-11,-16-11,-5-22,-6-15,-10-15,-7-9,-4-21,-5-7,5 1,6 8,5 9,7 17,14 16,10 20,8 25,12 18,5 17,9 9,9 8,2 2,-4 4,0-8,2-8,-7-8,-2-12,-7-5,-8-14,-10-7,-15-10,-12-11,-11-16,-2-7,-6-8,6-5,0-2,2 2,5 10,3 7,4 11,7 11,0 15,7 12,11 10,12 3,1 9,10 2,7 4,1-3,2-3,-8-5,1-3,-7-8,-2-9,-7-13</inkml:trace>
          <inkml:trace contextRef="#ctx0" brushRef="#br1" timeOffset="-211695.25">14321 4128,'0'0,"0"0,0 0,0 0,0 0,0 0,0 0,-4 7,4 5,0 1,7 11,11 1,3 7,16 6,7-5,2-10,5-13,-1-10,-10-10,-5-6,-8-4,-13-16,-14 4,-7-3,-11 2,-12 13,-10 8,-3 12,-6 19,1 15,8 10</inkml:trace>
          <inkml:trace contextRef="#ctx0" brushRef="#br1" timeOffset="-211290.32">14741 3324,'0'0,"0"0,0 0,0 0,0 10,0 12,3 18,4 33,4 39,3 29,7 33,-3 14,-1 7,6-7,2-14,-2-27,-2-30,-3-24,1-27,-8-25</inkml:trace>
          <inkml:trace contextRef="#ctx0" brushRef="#br1" timeOffset="-210554.57">15318 4184,'0'0,"0"0,0 0,0 0,0 0,0 0,0 0,0 0,0-7,0-1,0-1,0 2,0 7,-7 16,-4 11,-1 12,1 10,0 2,1 3,3-5,7-9,7-9,3-14,12-9,8-8,7-8,1 1,0 0,-10 4,0 6,-10 4,-11 12,-14 6,-7 7,-4 14,-7 1,4 3,2-8,12-5,10-6,16-13,10-14,17-16,5-15</inkml:trace>
          <inkml:trace contextRef="#ctx0" brushRef="#br1" timeOffset="-209483.81">16025 4216,'0'0,"0"0,0 0,0 0,0 0,0 8,4 6,-1 5,6 3,2 8,-1-1,1-4,-1-3,-2-5,-8-10,-8-10,-9-14,-8-9,-12-13,-7-10,-9-5,2-7,5 7,2-2,7 5,9 2,6 10,12 2,10 12,10 4,8 11,3 10,11 15,5 12,0 9,-9 11,-8 16,-13 15,-11-2,-8 2,-2-7,0-13,3-9,4-17,3-13,12-23,6-14,10-15,10-16,5-8,0-11,1-1,-6 6,-10 7,-6 12,-6 12,-5 13,-3 7,-4 12,3 7,5 10,2-3,4 1,7-5,1-2,8-4,1-4,6-9,-5-11,-2-14,-9-6,-7-8,-14-1,-10 2,-1 1,-3 14,4 6,3 16,7 10,7 26,7 13,3 21,12 10,-1 6,5 2,-4 3,1-5,-6-8,-1-12,-5-12</inkml:trace>
          <inkml:trace contextRef="#ctx0" brushRef="#br0" timeOffset="-6304.39">15966 2589,'0'0,"0"0,0 0,0 0,0 0,3 8,4 2,8 9,13 11,7 18,9 14,4 8,-1 11,-4-3,-4-5,-9-10,-9-13,-7-14,-11-19,-10-17,-10-26,-10-18,-4-18,-8-16,3-10,3-9,3-3,9 7,7 7,7 8,10 17,8 12,3 17,12 15,6 13,5 16,2 17,-7 12,-6 11,-15 2,-15 11,-15 1,-9 0,-11 0,-5-7,5-11,2-11,8-8,10-11,19-8,19-6,20-8,23-9,17-2,15-1,8 3,13-6,-2 1,-5 6</inkml:trace>
          <inkml:trace contextRef="#ctx0" brushRef="#br0" timeOffset="5752.02">21017 663,'0'0,"0"0,0 0,0 0,0 0,0 0,7-13,3-9,8-14,12-11,9-12,5-2,0 8,-2 12,-10 14,-11 24,-5 23,-9 24,-3 9,-4 18,3 7,4-2,11-1,5-9,5-12,9-9,5-12,-3-15,-2-11,-10-10,-13-14,-11 0,-13-7,-20 7,-14 10,-16 19</inkml:trace>
          <inkml:trace contextRef="#ctx0" brushRef="#br0" timeOffset="1425.8">18712 1591,'0'0,"0"0,0 0,0 0,0 0,0 0,3-8,8-9,17-19,18-11,25-16,22-15,34-23,27-11,20-18,22-9,18 0,1-3,-5 5,-16 10,-24 16,-27 23,-36 22,-34 22</inkml:trace>
          <inkml:trace contextRef="#ctx0" brushRef="#br0" timeOffset="3830.94">19809 1480,'0'0,"0"0,0 0,0 0,0 0,0 0,0 0,0 8,4 2,3 5,5 2,3 9,-1-3,3 3,4-1,-3 2,-4-5,2-3,-5-5,-4-3,0-4,-7-7,0 0</inkml:trace>
          <inkml:trace contextRef="#ctx0" brushRef="#br0" timeOffset="-2837.9">17581 1281,'0'0,"0"0,0 0,0 0,0 0,0 0,0 0,0 0,0 0,10 0,11-8,4-6,12-4,5-8,10-4,-1-2</inkml:trace>
        </inkml:traceGroup>
      </inkml:traceGroup>
    </inkml:traceGroup>
    <inkml:traceGroup>
      <inkml:annotationXML>
        <emma:emma xmlns:emma="http://www.w3.org/2003/04/emma" version="1.0">
          <emma:interpretation id="{E934BCE5-A818-4D9D-9438-B233446F55A0}" emma:medium="tactile" emma:mode="ink">
            <msink:context xmlns:msink="http://schemas.microsoft.com/ink/2010/main" type="paragraph" rotatedBoundingBox="13420,14465 20753,11363 21407,12911 14075,16013" alignmentLevel="1"/>
          </emma:interpretation>
        </emma:emma>
      </inkml:annotationXML>
      <inkml:traceGroup>
        <inkml:annotationXML>
          <emma:emma xmlns:emma="http://www.w3.org/2003/04/emma" version="1.0">
            <emma:interpretation id="{6D57BFD5-52AE-4759-BF8B-C69A539DB744}" emma:medium="tactile" emma:mode="ink">
              <msink:context xmlns:msink="http://schemas.microsoft.com/ink/2010/main" type="line" rotatedBoundingBox="13420,14465 20753,11363 21407,12911 14075,16013"/>
            </emma:interpretation>
          </emma:emma>
        </inkml:annotationXML>
        <inkml:traceGroup>
          <inkml:annotationXML>
            <emma:emma xmlns:emma="http://www.w3.org/2003/04/emma" version="1.0">
              <emma:interpretation id="{B418AB77-F1CD-4DA9-A689-B2AE7653C294}" emma:medium="tactile" emma:mode="ink">
                <msink:context xmlns:msink="http://schemas.microsoft.com/ink/2010/main" type="inkWord" rotatedBoundingBox="13420,14465 20753,11363 21407,12911 14075,16013">
                  <msink:destinationLink direction="with" ref="{6C8B21B4-66D5-4662-9699-78E11BAE522C}"/>
                </msink:context>
              </emma:interpretation>
              <emma:one-of disjunction-type="recognition" id="oneOf2">
                <emma:interpretation id="interp10" emma:lang="en-IN" emma:confidence="0">
                  <emma:literal>*182.48</emma:literal>
                </emma:interpretation>
                <emma:interpretation id="interp11" emma:lang="en-IN" emma:confidence="0">
                  <emma:literal>*1182.48</emma:literal>
                </emma:interpretation>
                <emma:interpretation id="interp12" emma:lang="en-IN" emma:confidence="0">
                  <emma:literal>*1=182.48</emma:literal>
                </emma:interpretation>
                <emma:interpretation id="interp13" emma:lang="en-IN" emma:confidence="0">
                  <emma:literal>*1=182.488</emma:literal>
                </emma:interpretation>
                <emma:interpretation id="interp14" emma:lang="en-IN" emma:confidence="0">
                  <emma:literal>*1=182.48.</emma:literal>
                </emma:interpretation>
              </emma:one-of>
            </emma:emma>
          </inkml:annotationXML>
          <inkml:trace contextRef="#ctx0" brushRef="#br0" timeOffset="24388">12246 6598,'0'0,"0"0,0 0,0 0,0 0,-7 11,0 4,-8 10,-7 18,-3 21,-10 14,-1 13,3 1,4 1,3-8,5-11,1-13</inkml:trace>
          <inkml:trace contextRef="#ctx0" brushRef="#br0" timeOffset="24110.7">11669 6734,'0'0,"0"0,0 0,0 0,0 0,0 0,0 0,10 3,11 4,15 5,15 2,14 4,15 9,3 2,5 5,-4-2,-6 2,-13-2,-12-6,-14-4,-9-2</inkml:trace>
          <inkml:trace contextRef="#ctx0" brushRef="#br0" timeOffset="25512.43">13172 7120,'0'0,"0"0,0 0,0 0,0 0,0 0,11-3,6-4,17-8,15-7,10-7,6-5,-3 5,-2-1,-13 9,-11 1</inkml:trace>
          <inkml:trace contextRef="#ctx0" brushRef="#br0" timeOffset="25195.88">13169 6778,'0'0,"0"0,0 0,0 0,0 0,0 0,0 0,0 0,7-3,7-6,7-4,13-6,8 0,4 1,1-1</inkml:trace>
          <inkml:trace contextRef="#ctx0" brushRef="#br0" timeOffset="31550.31">14067 7213,'0'0,"0"0,0 0,0 0,0 0,0 0,0 0,0 0,0 0,0 0,-7 0,0 4,7-4,0 0,0 0,0 0,0 0,0 0,0 0,7-9,12-1,17-12,15-7,16-8,18-11,19-7,9-8,8-8,3 1,-6 4,-12 7,-16 5,-14 8,-21 14,-20 7,-9 6,-11 9,-15 10,0 0,0 0,0 0,0 0,-8 3,8-3,0 0,0 0,0 0,0 0,0 0,0 0,0 0,0 0</inkml:trace>
          <inkml:trace contextRef="#ctx0" brushRef="#br0" timeOffset="29311.82">13804 5660,'0'0,"0"0,0 0,0 0,0 0,-4 9,4 1,0 9,0 15,4 13,3 16,7 9,4 15,1-3,2 1,6-9,-6-8,-3-14,-1-8,-6-17</inkml:trace>
          <inkml:trace contextRef="#ctx0" brushRef="#br0" timeOffset="30184.08">14219 5632,'0'0,"0"0,0 0,0 0,0 0,0 0,0 0,-7 8,0 6,0 4,-4 8,4 8,3-2,4 8,4-2,10-1,0-5,4-2,3-4,9-1,3-3,-1-3,2 1,-6-3,0 2,-10-4,-4 2,-7 5,-7 2,-14-2,-4 0,-6 0,-5-9,-1-6,2-10,2-11,8-11,11-19,14-19,11-15,19-13,10-9,10-3,5 6,-1 12,-2 14,-6 25,-13 21,-8 20,-9 24,-9 18,-7 7,0 10,7 7,2-3,2-2,3-9,4-12,-1-11,6-12,-1-15,-3-19,-5-9,-7-9,-5-10,-14-4,-6-2,-3 6,-14 6,-9 10,-11 15,-8 19</inkml:trace>
          <inkml:trace contextRef="#ctx0" brushRef="#br0" timeOffset="24754.71">11224 6634,'0'0,"0"0,0 0,0 0,0 0,0 0,14-3,11-7,19-9,21-8,18-10,21-6,6-9,4-2,-8 1,-12 6,-18 4,-15 11,-15 10</inkml:trace>
          <inkml:trace contextRef="#ctx0" brushRef="#br0" timeOffset="10491.82">17743 4279,'0'0,"0"0,0 0,0 0,0 0,0 8,3 4,5 8,6 18,9 17,8 11,12 16,1 9,-4 2,-4-1,-3-8,-5-9,1-16,-5-15</inkml:trace>
          <inkml:trace contextRef="#ctx0" brushRef="#br0" timeOffset="7056.46">16972 5098,'0'0,"0"0,0 0,0 0,0 0,0 0,0 0,0 0,0 0,0 0,7 0,2 4,-9-4,0 0,0 0,0 0,0 0,0 0,0 0,3-9,1 2,-1 1,1-1,-1-2,1 3,-4 6,0 0,0 6</inkml:trace>
          <inkml:trace contextRef="#ctx0" brushRef="#br0" timeOffset="11161.46">18495 3606,'0'0,"0"0,0 0,0 0,0 0,0 0,0 0,0 0,0 0,-7 7,-4 3,-3 9,-2 10,-2 11,4 9,-2 6,9 1,7-2,4-2,8-8,9-5,13-7,5-11,10-3,2-2,4-6,-4 2,-5-1,-7 5,-6-3,-11 6,-10 3,-8 3,-13 2,-5-1,-4-1,-5 1,2-8,-4-3,0-8,1-14,-3-11,3-16,-3-14,2-18,8-23,1-15,12-6,17-12</inkml:trace>
          <inkml:trace contextRef="#ctx0" brushRef="#br0" timeOffset="6623.54">15918 5193,'0'0,"0"0,0 0,0 0,0 0,0 0,0 0,0 0,7-10,7-9,9-4,9 1,14 5,5 5,4 12,0 15,-6 17,-10 21,-9 13,-16 12,-18 13,-13 6,-6-1,-2-10,4-11,-4-16,11-15,11-18,17-23,14-22,14-20,13-16,19-15,14-15,4-4,-2 1</inkml:trace>
          <inkml:trace contextRef="#ctx0" brushRef="#br0" timeOffset="10143.13">17725 4067,'0'0,"0"0,0 0,0 0,0 0,0 0,0 0,0 0,0 0,-9 0,2 3,-3 8,-1 14,-3 19,-2 15,-1 16,-1 8,-7 10,8-2,-1-1,-1-10,4-9,5-15,3-17,3-14,8-13,13-19,13-15,20-15,15-12,18-9,14-16,9-11,2 2,-8-3,-8 13,-14 10</inkml:trace>
        </inkml:traceGroup>
      </inkml:traceGroup>
    </inkml:traceGroup>
    <inkml:traceGroup>
      <inkml:annotationXML>
        <emma:emma xmlns:emma="http://www.w3.org/2003/04/emma" version="1.0">
          <emma:interpretation id="{5EC4A575-B7C6-4B0B-A0B6-F57EE5C8AA9D}" emma:medium="tactile" emma:mode="ink">
            <msink:context xmlns:msink="http://schemas.microsoft.com/ink/2010/main" type="paragraph" rotatedBoundingBox="16207,14780 21348,12815 21956,14404 16814,16368" alignmentLevel="2"/>
          </emma:interpretation>
        </emma:emma>
      </inkml:annotationXML>
      <inkml:traceGroup>
        <inkml:annotationXML>
          <emma:emma xmlns:emma="http://www.w3.org/2003/04/emma" version="1.0">
            <emma:interpretation id="{4F4E5E75-1562-4C93-98AA-8022F268B73A}" emma:medium="tactile" emma:mode="ink">
              <msink:context xmlns:msink="http://schemas.microsoft.com/ink/2010/main" type="line" rotatedBoundingBox="16207,14780 21348,12815 21956,14404 16814,16368"/>
            </emma:interpretation>
          </emma:emma>
        </inkml:annotationXML>
        <inkml:traceGroup>
          <inkml:annotationXML>
            <emma:emma xmlns:emma="http://www.w3.org/2003/04/emma" version="1.0">
              <emma:interpretation id="{CD8F1BBB-0638-4F26-9794-D3041F8BF173}" emma:medium="tactile" emma:mode="ink">
                <msink:context xmlns:msink="http://schemas.microsoft.com/ink/2010/main" type="inkWord" rotatedBoundingBox="16314,15061 17349,14665 17672,15510 16637,15905"/>
              </emma:interpretation>
              <emma:one-of disjunction-type="recognition" id="oneOf3">
                <emma:interpretation id="interp15" emma:lang="en-IN" emma:confidence="0">
                  <emma:literal>63</emma:literal>
                </emma:interpretation>
                <emma:interpretation id="interp16" emma:lang="en-IN" emma:confidence="0">
                  <emma:literal>6</emma:literal>
                </emma:interpretation>
                <emma:interpretation id="interp17" emma:lang="en-IN" emma:confidence="0">
                  <emma:literal>5</emma:literal>
                </emma:interpretation>
                <emma:interpretation id="interp18" emma:lang="en-IN" emma:confidence="0">
                  <emma:literal>36</emma:literal>
                </emma:interpretation>
                <emma:interpretation id="interp19" emma:lang="en-IN" emma:confidence="0">
                  <emma:literal>633</emma:literal>
                </emma:interpretation>
              </emma:one-of>
            </emma:emma>
          </inkml:annotationXML>
          <inkml:trace contextRef="#ctx0" brushRef="#br0" timeOffset="41860.75">14302 7117,'0'0,"0"0,0 0,0 0,0 0,0 0,0 0,0 0,0 0,0 0,0 0,0 0,-7 6,0 10,-1 11,1 8,0 13,0 11,4 9,3 1,3 1,4 1,7-10,4-4,12-11,2-9,8-10,3-13,1-6,-2-11,-1-12,-4-6,-9 4,-3-5,-11 4,-10-1,-12 6,-6-4,-10 7,-1 1,-5 2,-5 4,-6 6,0 1,10 4,-1-1,7 5,6 0,15 1</inkml:trace>
          <inkml:trace contextRef="#ctx0" brushRef="#br0" timeOffset="42575.18">14978 7020,'0'0,"0"0,0 0,0 0,0 0,0 0,0 0,0 0,12-7,2 1,7-3,9 6,2 6,0 12,-11 16,-3 9,-10 11,-8 5,-8 2,1-2,-1-9,1-10,7-11,4-8,3-11,9-7,5-3,7-4,6 0,3 4,-5-2,-1 5,-9 8,-8 6,-11 4,-6 13,-15 9,-3 3,-11 2,0 0,-5-5,0-6,-2-12</inkml:trace>
        </inkml:traceGroup>
        <inkml:traceGroup>
          <inkml:annotationXML>
            <emma:emma xmlns:emma="http://www.w3.org/2003/04/emma" version="1.0">
              <emma:interpretation id="{7D46C59C-E93D-4100-A5C4-E38A790C7149}" emma:medium="tactile" emma:mode="ink">
                <msink:context xmlns:msink="http://schemas.microsoft.com/ink/2010/main" type="inkWord" rotatedBoundingBox="17875,14142 21348,12815 21956,14404 18483,15731">
                  <msink:destinationLink direction="with" ref="{6C8B21B4-66D5-4662-9699-78E11BAE522C}"/>
                </msink:context>
              </emma:interpretation>
              <emma:one-of disjunction-type="recognition" id="oneOf4">
                <emma:interpretation id="interp20" emma:lang="en-IN" emma:confidence="0">
                  <emma:literal>"LID.</emma:literal>
                </emma:interpretation>
                <emma:interpretation id="interp21" emma:lang="en-IN" emma:confidence="0">
                  <emma:literal>"LBDs</emma:literal>
                </emma:interpretation>
                <emma:interpretation id="interp22" emma:lang="en-IN" emma:confidence="0">
                  <emma:literal>"LBDs.</emma:literal>
                </emma:interpretation>
                <emma:interpretation id="interp23" emma:lang="en-IN" emma:confidence="0">
                  <emma:literal>.D2.s</emma:literal>
                </emma:interpretation>
                <emma:interpretation id="interp24" emma:lang="en-IN" emma:confidence="0">
                  <emma:literal>-D2.s</emma:literal>
                </emma:interpretation>
              </emma:one-of>
            </emma:emma>
          </inkml:annotationXML>
          <inkml:trace contextRef="#ctx0" brushRef="#br0" timeOffset="43130.13">15752 6505,'0'0,"0"0,0 0,0 0,0 0,11 4,7-1,17 6,16 1,11 2,14-2,3 0</inkml:trace>
          <inkml:trace contextRef="#ctx0" brushRef="#br0" timeOffset="43516.4">15908 6837,'0'0,"0"0,0 0,0 0,0 0,0 0,7 4,7-4,16 0,12 0,18-4,7 1,2-1,2-4,-10 1,-9 2,-12 2,-12-1,-6 1,-12-2,-10 5,0 0</inkml:trace>
          <inkml:trace contextRef="#ctx0" brushRef="#br2" timeOffset="121306.02">16583 7398,'0'0,"0"0,0 0,0 0,0 0,-7-4,-4-4,-3-9,-9-19,2-11,2-19,4-15,5-21,10-15,10-11,13-8,16 1,16-3,16 5,17 7,16 10,16 0,12 13,11 15,13 8,8 6,7 11,2 12,5 11,-2 9,-6 13,-11 8,0 13,-11 11,-18 11,-11 14,-21 12,-18 15,-20 17,-23 6,-30 18,-25 17,-26 4,-26 1,-26 7,-25 1,-26 3,-21-4,-24 1,-21-8,-15-9,-7-8,-7-18,4-19,7-24,14-21,18-21,26-36,35-33,41-31,58-41,46-19,28-8</inkml:trace>
          <inkml:trace contextRef="#ctx0" brushRef="#br0" timeOffset="44284.21">16811 6380,'0'0,"0"0,0 0,0 0,0 0,0 0,0 0,0 0,0 0,0 0,0 0,4-8,3 1,7-2,3 6,6 0,-1 3,9 6,1 10,-2 4,-5 5,-11 7,-2 14,-12 5,-12 5,-2 1,-4-1,-5-5,2-2,0-8,0-9,7-7,3-4,4-11,3-3,4-7,11-4,10 1,11-4,3-5,9-6,8-1,2-3,-1 0,-9 0,-5 3,-5 4</inkml:trace>
          <inkml:trace contextRef="#ctx0" brushRef="#br0" timeOffset="44725.54">17570 6431,'0'0,"0"0,0 0,0 0,0 0,0 0,0 0,0 0,0 0,0 0,7 3,0 6,-3-3,-1 1,-3-7,0 9,0-9,0 0,0 0,0 0,0 0,0 0,0 0,0 0,0 0,4-9,-4 9</inkml:trace>
          <inkml:trace contextRef="#ctx0" brushRef="#br0" timeOffset="45314.37">18078 6048,'0'0,"0"0,0 0,0 0,0 0,0 0,-7 0,-7 0,-4 0,-6 5,-10 2,-6 3,4 5,-1 4,9 1,7 6,10 6,11-7,11 1,10-6,4 0,8-1,3-5,1 1,-6 0,-1-1,-8 1,-1 3,-14 1,-7 3,-7 3,-11-3,4 2,-4-7,1 2,1-7,2-9,3-15,8-10,3-19,10-16,11-18,16-11</inkml:trace>
          <inkml:trace contextRef="#ctx0" brushRef="#br0" timeOffset="45584.82">18412 5908,'0'0,"0"0,0 0,0 0,-4 6,1 6,-3 3,6 11,6 11,1 12,3 5,1 6,3-3,2-4,-2-9,-3-4,-4-9,-7-6,-7 1,-4-9,-8-2</inkml:trace>
          <inkml:trace contextRef="#ctx0" brushRef="#br0" timeOffset="45798.21">18364 5889,'0'0,"0"0,0 0,0 0,0 0,7-3,7-8</inkml:trace>
        </inkml:traceGroup>
      </inkml:traceGroup>
    </inkml:traceGroup>
  </inkml:traceGroup>
</inkml:ink>
</file>

<file path=ppt/ink/ink51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9:24.24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C8B21B4-66D5-4662-9699-78E11BAE522C}" emma:medium="tactile" emma:mode="ink">
          <msink:context xmlns:msink="http://schemas.microsoft.com/ink/2010/main" type="inkDrawing" rotatedBoundingBox="15227,9596 23169,11158 22134,16418 14193,14857" semanticType="enclosure" shapeName="Other">
            <msink:sourceLink direction="with" ref="{7D46C59C-E93D-4100-A5C4-E38A790C7149}"/>
            <msink:sourceLink direction="with" ref="{54BC7B6A-18B6-4BB3-96DC-2739247933B2}"/>
            <msink:sourceLink direction="with" ref="{B418AB77-F1CD-4DA9-A689-B2AE7653C294}"/>
          </msink:context>
        </emma:interpretation>
      </emma:emma>
    </inkml:annotationXML>
    <inkml:trace contextRef="#ctx0" brushRef="#br0">0 1679,'0'0,"0"0,0 0,0 0,0 0,7-7,11-11,21-18,26-25,30-23,34-23,33-15,27-10,25-4,13 4,15 10,18 12,4 16,3 9,5 14,-4 8,5 4,-6 10,-2 1,-6 9,2 7,0 5,-5 9,7 6,-7 12,-5 5,-10 2,-2 3,-8 8,-4 9,-6 6,-7 11,-10 11,-8 15,-18 11,-8 16,-15 9,-21 11,-15 9,-17 14,-14 14,-17 10,-20 11,-19 3,-29 1,-20 2,-24 0,-17-9,-22-1,-17-7,-12-8,-16-6,-17-2,-2-3,-12-3,-10 6,2-4,-5 3,-4 4,-7 1,-5-5,-11 2,-2 1,-8-10,-6-4,-12-8,-11-11,11-9</inkml:trace>
  </inkml:traceGroup>
</inkml:ink>
</file>

<file path=ppt/ink/ink51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9:25.07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788490A-044E-4055-A7B3-C5F7998A53A5}" emma:medium="tactile" emma:mode="ink">
          <msink:context xmlns:msink="http://schemas.microsoft.com/ink/2010/main" type="inkDrawing" rotatedBoundingBox="12161,14720 14965,11208 16307,12280 13503,15791" semanticType="verticalRange" shapeName="Other">
            <msink:sourceLink direction="with" ref="{11D1CD19-469F-4F50-AEC2-AF74A855A04E}"/>
            <msink:sourceLink direction="with" ref="{B8E0E9E1-F9FF-4EA7-830F-503F4E7AC706}"/>
          </msink:context>
        </emma:interpretation>
      </emma:emma>
    </inkml:annotationXML>
    <inkml:trace contextRef="#ctx0" brushRef="#br0">3001 0,'0'0,"0"0,0 0,0 0,0 0,0 0,-7 3,-7 4,-11 5,-14 7,-19 3,-16 8,-22 6,-17 16,-21 9,-10 14,-12 6,-10 14,-3 11,1 6,-5 7,0 3,8 6,7 4,8 7,6 10,13 2,13 3,12 9,9 3,21 6,14 6,15 2,22 1,18-5,35-5,34-10,40-12,45-21,45-21,16-22,2-19</inkml:trace>
  </inkml:traceGroup>
</inkml:ink>
</file>

<file path=ppt/ink/ink51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6:00.5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8A07C64-D46F-4ABB-B031-E8ACCF464721}" emma:medium="tactile" emma:mode="ink">
          <msink:context xmlns:msink="http://schemas.microsoft.com/ink/2010/main" type="inkDrawing" rotatedBoundingBox="9364,12461 10599,14034 10562,14063 9328,12490" semanticType="callout" shapeName="Other">
            <msink:sourceLink direction="with" ref="{05571D4B-DBC2-4263-8083-DC39A8DF9AD3}"/>
            <msink:sourceLink direction="with" ref="{E34F1EEF-52F2-4D4A-9FDA-A241B2B9085D}"/>
          </msink:context>
        </emma:interpretation>
      </emma:emma>
    </inkml:annotationXML>
    <inkml:trace contextRef="#ctx0" brushRef="#br0">7117 4622,'0'0,"0"0,0 0,0 0,0 0,0 0,0 0,4 7,12 8,7 11,8 9,17 18,10 9,9 16,11 10,5 12,7 4,2 6,-2 5,-2-2,-9-1,-6-9,-4-11,-11-9,-9-9,-5-9,-8-15,-12-11,-4-12,-10-11,-6-10</inkml:trace>
  </inkml:traceGroup>
</inkml:ink>
</file>

<file path=ppt/ink/ink51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06:01.5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4F1EEF-52F2-4D4A-9FDA-A241B2B9085D}" emma:medium="tactile" emma:mode="ink">
          <msink:context xmlns:msink="http://schemas.microsoft.com/ink/2010/main" type="inkDrawing" rotatedBoundingBox="9429,12560 10737,13952 10713,13974 9405,12582" semanticType="underline" shapeName="Other">
            <msink:sourceLink direction="with" ref="{F97237E4-30D1-4537-A8BA-E562A72B4AB4}"/>
            <msink:destinationLink direction="with" ref="{A8A07C64-D46F-4ABB-B031-E8ACCF464721}"/>
          </msink:context>
        </emma:interpretation>
      </emma:emma>
    </inkml:annotationXML>
    <inkml:trace contextRef="#ctx0" brushRef="#br0">7204 4705,'0'0,"0"0,0 0,0 0,0 0,0 0,0 0,7 12,7 9,16 7,12 15,17 18,16 13,12 12,14 14,1 4,0 2,2 4,-1-3,-6-4,-11-9,-6-10,-15-11,-14-14,-10-11,-13-9,-10-17,-8-9,-6-6,-4-7,0 0,-7-7,-4 4,4-1,0-2,7 6,0 0,-7-5,7 5,0 0,0 0,0 0,0 0,0 0,0 0,0 0,0 0,0 0,0 0,0 0,0 0,0 0,0 0,0 0,0 0,0 0,0 0,0 0,0 0,0 0,0 0,0 0,0 0,0 0,0 0,0 0,0 0,0 0,0 0,0 0,0 0,0 0,0 0,0 0,0 0,0 0,0 0,0 0,0 0,0 0</inkml:trace>
  </inkml:traceGroup>
</inkml:ink>
</file>

<file path=ppt/ink/ink51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2:12.04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465 1,'0'0,"0"0,0 0,0 0,0 0,0 0,0 0,0 0,0 0,-4 7,1 3,3 9,0 1,0 6,0 9,0 11,0 8,0 10,0 6,-4 9,1 11,-3 7,-6 6,-4 4,-1 7,-1 5,-5-2,4-2,1-2,-3 2,3-1,4-6,0-1,-4 1,4-1,-4 0,-4-1,0-2,1-5,-2-11,2-2,-2-13,5-5,4-14,0-8,0-11,9-9,-4-11,5-5,4-10,0 0,0 0,0 10,0-3,4 0,0-1,-4 6,0-2,0 2,0-5,0 0,0 1,0-1,5 0,-5-7,5 7,13-2,-1-2,12 2,11-1,8-1,7 4,8-2,6 2,7-1,0 1,5 2,-5 1,-2 2,-2-2,4 0,-7 5,2 2,-8-3,-1 4,-7 4,-4 0,-3 0,-4 0,6 0,-4-3,1 0,1-9,0 0,-3 3,0-6,-3 0,-2 1,-2-1,-7 0,1 1,-7-4,-2 3,-6-4,-6 0,-4 1,0 1,2-2,-2 1,-7-4,0 0,0 0,0 0,0 0,0 0,0 0,0-7,0-2,0 3,0-1,3-5,5-5,2-15,1-7,3-12,5-8,-1-12,5-9,-4-13,-1-7,-4-7,2-3,-2-9,0 2,0-5,2-3,-2 1,0 7,0 2,2-2,-2 4,4-1,0 4,-4 4,0-3,0 3,2 6,-5 17,-4 7,0 14,0 14,-4 16,1 8,-4 12,0 12,0 0,0 0,3 9,-3-9,0 7,0-7,0 0,0 0,0 0,0 0,0 0,0 0,0 0,0 0,-10-7,-4-2,-8-1,-11 0,-20-2,-9-1,-7-6,-14 2,-10-8,-13 3,-9 1,-1-1,-9 2,-2-9,1 7,0-3,6-2,2-5,12 3,12 3,19 3,16-3,19 8</inkml:trace>
</inkml:ink>
</file>

<file path=ppt/ink/ink51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3:13.944"/>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004C6DA7-6D2E-44F7-9F30-7DE9160C1396}" emma:medium="tactile" emma:mode="ink">
          <msink:context xmlns:msink="http://schemas.microsoft.com/ink/2010/main" type="writingRegion" rotatedBoundingBox="10993,5829 12814,8149 9811,10506 7990,8186"/>
        </emma:interpretation>
      </emma:emma>
    </inkml:annotationXML>
    <inkml:traceGroup>
      <inkml:annotationXML>
        <emma:emma xmlns:emma="http://www.w3.org/2003/04/emma" version="1.0">
          <emma:interpretation id="{89B4F6A3-09E0-4A56-9D96-831796758363}" emma:medium="tactile" emma:mode="ink">
            <msink:context xmlns:msink="http://schemas.microsoft.com/ink/2010/main" type="paragraph" rotatedBoundingBox="10993,5829 12814,8149 11978,8806 10157,6485" alignmentLevel="1"/>
          </emma:interpretation>
        </emma:emma>
      </inkml:annotationXML>
      <inkml:traceGroup>
        <inkml:annotationXML>
          <emma:emma xmlns:emma="http://www.w3.org/2003/04/emma" version="1.0">
            <emma:interpretation id="{B947969F-714E-4B9C-9A76-3C6428EF7EEA}" emma:medium="tactile" emma:mode="ink">
              <msink:context xmlns:msink="http://schemas.microsoft.com/ink/2010/main" type="line" rotatedBoundingBox="10993,5829 12814,8149 11978,8806 10157,6485"/>
            </emma:interpretation>
          </emma:emma>
        </inkml:annotationXML>
        <inkml:traceGroup>
          <inkml:annotationXML>
            <emma:emma xmlns:emma="http://www.w3.org/2003/04/emma" version="1.0">
              <emma:interpretation id="{A573B486-8592-42FC-9B4B-E45C818FD5CF}" emma:medium="tactile" emma:mode="ink">
                <msink:context xmlns:msink="http://schemas.microsoft.com/ink/2010/main" type="inkWord" rotatedBoundingBox="10993,5829 12814,8149 11978,8806 10157,6485"/>
              </emma:interpretation>
              <emma:one-of disjunction-type="recognition" id="oneOf0">
                <emma:interpretation id="interp0" emma:lang="en-IN" emma:confidence="0">
                  <emma:literal>"I.</emma:literal>
                </emma:interpretation>
                <emma:interpretation id="interp1" emma:lang="en-IN" emma:confidence="0">
                  <emma:literal>to</emma:literal>
                </emma:interpretation>
                <emma:interpretation id="interp2" emma:lang="en-IN" emma:confidence="0">
                  <emma:literal>"r</emma:literal>
                </emma:interpretation>
                <emma:interpretation id="interp3" emma:lang="en-IN" emma:confidence="0">
                  <emma:literal>"r,</emma:literal>
                </emma:interpretation>
                <emma:interpretation id="interp4" emma:lang="en-IN" emma:confidence="0">
                  <emma:literal>"r.</emma:literal>
                </emma:interpretation>
              </emma:one-of>
            </emma:emma>
          </inkml:annotationXML>
          <inkml:trace contextRef="#ctx0" brushRef="#br0">6609 1435,'0'0,"0"0,0 0,0 0,0 0,0 0,0 0,10 3,13 2,13-2,15 4,18 0,15 1,13-1,4 0,1-4,-1 6,-11-2,-7-1,-18 3,-14 1,-14-8</inkml:trace>
          <inkml:trace contextRef="#ctx0" brushRef="#br0" timeOffset="-1219.77">5878 480,'0'0,"0"0,0 0,0 0,0 0,0 0,0 0,0 0,0 0,0-14,4-13,3-24,9-10,5-22,9-13,5-8,-1 6,-3 5,1 13,-11 9,-1 17,-6 12,-4 16,-6 15</inkml:trace>
          <inkml:trace contextRef="#ctx0" brushRef="#br0" timeOffset="-809.36">5756-438,'0'0,"0"0,0 0,0 0,0 0,0 0,0 0,11-7,3 0,13-13,11-6,8-9,5-9,4 0,0 0,-6 2,-8 9,-6 10,-8 6,-10 17,-6 17,-8 13,-3 16,0 11,0 23,0 15</inkml:trace>
          <inkml:trace contextRef="#ctx0" brushRef="#br0" timeOffset="470.26">7324 1604,'0'0,"0"0,0 0,0 0,0 0,0 0,7 3,7 1,14-4,16 0,16-4,11 1,5-4,5-1,-4 1,-8 0,-9-1,-16 1,-12 0,-13 0,-15-5,-16 1,-13-11,-9 3,-8-3,-11-3,-2-4,1 2</inkml:trace>
        </inkml:traceGroup>
      </inkml:traceGroup>
    </inkml:traceGroup>
    <inkml:traceGroup>
      <inkml:annotationXML>
        <emma:emma xmlns:emma="http://www.w3.org/2003/04/emma" version="1.0">
          <emma:interpretation id="{F955337D-3723-4853-8AC0-AD4BAC4D950A}" emma:medium="tactile" emma:mode="ink">
            <msink:context xmlns:msink="http://schemas.microsoft.com/ink/2010/main" type="paragraph" rotatedBoundingBox="9471,7793 10168,9739 9334,10038 8637,8092" alignmentLevel="1"/>
          </emma:interpretation>
        </emma:emma>
      </inkml:annotationXML>
      <inkml:traceGroup>
        <inkml:annotationXML>
          <emma:emma xmlns:emma="http://www.w3.org/2003/04/emma" version="1.0">
            <emma:interpretation id="{ADC0DDD2-0D95-42C2-850D-5DEAA85E1CF9}" emma:medium="tactile" emma:mode="ink">
              <msink:context xmlns:msink="http://schemas.microsoft.com/ink/2010/main" type="line" rotatedBoundingBox="9471,7793 10168,9739 9334,10038 8637,8092"/>
            </emma:interpretation>
          </emma:emma>
        </inkml:annotationXML>
        <inkml:traceGroup>
          <inkml:annotationXML>
            <emma:emma xmlns:emma="http://www.w3.org/2003/04/emma" version="1.0">
              <emma:interpretation id="{E225C3E9-AF59-49F1-BF04-11F504C4D03E}" emma:medium="tactile" emma:mode="ink">
                <msink:context xmlns:msink="http://schemas.microsoft.com/ink/2010/main" type="inkWord" rotatedBoundingBox="9471,7793 10168,9739 9334,10038 8637,8092"/>
              </emma:interpretation>
              <emma:one-of disjunction-type="recognition" id="oneOf1">
                <emma:interpretation id="interp5" emma:lang="en-IN" emma:confidence="0">
                  <emma:literal>In</emma:literal>
                </emma:interpretation>
                <emma:interpretation id="interp6" emma:lang="en-IN" emma:confidence="0">
                  <emma:literal>for</emma:literal>
                </emma:interpretation>
                <emma:interpretation id="interp7" emma:lang="en-IN" emma:confidence="0">
                  <emma:literal>town</emma:literal>
                </emma:interpretation>
                <emma:interpretation id="interp8" emma:lang="en-IN" emma:confidence="0">
                  <emma:literal>turn</emma:literal>
                </emma:interpretation>
                <emma:interpretation id="interp9" emma:lang="en-IN" emma:confidence="0">
                  <emma:literal>torn</emma:literal>
                </emma:interpretation>
              </emma:one-of>
            </emma:emma>
          </inkml:annotationXML>
          <inkml:trace contextRef="#ctx0" brushRef="#br1" timeOffset="-49191.14">4832 1597,'0'0,"0"0,0 0,0 0,0 0,0 0,0 0,0 0,0 0,0 0,-7 4,0 2,0 1,-2 7,2-1,-4 6,4-1,-4-1,3 2,4-4,1 0,3-3,0-5,0 0,0-7,0 0,0 0,0 0,3-7,1-3,-4 0,0-4,-4 2,1 2,-1-2,0 6,4 6,0 0,-7-4,7 4,-3 7,3 1,0-1,0 0,0 0,3 1,1 2,3-6,0-4,2-4,-2-6,-4 2,1 1,0 0,-4 7,0-7,0 7,0 0,-8 0</inkml:trace>
          <inkml:trace contextRef="#ctx0" brushRef="#br1" timeOffset="-48020.69">4784 1770,'0'0,"0"0,0 0,0 0,0 0,0 0,0 0,-3 8,3-1,0 0,0 0,3 1,1-1,-4-7,7 0,0-4,2-2,-2-6,-4-2,-3-4,-3 1,-4-5,-6 8,3 2,-5 9,0 6,0 9,5 2,-1 8,4-2,4-1,3-2,3-2,4-5,4-5</inkml:trace>
          <inkml:trace contextRef="#ctx0" brushRef="#br0" timeOffset="-43833.58">4166 1553,'0'0,"0"0,0 0,0 0,0 0,0 0,0 0,0 0,0 0,0 0,7 7,4 0,5-2,-2 2,7-1,14 1,3 2,4-3,2 1,0 3,-2-1,1-4,1 2,-3-2,-6 1,-2 1,-1 5,-14-2,-4-3,-3 1,-4-4,-7-4,0 0,0 0,0 0,0 0,5-9,-5 9,0 0,0 0,0 0,0 0</inkml:trace>
          <inkml:trace contextRef="#ctx0" brushRef="#br0" timeOffset="-40707.7">4129 1748,'0'0,"0"0,0 0,0 0,0 0,0 0,0 0,0 0,-7 5,0-5,2 0,5 0,-9-5,2 0,3-9,-3-1,-1-4,-3-6,0-4,1-8,-1 0,-1 1,0 2,1 9,4 3,0 7,3 4,4 11,4 7,3 0,11 1,17-1,12-3</inkml:trace>
          <inkml:trace contextRef="#ctx0" brushRef="#br0" timeOffset="-42378.28">4722 1726,'0'0,"0"0,0 0,0 0,0 0,0 0,0 0,0 8,0 1,0 1,0 0,0 5,0 2,0 5,0 5,0-1,-3 6,-4 9,-2 8,0 5,-2 5,1 4,-1 3,1 2,-3 1,3 2,-4 4,-1-3,0 0,-3-1,4-10,0 1,-2-6,2 0,3-9,1-3,2-10,-2-8,3-9,3-2,4-8,0-7,0 0,0 0,0 0,0 0,0 0,0 0,0 0,0 0,0 0,0 0,0 0,0 0,0 0,4-7,8 0,8-1,1 1,12-3,8 1,5-1,9 3,5-1,1 1,3 4,-4-1,-5 4,-6 0,-1 4,-8 2,-5 1,-10 5,-4-2,-1-1,-10-2,-3-1,-7-6</inkml:trace>
          <inkml:trace contextRef="#ctx0" brushRef="#br0" timeOffset="-41566.92">5103 2803,'0'0,"0"0,0 0,0 0,0 0,0 0,0 0,0 0,0 0,0 0,8 8,2 2,4 4,0-4,8 5,-1-4,5 4,2-2,2 3,-5-3,-7 4,-6 2,-12-2,-9 1,-5 4,-3 4,-10 4,-1-1,-6 0,3 1,-1-4,7-4</inkml:trace>
        </inkml:traceGroup>
      </inkml:traceGroup>
    </inkml:traceGroup>
  </inkml:traceGroup>
</inkml:ink>
</file>

<file path=ppt/ink/ink5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5:19.60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3CF4219-1845-4D50-835C-0FDA6D9C3D3F}" emma:medium="tactile" emma:mode="ink">
          <msink:context xmlns:msink="http://schemas.microsoft.com/ink/2010/main" type="inkDrawing" rotatedBoundingBox="11868,12711 11883,12711 11883,12726 11868,12726" shapeName="Other"/>
        </emma:interpretation>
      </emma:emma>
    </inkml:annotationXML>
    <inkml:trace contextRef="#ctx0" brushRef="#br0">-4901 9820,'0'0,"0"0</inkml:trace>
  </inkml:traceGroup>
</inkml:ink>
</file>

<file path=ppt/ink/ink52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20:06.387"/>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DA0AA5D-A864-473C-8C93-E211DB3228B3}" emma:medium="tactile" emma:mode="ink">
          <msink:context xmlns:msink="http://schemas.microsoft.com/ink/2010/main" type="writingRegion" rotatedBoundingBox="18350,6492 18103,13567 13872,13420 14119,6344"/>
        </emma:interpretation>
      </emma:emma>
    </inkml:annotationXML>
    <inkml:traceGroup>
      <inkml:annotationXML>
        <emma:emma xmlns:emma="http://www.w3.org/2003/04/emma" version="1.0">
          <emma:interpretation id="{6C7655DE-09C4-407E-B34C-19F6948D9F68}" emma:medium="tactile" emma:mode="ink">
            <msink:context xmlns:msink="http://schemas.microsoft.com/ink/2010/main" type="paragraph" rotatedBoundingBox="19107,8909 17562,13972 14896,13158 16441,8095" alignmentLevel="2"/>
          </emma:interpretation>
        </emma:emma>
      </inkml:annotationXML>
      <inkml:traceGroup>
        <inkml:annotationXML>
          <emma:emma xmlns:emma="http://www.w3.org/2003/04/emma" version="1.0">
            <emma:interpretation id="{905FBAB8-60AC-4125-9160-0E2BAA365D83}" emma:medium="tactile" emma:mode="ink">
              <msink:context xmlns:msink="http://schemas.microsoft.com/ink/2010/main" type="line" rotatedBoundingBox="19107,8909 17562,13972 14896,13158 16441,8095"/>
            </emma:interpretation>
          </emma:emma>
        </inkml:annotationXML>
        <inkml:traceGroup>
          <inkml:annotationXML>
            <emma:emma xmlns:emma="http://www.w3.org/2003/04/emma" version="1.0">
              <emma:interpretation id="{14B8FCE4-5BAA-4EFD-9F03-1DB654A91621}" emma:medium="tactile" emma:mode="ink">
                <msink:context xmlns:msink="http://schemas.microsoft.com/ink/2010/main" type="inkWord" rotatedBoundingBox="14896,13158 16441,8095 19107,8909 17562,13972"/>
              </emma:interpretation>
              <emma:one-of disjunction-type="recognition" id="oneOf0">
                <emma:interpretation id="interp0" emma:lang="en-IN" emma:confidence="0">
                  <emma:literal>otiose</emma:literal>
                </emma:interpretation>
                <emma:interpretation id="interp1" emma:lang="en-IN" emma:confidence="0">
                  <emma:literal>ostia</emma:literal>
                </emma:interpretation>
                <emma:interpretation id="interp2" emma:lang="en-IN" emma:confidence="0">
                  <emma:literal>too Irian</emma:literal>
                </emma:interpretation>
                <emma:interpretation id="interp3" emma:lang="en-IN" emma:confidence="0">
                  <emma:literal>so Irian</emma:literal>
                </emma:interpretation>
                <emma:interpretation id="interp4" emma:lang="en-IN" emma:confidence="0">
                  <emma:literal>too. Irian</emma:literal>
                </emma:interpretation>
              </emma:one-of>
            </emma:emma>
          </inkml:annotationXML>
          <inkml:trace contextRef="#ctx0" brushRef="#br0">10622 4867,'0'0,"0"0,0 0,0 0,0 0,0 0,0 0,7 0,7 0,11 0,15 0,11 0,15 0,11-3,15-1,12 1,9-4,9-1,2 1,1 3,0 4,-3 0,-9 4,-9 3,-7 1,-3-1,-15 0,-8 1,-8-1,-8-4,-9 1,-9-1,-7-3,-13 0,-2 0,-8 0,-7 0</inkml:trace>
          <inkml:trace contextRef="#ctx0" brushRef="#br0" timeOffset="-4624.34">11190 5409,'0'0,"0"0,0 0,0 0,0 0,-5 8,-2 2,-4 6,-3 1,-4 10,-5 7,2 5,0-1,3-2,8-4,3 4,7-11,10 1,12-4,16-5,10-1,10-5,8-8,8-3</inkml:trace>
          <inkml:trace contextRef="#ctx0" brushRef="#br0" timeOffset="-4299.21">11873 5560,'0'0,"0"0,0 0,0 0,0 0,0 0,0 0,11 3,6 2,8 2,12 1,5 4,-1-2,-9 5,-6 2,-15 5,-15 4</inkml:trace>
          <inkml:trace contextRef="#ctx0" brushRef="#br0" timeOffset="318.14">12342 4721,'0'0,"0"0,0 0,0 0,0 0,0 0,0 0,0 0,8 0,6 0,9 4,8-1,15 0,2 4,3 2,-5 1,-5 2,-6 1,-10 3,-15 2,-20 4</inkml:trace>
          <inkml:trace contextRef="#ctx0" brushRef="#br0" timeOffset="-1860.29">12981 5615,'0'0,"0"0,0 0,0 0,0 0,0 0,0 0,0 0,0 0,0 0,0 0,0 0,0 0,0 0,0 0,0 0,0 0,0 0,0 0,0 0,0 0,0 0,0 0,0 0,0-6,0 6,0 0,0 0,0 0,0 0,0 0,0 0,0 0,0 0,0 0,0 0</inkml:trace>
          <inkml:trace contextRef="#ctx0" brushRef="#br0" timeOffset="-5004.33">11967 5656,'0'0,"0"0,0 0,0 0,0 0,0 0,-7 3,-1 1,-6-1,-5-3,-6 0,-12 0,-10 0,-10 0,-5 0,-3 0,-4 0,-9 0,4 0,6 0,0 0,7 5,6-1,14-1,10-3,6 3,14-3,11 0</inkml:trace>
          <inkml:trace contextRef="#ctx0" brushRef="#br0" timeOffset="-7922.23">12609 5778,'0'0,"0"0,0 0,0 0,0 0,-7 0,0 0,-7 0,-4-3,-5-2,-2 1,-8 1,-6-1,-7 4,-1 4,-1 3,0 4,-5 3,6 10,1 4,2 10,3 11,-1 2,6 8,3-2,5 11,8-4,10 1,6-3,8-2,6-1,6-8,5 1,9-8,9-5,11 0,1-10,7-4,7-3,2-6,0-10,-1-6,1-3,-2-9,-3-6,-4-15,-2-7,-4-13,-5-8,-11-13,-6-4,-13-7,-10-3,-10-3,-11-2,-11 8,-12 4,-7 8,-7 14,-6 11,-1 14,-4 16,4 14</inkml:trace>
          <inkml:trace contextRef="#ctx0" brushRef="#br0" timeOffset="-6870.67">11704 6364,'0'0,"0"0,0 0,0 0,0 0,-6 8,-1 6,-3 5,-4 9,-4 11,-9 7,-10 5,-5 1,-7-4,1-3,0-9,4-6,5-11,-3-7,8-9,6-3,2-3</inkml:trace>
          <inkml:trace contextRef="#ctx0" brushRef="#br0" timeOffset="-6428.95">11280 6508,'0'0,"0"0,0 0,0 0,0 0,0 0,-3 7,-5 4,-2 3,-1 8,-5 5,-1 5,-1 2,-1 0,5-5,-1-4,5-3,1 0,9-1,5-8,6 2,7-1,3-2,12-6,11-2,9-4,6-4</inkml:trace>
          <inkml:trace contextRef="#ctx0" brushRef="#br0" timeOffset="-2372.86">13447 3328,'0'0,"0"0,0 0,0 0,0 0,0 0,0 0,0 0,0 0,0 0,-3 6,-1 10,1 1,-1 10,1 10,-1 5,0 11,1 9,-1 10,1 6,-2 6,1 6,1 10,-1 7,-3 11,3 4,-3 12,-3 1,-1 6,-6-6,2 2,5-5,-1-10,-1-12,5-13,3-21,1-17,-1-15,1-13,3-12,0-13,0-6</inkml:trace>
          <inkml:trace contextRef="#ctx0" brushRef="#br0" timeOffset="25500.91">12194 3522,'0'0,"0"0,0 0,0 0,0 0,0 0,0 0,0 0,0 0,0 0,-7-6,0-4,-3-7,-1-5,-8 0,-3-7,-1-3,-5-2,-9 0,-5 5,-4-1,2 4,3 4,2 9,2 1,2 8,3 8,6 3,5 1,3-1,2 0,5 1,4-5,7-3,4 7</inkml:trace>
          <inkml:trace contextRef="#ctx0" brushRef="#br0" timeOffset="26126.39">11633 2974,'0'0,"0"0,0 0,0 0,0 0,0 0,0 0,0 0,-7 7,-7 4,-13 6,-8 5,-11 9,-5 3,-4 1,4 4,9-7,3-3,9-7,12 2,15-7,6-5,8-2,3 5,5-1,10 4,6 6,2 1</inkml:trace>
          <inkml:trace contextRef="#ctx0" brushRef="#br0" timeOffset="14571.65">12794 2237,'0'0,"0"0,0 0,0 0,0 0,0 0,0 0,11-7,6-6,10-6,5-8,10-5,6-5,-1-4,-4 4,-3 8,-4 4,-8 4,-5 15,-9 6,0 6,-3 11,1 5,2 7,4 7,-1 9,6-1,-5 0,0-3</inkml:trace>
          <inkml:trace contextRef="#ctx0" brushRef="#br0" timeOffset="13744.64">13032 2601,'0'0,"0"0,0 0,0 0,0 0,0 0,0 0,0 0,0-8,0-2,-3-9,3-6,0-11,0-6,0-6,0-2,0-1,0 2,0 6,0 6,3 3,-3 9,0 10,0 8,0 7,0 12,0 5,-3 8,-1 10,4 8,-3 4,3 6,0 1,0 0,0-3,0-2,0-8,-4-7,4-9,-3-6,3-9,0-10,0-7,-4-3,4-9,-5-11,1-8,4-4,0-7,0-5,4-2,1 5,2 4,0 6,4 16,-4 9,4 13,-4 15,2 10,-2 10,-4 14</inkml:trace>
          <inkml:trace contextRef="#ctx0" brushRef="#br0" timeOffset="7597.78">12941 2723,'0'0,"0"0,0 0,0 0,0 0,0 0,0 0,0 0,3-8,4-8,2 0,2-6,-1-7,-3 2,0 1,-3 1,-1 6,-3 4,-3 5,-1 3,-3 10,0 8,0 7,0 4,0 7,-2 8,6-3,-1-5,1-7,3-3,0-8,0-11,0 0,7-6,2-8,-6 1,1-6,-1 0,-3 1,0 4,0 2,0 6</inkml:trace>
        </inkml:traceGroup>
      </inkml:traceGroup>
    </inkml:traceGroup>
    <inkml:traceGroup>
      <inkml:annotationXML>
        <emma:emma xmlns:emma="http://www.w3.org/2003/04/emma" version="1.0">
          <emma:interpretation id="{6C4F32EC-E799-4B90-9944-B3A4C2B66224}" emma:medium="tactile" emma:mode="ink">
            <msink:context xmlns:msink="http://schemas.microsoft.com/ink/2010/main" type="paragraph" rotatedBoundingBox="16918,6442 16705,12532 13907,12434 14119,6344" alignmentLevel="1"/>
          </emma:interpretation>
        </emma:emma>
      </inkml:annotationXML>
      <inkml:traceGroup>
        <inkml:annotationXML>
          <emma:emma xmlns:emma="http://www.w3.org/2003/04/emma" version="1.0">
            <emma:interpretation id="{0A9CB47F-B9DD-4AB8-AEAE-46670A634A7E}" emma:medium="tactile" emma:mode="ink">
              <msink:context xmlns:msink="http://schemas.microsoft.com/ink/2010/main" type="line" rotatedBoundingBox="16918,6442 16705,12532 13907,12434 14119,6344"/>
            </emma:interpretation>
          </emma:emma>
        </inkml:annotationXML>
        <inkml:traceGroup>
          <inkml:annotationXML>
            <emma:emma xmlns:emma="http://www.w3.org/2003/04/emma" version="1.0">
              <emma:interpretation id="{BA2FB3F4-1855-4306-AFF4-D6804F2EB813}" emma:medium="tactile" emma:mode="ink">
                <msink:context xmlns:msink="http://schemas.microsoft.com/ink/2010/main" type="inkWord" rotatedBoundingBox="16383,6423 16334,7820 14071,7741 14119,6344">
                  <msink:destinationLink direction="with" ref="{61EA7FE4-9546-4B30-A590-FC765F6170AF}"/>
                </msink:context>
              </emma:interpretation>
              <emma:one-of disjunction-type="recognition" id="oneOf1">
                <emma:interpretation id="interp5" emma:lang="en-IN" emma:confidence="0">
                  <emma:literal>If</emma:literal>
                </emma:interpretation>
                <emma:interpretation id="interp6" emma:lang="en-IN" emma:confidence="0">
                  <emma:literal>if</emma:literal>
                </emma:interpretation>
                <emma:interpretation id="interp7" emma:lang="en-IN" emma:confidence="0">
                  <emma:literal>IF</emma:literal>
                </emma:interpretation>
                <emma:interpretation id="interp8" emma:lang="en-IN" emma:confidence="0">
                  <emma:literal>f</emma:literal>
                </emma:interpretation>
                <emma:interpretation id="interp9" emma:lang="en-IN" emma:confidence="0">
                  <emma:literal>iff</emma:literal>
                </emma:interpretation>
              </emma:one-of>
            </emma:emma>
          </inkml:annotationXML>
          <inkml:trace contextRef="#ctx0" brushRef="#br1" timeOffset="34549.37">9325 60,'0'0,"0"0,0 0,0 0,0 6,3 6,4 7,7 15,9 13,13 16,8 11,9 6,1 5,-2 1,-5-3,-8-17,-4-2,-10-16</inkml:trace>
          <inkml:trace contextRef="#ctx0" brushRef="#br1" timeOffset="34885.11">9427 93,'0'0,"0"0,0 0,0 0,0 0,0 0,0 0,0 0,7-3,7-9,7-3,15-7,8 0,7-7,4 2,1 5,-6 9</inkml:trace>
          <inkml:trace contextRef="#ctx0" brushRef="#br1" timeOffset="35200.25">9679 549,'0'0,"0"0,0 0,0 0,0 0,0 0,0 0,11-3,10-8,7-7,17-11,9-12,5-8,8-2,-6-1,-2 8,-8 10,-5-1</inkml:trace>
          <inkml:trace contextRef="#ctx0" brushRef="#br1" timeOffset="35471.55">10191 70,'0'0,"0"0,0 0,0 0,0 0,0 0,0 0,0 8,4 4,3 5,7 7,5 4,3 10,4 2,-1-4,-1 3,-1-7,-5-7,-7-3</inkml:trace>
          <inkml:trace contextRef="#ctx0" brushRef="#br1" timeOffset="35993.65">10235 122,'0'0,"0"0,0 0,0 0,0 0,0 0,-3-5,-1-5,4-10,7-7,7-6,8-7,11-1,8 7,8 14,-6 13,-6 14,-4 13,-15 9,-11 10,-11 0,-3 2,-3-4,-3-7,13-9,4-10,12-7,1-8,17 1,5 0,7-6,-2 6,-4-1,-8 8,-5 3,-13 8,-14 10,-11 13,-12 6,-9 5,-12 1,-3 0,-6-11,5-6,6-11</inkml:trace>
          <inkml:trace contextRef="#ctx0" brushRef="#br1" timeOffset="36618.75">10804-127,'0'0,"0"0,0 0,0 0,0 0,0 0,3-8,8-4,10-3,18 1,12-1,7 5,0 10,-1 13,-17 18,-15 18,-25 12,-25 20,-22 12,-24 0</inkml:trace>
          <inkml:trace contextRef="#ctx0" brushRef="#br1" timeOffset="36318.03">10832-227,'0'0,"0"0,0 0,0 0,0 0,0 12,3 2,4 8,11 10,0 12,3 0,9 2,-5-2,1-9,-5 3,-1-15</inkml:trace>
          <inkml:trace contextRef="#ctx0" brushRef="#br1" timeOffset="37020.68">9732 1133,'0'0,"0"0,0 0,0 0,0 0,15-5,15-5,24-12,36-24,44-18,30-29,32-17,18-14,6-10,-6 0,-11 13,-27 14,-27 22</inkml:trace>
        </inkml:traceGroup>
        <inkml:traceGroup>
          <inkml:annotationXML>
            <emma:emma xmlns:emma="http://www.w3.org/2003/04/emma" version="1.0">
              <emma:interpretation id="{93E7B920-399A-413C-A8E2-71EC17E0B43B}" emma:medium="tactile" emma:mode="ink">
                <msink:context xmlns:msink="http://schemas.microsoft.com/ink/2010/main" type="inkWord" rotatedBoundingBox="16872,7750 16705,12532 14397,12451 14564,7669">
                  <msink:destinationLink direction="with" ref="{61EA7FE4-9546-4B30-A590-FC765F6170AF}"/>
                </msink:context>
              </emma:interpretation>
              <emma:one-of disjunction-type="recognition" id="oneOf2">
                <emma:interpretation id="interp10" emma:lang="en-IN" emma:confidence="0">
                  <emma:literal>inositol</emma:literal>
                </emma:interpretation>
                <emma:interpretation id="interp11" emma:lang="en-IN" emma:confidence="0">
                  <emma:literal>inositol.</emma:literal>
                </emma:interpretation>
                <emma:interpretation id="interp12" emma:lang="en-IN" emma:confidence="0">
                  <emma:literal>inositol,</emma:literal>
                </emma:interpretation>
                <emma:interpretation id="interp13" emma:lang="en-IN" emma:confidence="0">
                  <emma:literal>iron.</emma:literal>
                </emma:interpretation>
                <emma:interpretation id="interp14" emma:lang="en-IN" emma:confidence="0">
                  <emma:literal>Fiorino</emma:literal>
                </emma:interpretation>
              </emma:one-of>
            </emma:emma>
          </inkml:annotationXML>
          <inkml:trace contextRef="#ctx0" brushRef="#br0" timeOffset="-17888.57">9849 4669,'0'0,"0"0,0 0,0 0,0 0,0 0,0 0,0 0,0 0,0 10,0 9,0 11,0 18,0 11,0 10,0 6,0-1,0-3,0 0,0-11,0-9,0-14,0-10,0-8,0-9,0-10</inkml:trace>
          <inkml:trace contextRef="#ctx0" brushRef="#br0" timeOffset="-17399.51">10091 4635,'0'0,"0"0,0 0,0 0,0 0,0 0,0 0,-7 5,-4 2,0 3,1 5,-6 4,5 8,1 12,3 12,3 13,1 5,-1 8,4 4,0 2,0-2,0-8,0-10,0-13,0-7,0-14,0-12</inkml:trace>
          <inkml:trace contextRef="#ctx0" brushRef="#br0" timeOffset="-15058.67">10094 5763,'0'0,"0"0,0 0,0 0,0 0,0 0,0 0,0 0,0 0,0 0,0 0,11 7,12 1,8-1,15 0,6 1,6 0,4 3,5-3,-9-1,-3 0,-8-1,-4 3,-15-6,-9 1,-8-1,-11-3,0 0</inkml:trace>
          <inkml:trace contextRef="#ctx0" brushRef="#br0" timeOffset="-832.53">10560 5085,'0'0,"0"0,0 0,0 0,0 0,-7 7,-4 5,-6 5,-6 10,2 2,-4 1,2-1,5-5,8-7,6-9,11-8,7-8,4-6,5-6,-2 1,2-3,-9 2,-3 1,-8 7,-10 9,-7 6,-2 9,2 2,0 4,3 1,4 3</inkml:trace>
          <inkml:trace contextRef="#ctx0" brushRef="#br0" timeOffset="786.91">10849 4647,'0'0,"0"0,0 0,0 0,0 0,0 0,0 0,-14 7,0 4,-7 3,-9 5,-5 4,-2 3,3-1,6-3,3 0,15 0,10 0,14 4,14 2,16 3,14-1,22 3</inkml:trace>
          <inkml:trace contextRef="#ctx0" brushRef="#br0" timeOffset="10694.15">10535 5207,'0'0,"0"0,0 0,0 0,0 0,0 0,0 0,0 0,0 0,0 0,0 0,0 0,0 0,0 0,0 0,0 0,0 0,4-8,-1-2,1-2,-1-2,1-1,0-4,-4 1,0-8,0 4,0 4,0 8,0 10,0 6,0 6,0 5,0 2,0-1,0-1,0-1,3 1,-3-11,5 1,-5-7,0 0,0 0,4-7,-4 7</inkml:trace>
          <inkml:trace contextRef="#ctx0" brushRef="#br0" timeOffset="-14692.66">10341 5431,'0'0,"0"0,0 0,0 0,0 0,0 0,0 0,4 8,6 2,8 1,14 6,3-2,9 2,4 1,3-2,-2-3,-6 2,-3 1,-6-1,-6-5,-8 2,-10-5</inkml:trace>
          <inkml:trace contextRef="#ctx0" brushRef="#br0" timeOffset="-11603.19">10814 1304,'0'0,"0"0,0 0,0 0,0 0,0 0,0 0,0 0,7 4,7 2,15 1,6 3,13 2,6 2,1 4,1 1,-4 1,-8-3,-9-2,-1-1,-13-2,-4-5,-10-1,-7-6,0 0</inkml:trace>
          <inkml:trace contextRef="#ctx0" brushRef="#br1" timeOffset="65472.64">11615 1563,'0'0,"0"0,0 0,0 0,0 0,0 0,7-3,8-7,11-14,15-20,15-10,6-14,3 4,-3-4,-2 9,-12 15</inkml:trace>
          <inkml:trace contextRef="#ctx0" brushRef="#br1" timeOffset="65828.69">11504 1873,'0'0,"0"0,0 0,0 0,0 0,0 0,7-7,7-10,18-22,16-11,14-21,13-14,15-8,-3 3,-1 4,-6 13</inkml:trace>
          <inkml:trace contextRef="#ctx0" brushRef="#br0" timeOffset="-12002.17">10763 1528,'0'0,"0"0,0 0,0 0,0 0,0 0,4 6,6 1,10 5,8 2,14 4,9 4,4 5,3-1,-1-4,-10 0,-8-5,-5 1,-13-9,-7-1,-5-1</inkml:trace>
          <inkml:trace contextRef="#ctx0" brushRef="#br0" timeOffset="19441.25">10094 1943,'0'0,"0"0,0 0,0 0,-7 3,-3 0,-5 2,-8 4,-8 1,-10 9,-5 6,2 14,5 10,2 10,9 7,5 6,9 0,10 5,8-3,3-6,11 0,8-11,11-1,9-12,12-7,11-3,3-12,4-8,11-2,-4-4,0-8,-7-3,-8-8,-2 1,-10-8,-12-4,-14-14,-12-13,-7-5,-11-9,-11-11,-7-6,-5-10,-5 4,-5-4,-10 7,-3 9,-5 11,-7 12,-11 12,7 17,-3 16,-7 12,1 10,6 7,1 13,8 11,10 13</inkml:trace>
          <inkml:trace contextRef="#ctx0" brushRef="#br0" timeOffset="20120.76">10304 3074,'0'0,"0"0,0 0,0 0,0 0,0 0,-3 6,-1 6,1 9,-1 13,-3 15,-2 12,-1 16,-1 17,0 9,1 10,-3 6,-1-2,4-2,-1-12,1-15,3-15,-1-14,8-18</inkml:trace>
          <inkml:trace contextRef="#ctx0" brushRef="#br0" timeOffset="20454.86">9953 4201,'0'0,"0"0,0 0,0 0,0 0,0 7,0 7,4 4,6 10,4 4,6 5,1-5,9-5,2-8,5-9,-2-13,11-16,-2-18</inkml:trace>
          <inkml:trace contextRef="#ctx0" brushRef="#br0" timeOffset="20860.78">10121 3191,'0'0,"0"0,0 0,0 0,0 0,0 0,0 0,3-7,8-7,6-9,8-11,3-2,6-6,-2 6,-2 7,-9 4,2 11,-6 25,1 14,7 22</inkml:trace>
        </inkml:traceGroup>
      </inkml:traceGroup>
    </inkml:traceGroup>
  </inkml:traceGroup>
</inkml:ink>
</file>

<file path=ppt/ink/ink52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2:51.9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05147CF-8606-41AF-A0C4-9B6D2C2D226E}" emma:medium="tactile" emma:mode="ink">
          <msink:context xmlns:msink="http://schemas.microsoft.com/ink/2010/main" type="inkDrawing" rotatedBoundingBox="17064,4852 17309,4347 17735,4554 17491,5059" shapeName="Other">
            <msink:destinationLink direction="to" ref="{268EF3AB-0167-4105-BDB7-229055A98AC4}"/>
          </msink:context>
        </emma:interpretation>
      </emma:emma>
    </inkml:annotationXML>
    <inkml:trace contextRef="#ctx0" brushRef="#br0">3346-2266,'0'0,"0"0,0 0,0 0,0 0,0 0,0 0,0 0,-7 7,0 10,-8 5,-6 5,-9 15,-10 0,-3 7,-4 1,-3-8,10-5,8-6,5-11,13-5,14-1,18 3,12 1,18 9,12 4,12 10,11 3,18 1</inkml:trace>
  </inkml:traceGroup>
</inkml:ink>
</file>

<file path=ppt/ink/ink52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2:50.84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68EF3AB-0167-4105-BDB7-229055A98AC4}" emma:medium="tactile" emma:mode="ink">
          <msink:context xmlns:msink="http://schemas.microsoft.com/ink/2010/main" type="inkDrawing" rotatedBoundingBox="18132,3967 19908,5720 19112,6525 17337,4773" semanticType="callout" shapeName="Other">
            <msink:sourceLink direction="to" ref="{005147CF-8606-41AF-A0C4-9B6D2C2D226E}"/>
            <msink:sourceLink direction="to" ref="{43E0EF9B-5F15-4498-8146-952A57297EF1}"/>
          </msink:context>
        </emma:interpretation>
      </emma:emma>
    </inkml:annotationXML>
    <inkml:trace contextRef="#ctx0" brushRef="#br0">3328-2010,'0'0,"0"0,0 0,0 0,0 0,0 0,0 0,0 0,7 0,14 0,8-4,18 1,15-1,21-4,7 0,12-3,2-4,-1-5,-8 3,-10 3,-13-1,-15 0,-17 3,-15 5,-11 4,-14 3,0 0,0 0,-7 3,3 9,1 7,-1 3,4 8,0 16,4 8,-1 16,1 6,-1 7,6 6,2 6,3 10,0-1,0-1,2-8,-5-7,-4-12,0 0,0-13,0-9,0-10,-4-5,1-12,0-5,-1-12,4-1,4-9,10-9,16-1,14-9,18 4,25-12,11-5,14 3,1 2,5-3,-5 2,-9 6,-16 4,-17 3,-20 1,-17 7,-16 0,-10 4,-15 3,0 0</inkml:trace>
  </inkml:traceGroup>
</inkml:ink>
</file>

<file path=ppt/ink/ink52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2:51.29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3E0EF9B-5F15-4498-8146-952A57297EF1}" emma:medium="tactile" emma:mode="ink">
          <msink:context xmlns:msink="http://schemas.microsoft.com/ink/2010/main" type="inkDrawing" rotatedBoundingBox="19771,5283 20088,5665 19689,5997 19371,5615" semanticType="verticalRange" shapeName="Other">
            <msink:destinationLink direction="to" ref="{268EF3AB-0167-4105-BDB7-229055A98AC4}"/>
          </msink:context>
        </emma:interpretation>
      </emma:emma>
    </inkml:annotationXML>
    <inkml:trace contextRef="#ctx0" brushRef="#br0">5485-1252,'0'0,"0"0,0 0,0 0,0 0,0 0,0 0,10 9,13-1,12 7,13 2,9 4,-3-3,4 3,-6-6,-6 0,-15-1,-4 1,-13 5,-7-1,-11 1,-13 9,-10 6,-8 3,-14 1,-6 10,-3-4,-1 5,-8-3</inkml:trace>
  </inkml:traceGroup>
</inkml:ink>
</file>

<file path=ppt/ink/ink52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3:34.3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1EA7FE4-9546-4B30-A590-FC765F6170AF}" emma:medium="tactile" emma:mode="ink">
          <msink:context xmlns:msink="http://schemas.microsoft.com/ink/2010/main" type="inkDrawing" rotatedBoundingBox="14487,7949 16704,6546 16724,6578 14507,7980" semanticType="callout" shapeName="Other">
            <msink:sourceLink direction="with" ref="{BA2FB3F4-1855-4306-AFF4-D6804F2EB813}"/>
            <msink:sourceLink direction="with" ref="{93E7B920-399A-413C-A8E2-71EC17E0B43B}"/>
          </msink:context>
        </emma:interpretation>
      </emma:emma>
    </inkml:annotationXML>
    <inkml:trace contextRef="#ctx0" brushRef="#br0">9704 1325,'0'0,"0"0,0 0,0 0,0 0,14-4,4-8,23-6,24-20,32-14,26-21,27-15,25-15,14-16,5-4,5-6,-8 2,-7 3,-17 14,-22 12,-27 18,-28 16,-32 25</inkml:trace>
  </inkml:traceGroup>
</inkml:ink>
</file>

<file path=ppt/ink/ink52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21:22.58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E685DFD-F16A-4C96-8FCC-0F1B1C5DF59A}" emma:medium="tactile" emma:mode="ink">
          <msink:context xmlns:msink="http://schemas.microsoft.com/ink/2010/main" type="inkDrawing" rotatedBoundingBox="7891,10183 10488,10788 10443,10981 7846,10377" semanticType="callout" shapeName="Other">
            <msink:sourceLink direction="with" ref="{D869A307-F562-473C-8764-A2614B4581B8}"/>
            <msink:sourceLink direction="with" ref="{6D87E9E7-F91A-461B-82FD-1DAC5E053C9C}"/>
          </msink:context>
        </emma:interpretation>
      </emma:emma>
    </inkml:annotationXML>
    <inkml:trace contextRef="#ctx0" brushRef="#br0">251 128,'0'0,"0"0,0 0,0 0,0 0,0 0,0 0,0 0,0 0,9 0,8 0,12 9,15 1,18 5,20 4,12 3,15 7,18 8,9 3,6 4,13-1,4-8,-2-2,2 2,-6-6,-6-4,-12-3,-15-8,-15-2,-24-4,-21-4,-21-1,-16-3,-23 0,-16-7,-23-5,-28-3,-21-4,-24-3,-18-10,-18-5,-15-4,-4-3,-6 0,-4 0,1 2,1 3,7 2,4-1,16 6,14-2,21 7,21 7,21 5,26 5,16 5,29 5,29 11,16 3,26 1,21 9,24-2,22 7,14-1,14 3,7-6,1 1,4-1,-8-3,-9 2,-15 1</inkml:trace>
  </inkml:traceGroup>
</inkml:ink>
</file>

<file path=ppt/ink/ink52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3:07.4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B68AFDB-0404-4A0F-842A-A5B161BB7308}" emma:medium="tactile" emma:mode="ink">
          <msink:context xmlns:msink="http://schemas.microsoft.com/ink/2010/main" type="writingRegion" rotatedBoundingBox="6500,5410 8623,5410 8623,8358 6500,8358"/>
        </emma:interpretation>
      </emma:emma>
    </inkml:annotationXML>
    <inkml:traceGroup>
      <inkml:annotationXML>
        <emma:emma xmlns:emma="http://www.w3.org/2003/04/emma" version="1.0">
          <emma:interpretation id="{6E39BDCE-5E3B-4619-BAC4-7CD17C082A25}" emma:medium="tactile" emma:mode="ink">
            <msink:context xmlns:msink="http://schemas.microsoft.com/ink/2010/main" type="paragraph" rotatedBoundingBox="6500,5410 8623,5410 8623,8358 6500,8358" alignmentLevel="1"/>
          </emma:interpretation>
        </emma:emma>
      </inkml:annotationXML>
      <inkml:traceGroup>
        <inkml:annotationXML>
          <emma:emma xmlns:emma="http://www.w3.org/2003/04/emma" version="1.0">
            <emma:interpretation id="{5A68E96A-D107-4752-898F-6793AD32578C}" emma:medium="tactile" emma:mode="ink">
              <msink:context xmlns:msink="http://schemas.microsoft.com/ink/2010/main" type="line" rotatedBoundingBox="6500,5410 8623,5410 8623,8358 6500,8358"/>
            </emma:interpretation>
          </emma:emma>
        </inkml:annotationXML>
        <inkml:traceGroup>
          <inkml:annotationXML>
            <emma:emma xmlns:emma="http://www.w3.org/2003/04/emma" version="1.0">
              <emma:interpretation id="{FCD0E1D3-1BC4-4AE4-8885-AC1D7FAC44EF}" emma:medium="tactile" emma:mode="ink">
                <msink:context xmlns:msink="http://schemas.microsoft.com/ink/2010/main" type="inkWord" rotatedBoundingBox="6506,7721 7860,7850 7801,8460 6448,8330">
                  <msink:destinationLink direction="with" ref="{93B4BA1F-8D9B-4063-8B6A-995565605DBB}"/>
                </msink:context>
              </emma:interpretation>
              <emma:one-of disjunction-type="recognition" id="oneOf0">
                <emma:interpretation id="interp0" emma:lang="en-IN" emma:confidence="0">
                  <emma:literal>r"</emma:literal>
                </emma:interpretation>
                <emma:interpretation id="interp1" emma:lang="en-IN" emma:confidence="0">
                  <emma:literal>o."</emma:literal>
                </emma:interpretation>
                <emma:interpretation id="interp2" emma:lang="en-IN" emma:confidence="0">
                  <emma:literal>t"</emma:literal>
                </emma:interpretation>
                <emma:interpretation id="interp3" emma:lang="en-IN" emma:confidence="0">
                  <emma:literal>o"</emma:literal>
                </emma:interpretation>
                <emma:interpretation id="interp4" emma:lang="en-IN" emma:confidence="0">
                  <emma:literal>::</emma:literal>
                </emma:interpretation>
              </emma:one-of>
            </emma:emma>
          </inkml:annotationXML>
          <inkml:trace contextRef="#ctx0" brushRef="#br0">3055 1457,'0'0,"0"0,0 0,0 0,0 0,0 0,-9 0,-2 0,-3 0,-7-4,-13-3,-10-4,-10 0,-14 1,-6-7,-10 2,4 5,1-2,-4 5,14 1,9-1,11 2,12 1,7 4,10 0,13 0,7 0,7 0</inkml:trace>
          <inkml:trace contextRef="#ctx0" brushRef="#br0" timeOffset="541.74">1948 1734,'0'0,"0"0,0 0,0 0,0 0,0 0,0 0,-3-8,-1-4,2-7,-3-6,1-7,-3-9,-9-6,-1-6,-4-6,-2 3,-2 5,-1 2,4 14,5 2,-1 13,9 1,-3 13,12 6,0 0,12 3,8 0,15-3,16 0,11-3,12-4,21-5,11-1</inkml:trace>
          <inkml:trace contextRef="#ctx0" brushRef="#br0" timeOffset="-788.11">3510-980,'0'0,"0"0,0 0,0 0,0 0,0 0,0 0,0 0,0 0,7-5,9-4,3-4,9-8,4-4,5-5,4-6,-6 6,-5 4,-5 6,0 5,-11 11,-4 16,-3 8,-3 13,-4 16,0 8,0 19,0 7,0 11,0 0,0-2</inkml:trace>
          <inkml:trace contextRef="#ctx0" brushRef="#br0" timeOffset="-1291.76">3708-943,'0'0,"0"0,0 0,0 0,0 0,-4 7,0 5,1 8,-1 11,1 14,-4 23,-4 12,-1 18,-2 8,0 6,1-5,3-4,3-8,0-9,3-16,1-14,3-16,0-13,0-16</inkml:trace>
        </inkml:traceGroup>
      </inkml:traceGroup>
    </inkml:traceGroup>
  </inkml:traceGroup>
</inkml:ink>
</file>

<file path=ppt/ink/ink52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0:30.34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CFCF2AF-B84A-4496-B8F1-B0491DE8F72B}" emma:medium="tactile" emma:mode="ink">
          <msink:context xmlns:msink="http://schemas.microsoft.com/ink/2010/main" type="writingRegion" rotatedBoundingBox="5721,6511 8011,12317 6953,12734 4662,6929"/>
        </emma:interpretation>
      </emma:emma>
    </inkml:annotationXML>
    <inkml:traceGroup>
      <inkml:annotationXML>
        <emma:emma xmlns:emma="http://www.w3.org/2003/04/emma" version="1.0">
          <emma:interpretation id="{0AB901CF-E8BB-4FFE-B3AB-D7CECDD10B12}" emma:medium="tactile" emma:mode="ink">
            <msink:context xmlns:msink="http://schemas.microsoft.com/ink/2010/main" type="paragraph" rotatedBoundingBox="5721,6511 8011,12317 6953,12734 4662,6929" alignmentLevel="1"/>
          </emma:interpretation>
        </emma:emma>
      </inkml:annotationXML>
      <inkml:traceGroup>
        <inkml:annotationXML>
          <emma:emma xmlns:emma="http://www.w3.org/2003/04/emma" version="1.0">
            <emma:interpretation id="{46F29E62-6224-4F8C-BAD3-D85A3CCE317A}" emma:medium="tactile" emma:mode="ink">
              <msink:context xmlns:msink="http://schemas.microsoft.com/ink/2010/main" type="line" rotatedBoundingBox="5721,6511 8011,12317 6953,12734 4662,6929"/>
            </emma:interpretation>
          </emma:emma>
        </inkml:annotationXML>
        <inkml:traceGroup>
          <inkml:annotationXML>
            <emma:emma xmlns:emma="http://www.w3.org/2003/04/emma" version="1.0">
              <emma:interpretation id="{D869A307-F562-473C-8764-A2614B4581B8}" emma:medium="tactile" emma:mode="ink">
                <msink:context xmlns:msink="http://schemas.microsoft.com/ink/2010/main" type="inkWord" rotatedBoundingBox="5697,6500 7316,10274 6276,10720 4658,6946">
                  <msink:destinationLink direction="with" ref="{DE685DFD-F16A-4C96-8FCC-0F1B1C5DF59A}"/>
                  <msink:destinationLink direction="with" ref="{93B4BA1F-8D9B-4063-8B6A-995565605DBB}"/>
                </msink:context>
              </emma:interpretation>
              <emma:one-of disjunction-type="recognition" id="oneOf0">
                <emma:interpretation id="interp0" emma:lang="en-IN" emma:confidence="0">
                  <emma:literal>One</emma:literal>
                </emma:interpretation>
                <emma:interpretation id="interp1" emma:lang="en-IN" emma:confidence="0">
                  <emma:literal>On</emma:literal>
                </emma:interpretation>
                <emma:interpretation id="interp2" emma:lang="en-IN" emma:confidence="0">
                  <emma:literal>one</emma:literal>
                </emma:interpretation>
                <emma:interpretation id="interp3" emma:lang="en-IN" emma:confidence="0">
                  <emma:literal>Ones</emma:literal>
                </emma:interpretation>
                <emma:interpretation id="interp4" emma:lang="en-IN" emma:confidence="0">
                  <emma:literal>Done</emma:literal>
                </emma:interpretation>
              </emma:one-of>
            </emma:emma>
          </inkml:annotationXML>
          <inkml:trace contextRef="#ctx0" brushRef="#br0">700 0,'0'0,"0"0,0 0,0 0,-5 4,-7-1,-2 2,-9 2,-9 8,-14 7,-5 12,-4 13,4 13,3 6,2 8,8 11,1 1,8 7,13 4,9-2,11 8,8 0,6-3,7-5,12-14,7-9,12-18,10-12,4-22,4-20,9-13,0-19,4-21,-4-16,-4-21,-8-8,-18-14,-13-5,-10 4,-28-4,-20 0,-21 10,-21 13,-17 7,-19 21,-15 19,-5 20,-9 13,1 28,-3 16,10 24,10 24,17 22</inkml:trace>
          <inkml:trace contextRef="#ctx0" brushRef="#br0" timeOffset="-779.65">506 444,'0'0,"0"0,0 0,0 0,0 0,0 0,0 0,0 0,0 0,0-5,0-9,4-1,-1 0,6 5,-4-2,3 5,-8 7,7 7,-4 5,2 5,-5 11,-5 8,2 3,-4 7,3-11,0-4,1-4,3-10,0-9,0-8,11-8,10-1,2-4,3 1,1 2,-6 1,3 6,-6 3,-6 3,4 6,-5 13,-4 12,-3 8,-8 10,-10 4,-6 4,-4-3,-6-1,-2-9,2-3,0-16,0-10</inkml:trace>
          <inkml:trace contextRef="#ctx0" brushRef="#br1" timeOffset="168705.94">1994 5663,'0'0,"0"0,0 0,0 0,0 0,0 0,0 0,16 0,9 0,13 0,14-4,13 1,11 0,-4 3,2 0,-3 0,-9 0,-13 0,-8 0,-10 0,-13 0,-7 0,-4 0,-7 0</inkml:trace>
          <inkml:trace contextRef="#ctx0" brushRef="#br1" timeOffset="169169.92">2379 5859,'0'0,"0"0,0 0,0 0,0 0,0 0,0 0,10 0,8-3,17-1,9-4,11 1,3 4,6-4,-1 2,-10 2,-5-1,-7 1,-6 3,-16-4,-5 4,-5-3,-9 3,-9-10,-1-4,-4-4,-4-8,-7-6,-3-2,-5-6,4-4,-1 3</inkml:trace>
        </inkml:traceGroup>
        <inkml:traceGroup>
          <inkml:annotationXML>
            <emma:emma xmlns:emma="http://www.w3.org/2003/04/emma" version="1.0">
              <emma:interpretation id="{1B5E2D4C-7688-41BF-AE11-7B936C68F555}" emma:medium="tactile" emma:mode="ink">
                <msink:context xmlns:msink="http://schemas.microsoft.com/ink/2010/main" type="inkWord" rotatedBoundingBox="7551,11981 7727,12429 6953,12734 6777,12287"/>
              </emma:interpretation>
              <emma:one-of disjunction-type="recognition" id="oneOf1">
                <emma:interpretation id="interp5" emma:lang="en-IN" emma:confidence="0">
                  <emma:literal>p</emma:literal>
                </emma:interpretation>
                <emma:interpretation id="interp6" emma:lang="en-IN" emma:confidence="0">
                  <emma:literal>¢</emma:literal>
                </emma:interpretation>
                <emma:interpretation id="interp7" emma:lang="en-IN" emma:confidence="0">
                  <emma:literal>£</emma:literal>
                </emma:interpretation>
                <emma:interpretation id="interp8" emma:lang="en-IN" emma:confidence="0">
                  <emma:literal>P</emma:literal>
                </emma:interpretation>
                <emma:interpretation id="interp9" emma:lang="en-IN" emma:confidence="0">
                  <emma:literal>t</emma:literal>
                </emma:interpretation>
              </emma:one-of>
            </emma:emma>
          </inkml:annotationXML>
          <inkml:trace contextRef="#ctx0" brushRef="#br1" timeOffset="168094.57">1662 3312,'0'0,"0"0,0 0,0 0,0 0,0 0,0 0,0 0,-3-6,3-10,7-11,7-12,5-15,6-10,7-2,-4 0,-2 7,-1 11,-7 9,-2 19,-6 15,-6 20,-4 16,0 13,3 18,1 14,6 14,12 10</inkml:trace>
          <inkml:trace contextRef="#ctx0" brushRef="#br1" timeOffset="167691.65">1842 3174,'0'0,"0"0,0 0,0 0,0 0,0 0,0 0,-3 6,-1 10,-3 9,0 17,2 14,-4 15,-3 9,4 10,3-2,0-4,1-11,1-8,-1-18,4-13,0-12,0-15</inkml:trace>
        </inkml:traceGroup>
      </inkml:traceGroup>
    </inkml:traceGroup>
  </inkml:traceGroup>
</inkml:ink>
</file>

<file path=ppt/ink/ink52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21:24.45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3B4BA1F-8D9B-4063-8B6A-995565605DBB}" emma:medium="tactile" emma:mode="ink">
          <msink:context xmlns:msink="http://schemas.microsoft.com/ink/2010/main" type="inkDrawing" rotatedBoundingBox="7869,10181 8407,7549 8665,7602 8127,10234" semanticType="callout" shapeName="Other">
            <msink:sourceLink direction="with" ref="{FCD0E1D3-1BC4-4AE4-8885-AC1D7FAC44EF}"/>
            <msink:sourceLink direction="with" ref="{D869A307-F562-473C-8764-A2614B4581B8}"/>
          </msink:context>
        </emma:interpretation>
      </emma:emma>
    </inkml:annotationXML>
    <inkml:trace contextRef="#ctx0" brushRef="#br0">196 2574,'0'0,"0"0,0 0,0 0,0 0,-4 7,1 3,-4 5,-1-1,3 1,-4-8,2-7,0-14,-2-20,6-17,3-26,3-22,6-26,5-22,8-24,13-14,4-13,5-5,3-4,-2 4,0 10,-9 17,-3 20,-8 27,-6 26,-8 25,-4 24,0 22,0 15,4 17,3 12,-2 15,2 8,-3 13,1 20,-6 13,-12 15,-6 18,-6 8,-6 13,-14 16,-7 11,-12 4,-3 0,-2-3,1 5,2-11,3-5,8-16,8-18,10-23,5-24,11-20,7-22,7-29,3-22,8-29,3-22,5-30,6-26,2-21,4-25,-1-9,2-14,10-4,-1-1,0 8,-6 14,-2 15,-3 24,-3 21</inkml:trace>
  </inkml:traceGroup>
</inkml:ink>
</file>

<file path=ppt/ink/ink52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0:49.695"/>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79CEACF-5DCA-4E62-8994-FD8D69923F07}" emma:medium="tactile" emma:mode="ink">
          <msink:context xmlns:msink="http://schemas.microsoft.com/ink/2010/main" type="writingRegion" rotatedBoundingBox="8266,8738 13762,8738 13762,13172 8266,13172"/>
        </emma:interpretation>
      </emma:emma>
    </inkml:annotationXML>
    <inkml:traceGroup>
      <inkml:annotationXML>
        <emma:emma xmlns:emma="http://www.w3.org/2003/04/emma" version="1.0">
          <emma:interpretation id="{CED712C7-A7E6-4F5B-9CC2-9DB16228D933}" emma:medium="tactile" emma:mode="ink">
            <msink:context xmlns:msink="http://schemas.microsoft.com/ink/2010/main" type="paragraph" rotatedBoundingBox="8266,8738 13762,8738 13762,13172 8266,13172" alignmentLevel="1"/>
          </emma:interpretation>
        </emma:emma>
      </inkml:annotationXML>
      <inkml:traceGroup>
        <inkml:annotationXML>
          <emma:emma xmlns:emma="http://www.w3.org/2003/04/emma" version="1.0">
            <emma:interpretation id="{1582BE3A-64DE-4588-90C1-0E4DD8916286}" emma:medium="tactile" emma:mode="ink">
              <msink:context xmlns:msink="http://schemas.microsoft.com/ink/2010/main" type="line" rotatedBoundingBox="8266,8738 13762,8738 13762,13172 8266,13172"/>
            </emma:interpretation>
          </emma:emma>
        </inkml:annotationXML>
        <inkml:traceGroup>
          <inkml:annotationXML>
            <emma:emma xmlns:emma="http://www.w3.org/2003/04/emma" version="1.0">
              <emma:interpretation id="{3BC7908F-EE75-4854-BB86-CED65C7A2D06}" emma:medium="tactile" emma:mode="ink">
                <msink:context xmlns:msink="http://schemas.microsoft.com/ink/2010/main" type="inkWord" rotatedBoundingBox="8266,12690 9336,12690 9336,13172 8266,13172"/>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J</emma:literal>
                </emma:interpretation>
              </emma:one-of>
            </emma:emma>
          </inkml:annotationXML>
          <inkml:trace contextRef="#ctx0" brushRef="#br0">3591 6548,'0'0,"0"0,0 0,0 0,0 0,0 0,0 0,11 0,12-5,12-5,20-5,10-5,14-14,8-7,6 0,3-4,-6 6,0 2,-15 3,-9 8,-10 4,-15 5</inkml:trace>
          <inkml:trace contextRef="#ctx0" brushRef="#br0" timeOffset="-376.06">3483 6349,'0'0,"0"0,0 0,0 0,0 0,0 0,7 0,13 0,15-7,22-5,15-7,16-1,15-10,4-8,4 3,-10 1,-11 3,-18 6,-13 6,-19 6</inkml:trace>
        </inkml:traceGroup>
        <inkml:traceGroup>
          <inkml:annotationXML>
            <emma:emma xmlns:emma="http://www.w3.org/2003/04/emma" version="1.0">
              <emma:interpretation id="{6D87E9E7-F91A-461B-82FD-1DAC5E053C9C}" emma:medium="tactile" emma:mode="ink">
                <msink:context xmlns:msink="http://schemas.microsoft.com/ink/2010/main" type="inkWord" rotatedBoundingBox="11716,8738 13762,8738 13762,10644 11716,10644">
                  <msink:destinationLink direction="with" ref="{DE685DFD-F16A-4C96-8FCC-0F1B1C5DF59A}"/>
                </msink:context>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emma:literal>
                </emma:interpretation>
                <emma:interpretation id="interp8" emma:lang="en-IN" emma:confidence="0">
                  <emma:literal>€</emma:literal>
                </emma:interpretation>
                <emma:interpretation id="interp9" emma:lang="en-IN" emma:confidence="0">
                  <emma:literal>I</emma:literal>
                </emma:interpretation>
              </emma:one-of>
            </emma:emma>
          </inkml:annotationXML>
          <inkml:trace contextRef="#ctx0" brushRef="#br1" timeOffset="129963.56">6997 2686,'0'0,"0"0,0 0,0 0,0 0,7 3,7 1,20 2,17 6,18 4,24 2,11 4,11 0,-2-3,-2 1,-12 1,-12-6,-19-2,-13 3,-20-6,-12-2,-16-1</inkml:trace>
          <inkml:trace contextRef="#ctx0" brushRef="#br1" timeOffset="131029.31">8100 2114,'0'0,"0"0,0 0,0 0,0 0,0 0,0 6,0 5,4 7,3 4,7 5,3 5,8 9,12 8,7-3,7 13,13 2,5 10,7 0,7-6,-4 2,-5-6,-7-5,-9-5,-13-5,-14-14,-10-3,-8 3,-17-7,-19 4,-12 3,-20 2,-24 10,-23 9,-24 13,-11 12,-19 10,-10 8,6 4,6-7,17-6,24-15,23-16</inkml:trace>
          <inkml:trace contextRef="#ctx0" brushRef="#br1" timeOffset="130401.95">6933 3257,'0'0,"0"0,0 0,0 0,0 0,0 0,0 0,11 3,10 4,22 3,11-3,12-1,13 3,8-2,4-1,1 1,-4 2,-8 1,-4 2,-11-2,-10-3,-13 5,-7-4,-14-1,-5-4,-5-3</inkml:trace>
        </inkml:traceGroup>
      </inkml:traceGroup>
    </inkml:traceGroup>
  </inkml:traceGroup>
</inkml:ink>
</file>

<file path=ppt/ink/ink5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3:39.498"/>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140AF5A-0717-4AB8-B567-5F7A51FEF16D}" emma:medium="tactile" emma:mode="ink">
          <msink:context xmlns:msink="http://schemas.microsoft.com/ink/2010/main" type="writingRegion" rotatedBoundingBox="1719,7170 22786,3513 24484,13296 3418,16953"/>
        </emma:interpretation>
      </emma:emma>
    </inkml:annotationXML>
    <inkml:traceGroup>
      <inkml:annotationXML>
        <emma:emma xmlns:emma="http://www.w3.org/2003/04/emma" version="1.0">
          <emma:interpretation id="{C48B54B7-4C3F-4D08-8C56-C37FCFBCFC4C}" emma:medium="tactile" emma:mode="ink">
            <msink:context xmlns:msink="http://schemas.microsoft.com/ink/2010/main" type="paragraph" rotatedBoundingBox="3075,7697 19900,3637 20477,6029 3652,10089" alignmentLevel="2"/>
          </emma:interpretation>
        </emma:emma>
      </inkml:annotationXML>
      <inkml:traceGroup>
        <inkml:annotationXML>
          <emma:emma xmlns:emma="http://www.w3.org/2003/04/emma" version="1.0">
            <emma:interpretation id="{917D7AC5-5C67-437F-92A6-BAB2FFE66EE8}" emma:medium="tactile" emma:mode="ink">
              <msink:context xmlns:msink="http://schemas.microsoft.com/ink/2010/main" type="inkBullet" rotatedBoundingBox="3204,8232 3399,8186 3520,8688 3325,8735"/>
            </emma:interpretation>
            <emma:one-of disjunction-type="recognition" id="oneOf0">
              <emma:interpretation id="interp0" emma:lang="en-IN" emma:confidence="0">
                <emma:literal>•</emma:literal>
              </emma:interpretation>
            </emma:one-of>
          </emma:emma>
        </inkml:annotationXML>
        <inkml:trace contextRef="#ctx0" brushRef="#br0">-13370 5295,'0'0,"0"0,0 0,0 0,0 0,0 0,0 0,-7 12,7 2,0 8,0 11,0 2,0 10,0 12,0 4,0 1,-5-6,0-9,0-6,5-11,0-8,0-22,-7-15,-1-13,4-7,-1-15,5-14,0 3,0-5,5 4,-1 10,4 12,-1 7,-2 19,-5 14,5 19,-5 21,0 10,-5 4,-7 14,0-1,4-1,-4-19,2-12,0-18,0-22,5-26,5-20,5-27,12-26</inkml:trace>
      </inkml:traceGroup>
      <inkml:traceGroup>
        <inkml:annotationXML>
          <emma:emma xmlns:emma="http://www.w3.org/2003/04/emma" version="1.0">
            <emma:interpretation id="{14290466-032E-47E2-AE41-EBE8871C14DF}" emma:medium="tactile" emma:mode="ink">
              <msink:context xmlns:msink="http://schemas.microsoft.com/ink/2010/main" type="line" rotatedBoundingBox="4984,7236 19900,3637 20477,6029 5561,9629"/>
            </emma:interpretation>
          </emma:emma>
        </inkml:annotationXML>
        <inkml:traceGroup>
          <inkml:annotationXML>
            <emma:emma xmlns:emma="http://www.w3.org/2003/04/emma" version="1.0">
              <emma:interpretation id="{608E0D29-6E31-4F18-8AFC-390A65575552}" emma:medium="tactile" emma:mode="ink">
                <msink:context xmlns:msink="http://schemas.microsoft.com/ink/2010/main" type="inkWord" rotatedBoundingBox="4979,7017 15683,4770 16177,7122 5472,9369">
                  <msink:destinationLink direction="with" ref="{A3BC82FA-67C3-4340-92F5-05E79D2BF1A3}"/>
                  <msink:destinationLink direction="with" ref="{E51BE042-04C6-4454-B2EC-7DD89C95C600}"/>
                </msink:context>
              </emma:interpretation>
              <emma:one-of disjunction-type="recognition" id="oneOf1">
                <emma:interpretation id="interp1" emma:lang="en-IN" emma:confidence="0">
                  <emma:literal>0.50€</emma:literal>
                </emma:interpretation>
                <emma:interpretation id="interp2" emma:lang="en-IN" emma:confidence="0">
                  <emma:literal>0,500€</emma:literal>
                </emma:interpretation>
                <emma:interpretation id="interp3" emma:lang="en-IN" emma:confidence="0">
                  <emma:literal>0,100€</emma:literal>
                </emma:interpretation>
                <emma:interpretation id="interp4" emma:lang="en-IN" emma:confidence="0">
                  <emma:literal>0500€</emma:literal>
                </emma:interpretation>
                <emma:interpretation id="interp5" emma:lang="en-IN" emma:confidence="0">
                  <emma:literal>0,500=0</emma:literal>
                </emma:interpretation>
              </emma:one-of>
            </emma:emma>
          </inkml:annotationXML>
          <inkml:trace contextRef="#ctx0" brushRef="#br0" timeOffset="-4891.87">-7009 4823,'0'0,"0"0,0 0,0 0,0 0,0 0,0 0,15-5,17-4,17-13,27-13,20-17,22-14,15-8,5-6,0-5,-2 14,-21 5,-6 9,-16 10,-21 7</inkml:trace>
          <inkml:trace contextRef="#ctx0" brushRef="#br0" timeOffset="159358.9">-5199 4088,'0'0,"0"0,0 0,0 0,0 0,0 0,0 0,10 5,14-1,21 1,16-5,20 0,20 0,27 0,15 0,12-5,3-4,12-8,-3 3,6-7,-6-12,-2-22,-7-6,-3-5,-12-7,-15-8,-15-6,-17-3,-12 3,-23-10,-21 7,-26 5,-18 2,-21 8,-22 4,-17 7,-22 12,-15 0,-15 12,-14 4,-8 8,-12 2,-1 2,-9 10,-10 7,1 7,1 7,3 3,3 11,2 5,12 5,7 9,21 14,4 5,15 7,15 10,10 2,11 7,21 0,12 5,17 2,10 0,15 5,17 2,8-2,-1-2,16-6,-4-1,4-1,1 1,6-10,2-7,5-10,3-14,9-11,10-15,3-21,12-14,7-17,0-19,1-9,2-9,2-12,-10-13,-7-1,-12-3,-17 7,-18 5,-17 10,-22 1,-25 15</inkml:trace>
          <inkml:trace contextRef="#ctx0" brushRef="#br0" timeOffset="61011.95">2006 2011,'0'0,"0"0,0 0,0 0,0 0,0 0,10-9,14-13,23-11,17-12</inkml:trace>
          <inkml:trace contextRef="#ctx0" brushRef="#br0" timeOffset="60778.03">1954 1562,'0'0,"0"0,0 0,0 0,0 0,0 0,0 0,0 0,0 0,0 0,0 0,10-9,5-1,0 1,7-8,-3 1,1 1,5 4,-3 6</inkml:trace>
          <inkml:trace contextRef="#ctx0" brushRef="#br0" timeOffset="160294.12">-7539 5380,'0'0,"0"0,0 0,0 0,0 0,0 0,-4 10,4 4,0 12,0 5,9 9,14 14,11 1,28-1</inkml:trace>
          <inkml:trace contextRef="#ctx0" brushRef="#br0" timeOffset="61441.09">2604 1385,'0'0,"0"0,0 0,0 0,0 0,0 0,0 0,-5 9,5 8,5 9,5 2,10 8,12 1,2-3,18-11,12-9,7-9,6-14,-1-10,-12-5,0-21,-12-7,-18-9,-19-8,-25 8,-24 2,-28 11,-22 27,-21 26,-23 30</inkml:trace>
          <inkml:trace contextRef="#ctx0" brushRef="#br0" timeOffset="21275.33">-2301 4589,'0'0,"0"0,0 0,0 0,0 0,0 0,0 0,25-14,9-1,23-11,19-4,20-13,22-11,15-3,8 3,2-5,-13 9,1-2,-16 10,-9 6,-25 5,-19 8,-18 6,-14 13,-13 4,-17 0,0 0,0 0,0 0,0 0,0 0,0 0,0 0,-5 9,5-9,0 12</inkml:trace>
          <inkml:trace contextRef="#ctx0" brushRef="#br0" timeOffset="-5239.94">-7226 4516,'0'0,"0"0,0 0,0 0,0 0,10 0,12-5,18-7,31-7,27-5,26-20,14 3,7-6,3 0,-13 2,-24 5,-15 12,-27-1,-22 13</inkml:trace>
        </inkml:traceGroup>
        <inkml:traceGroup>
          <inkml:annotationXML>
            <emma:emma xmlns:emma="http://www.w3.org/2003/04/emma" version="1.0">
              <emma:interpretation id="{D9F6D67A-A3EF-480B-9A21-A7837F356878}" emma:medium="tactile" emma:mode="ink">
                <msink:context xmlns:msink="http://schemas.microsoft.com/ink/2010/main" type="inkWord" rotatedBoundingBox="18632,4310 19984,3983 20127,4575 18775,4902"/>
              </emma:interpretation>
              <emma:one-of disjunction-type="recognition" id="oneOf2">
                <emma:interpretation id="interp6" emma:lang="en-IN" emma:confidence="0">
                  <emma:literal>to</emma:literal>
                </emma:interpretation>
                <emma:interpretation id="interp7" emma:lang="en-IN" emma:confidence="0">
                  <emma:literal>no</emma:literal>
                </emma:interpretation>
                <emma:interpretation id="interp8" emma:lang="en-IN" emma:confidence="0">
                  <emma:literal>so</emma:literal>
                </emma:interpretation>
                <emma:interpretation id="interp9" emma:lang="en-IN" emma:confidence="0">
                  <emma:literal>io</emma:literal>
                </emma:interpretation>
                <emma:interpretation id="interp10" emma:lang="en-IN" emma:confidence="0">
                  <emma:literal>too</emma:literal>
                </emma:interpretation>
              </emma:one-of>
            </emma:emma>
          </inkml:annotationXML>
          <inkml:trace contextRef="#ctx0" brushRef="#br0" timeOffset="20721.06">-1949 4171,'0'0,"0"0,0 0,0 0,0 0,0 0,10 0,15-5,26-7,26-12,24-13,24-13,16-7,14-11,-8 9,-11 0,-25 7,-25 16,-29 13,-38 11</inkml:trace>
          <inkml:trace contextRef="#ctx0" brushRef="#br0" timeOffset="-92144.9">-10432 4920,'0'0,"0"0,0 0,0 0,0 0,-10 2,-5 3,-12-1,-7 1,-20 7,-8-3,-2 1,-12 6,4-1,-2 11,8 2,2-4,-5 6,5 1,5 0,7-1,3 13,2-3,15 0,8 3,4 9,10-3,10 13,0-5,5 4,15 7,4-1,18 1,10-9,7-2,7-5,13-10,2-13,6-8,-1-11,2-10,11-5,-3-5,-2-6,-3-8,0-11,-5-13,-2-8,-10-15,-10-7,-8-5,-9-4,-10 9,-17-14,-10 9,-6 7,-13-2,-11 8,-5 6,-14 2,-15 17,-18 10,-14 9,-20 9,-10 13,-12 18,-7 19,4 12</inkml:trace>
          <inkml:trace contextRef="#ctx0" brushRef="#br0" timeOffset="159998.23">-4928 3908,'0'0,"0"0,0 0,0 0,-10 0,-5 0,-10 5,-16 4,-26 13,-31 20,-35 24,-28 22,-16 18,-12 24,-11 19,6 5,6 6,16-6,19-5,23-19,22-22,24-23,22-16,23-29</inkml:trace>
        </inkml:traceGroup>
      </inkml:traceGroup>
    </inkml:traceGroup>
    <inkml:traceGroup>
      <inkml:annotationXML>
        <emma:emma xmlns:emma="http://www.w3.org/2003/04/emma" version="1.0">
          <emma:interpretation id="{2E4AF401-C6FA-4FE5-AE0C-EE87D7731A87}" emma:medium="tactile" emma:mode="ink">
            <msink:context xmlns:msink="http://schemas.microsoft.com/ink/2010/main" type="paragraph" rotatedBoundingBox="2227,10095 23294,6438 23816,9450 2750,13107" alignmentLevel="1"/>
          </emma:interpretation>
        </emma:emma>
      </inkml:annotationXML>
      <inkml:traceGroup>
        <inkml:annotationXML>
          <emma:emma xmlns:emma="http://www.w3.org/2003/04/emma" version="1.0">
            <emma:interpretation id="{7E7C9DDD-D160-47E5-9219-F36A9FCA2E99}" emma:medium="tactile" emma:mode="ink">
              <msink:context xmlns:msink="http://schemas.microsoft.com/ink/2010/main" type="line" rotatedBoundingBox="2227,10095 23294,6438 23816,9450 2750,13107"/>
            </emma:interpretation>
          </emma:emma>
        </inkml:annotationXML>
        <inkml:traceGroup>
          <inkml:annotationXML>
            <emma:emma xmlns:emma="http://www.w3.org/2003/04/emma" version="1.0">
              <emma:interpretation id="{263D249B-8C84-4863-8539-97841792F817}" emma:medium="tactile" emma:mode="ink">
                <msink:context xmlns:msink="http://schemas.microsoft.com/ink/2010/main" type="inkWord" rotatedBoundingBox="2335,10028 4873,11110 4635,11669 2097,10587"/>
              </emma:interpretation>
              <emma:one-of disjunction-type="recognition" id="oneOf3">
                <emma:interpretation id="interp11" emma:lang="en-IN" emma:confidence="0">
                  <emma:literal>i.</emma:literal>
                </emma:interpretation>
                <emma:interpretation id="interp12" emma:lang="en-IN" emma:confidence="0">
                  <emma:literal>T</emma:literal>
                </emma:interpretation>
                <emma:interpretation id="interp13" emma:lang="en-IN" emma:confidence="0">
                  <emma:literal>t.</emma:literal>
                </emma:interpretation>
                <emma:interpretation id="interp14" emma:lang="en-IN" emma:confidence="0">
                  <emma:literal>n.</emma:literal>
                </emma:interpretation>
                <emma:interpretation id="interp15" emma:lang="en-IN" emma:confidence="0">
                  <emma:literal>r.</emma:literal>
                </emma:interpretation>
              </emma:one-of>
            </emma:emma>
          </inkml:annotationXML>
          <inkml:trace contextRef="#ctx0" brushRef="#br0" timeOffset="18195.49">-14436 7797,'0'0,"0"0,0 0,0 0,0 0,0 0,0 0,0 0,-5-14,3-12,-6-9,3-10,1-19,-1-2,2-7,3 7,0 2,0 14,0 5,3 10,6 11,11 20,7 15,13 11,24 8</inkml:trace>
          <inkml:trace contextRef="#ctx0" brushRef="#br0" timeOffset="17135.64">-14286 7334,'0'0,"0"0,0 0,0 0,0 0,0 0,-10 5,1 0,-6 4,-5-4,0 0,8-1,-5 1,10 0,7-5,0 0,12 12,12-3,13 1,0 6,10-2,10 1,2 6,12 0,8 5,-3 0,6 0,-1 5,8 9,9 2,-7-6,3-1,-3 1,5 2,-3-8,8-6,-7 2,2 5,-2 2,-1-3,-2 1,-2-7,-10 2,-10 0,-15-5,-12-4,-10-8,-13-4,-6-5,-13 0,0 0</inkml:trace>
          <inkml:trace contextRef="#ctx0" brushRef="#br0" timeOffset="17642.29">-12385 8487,'0'0,"0"0,0 0,0 0,0 0,0 0,10 0,7 0,8 0,12 5,2 0,6 2,2-2,2-1,-7 1,-13 0,-9-5,-15-10,-10-11,-5-10,-12-16,-3-7,-4-12,-8-8,-5-1,-10 2</inkml:trace>
        </inkml:traceGroup>
        <inkml:traceGroup>
          <inkml:annotationXML>
            <emma:emma xmlns:emma="http://www.w3.org/2003/04/emma" version="1.0">
              <emma:interpretation id="{9FB78497-0E0D-4185-B1E7-B1BDC1C5978D}" emma:medium="tactile" emma:mode="ink">
                <msink:context xmlns:msink="http://schemas.microsoft.com/ink/2010/main" type="inkWord" rotatedBoundingBox="5088,10583 5176,9890 5280,9904 5192,10596"/>
              </emma:interpretation>
              <emma:one-of disjunction-type="recognition" id="oneOf4">
                <emma:interpretation id="interp16" emma:lang="en-IN" emma:confidence="0">
                  <emma:literal>p</emma:literal>
                </emma:interpretation>
                <emma:interpretation id="interp17" emma:lang="en-IN" emma:confidence="0">
                  <emma:literal>P</emma:literal>
                </emma:interpretation>
                <emma:interpretation id="interp18" emma:lang="en-IN" emma:confidence="0">
                  <emma:literal>r</emma:literal>
                </emma:interpretation>
                <emma:interpretation id="interp19" emma:lang="en-IN" emma:confidence="0">
                  <emma:literal>.</emma:literal>
                </emma:interpretation>
                <emma:interpretation id="interp20" emma:lang="en-IN" emma:confidence="0">
                  <emma:literal>R</emma:literal>
                </emma:interpretation>
              </emma:one-of>
            </emma:emma>
          </inkml:annotationXML>
          <inkml:trace contextRef="#ctx0" brushRef="#br0" timeOffset="939.01">-11525 7299,'0'0,"0"0,0 0,0 0,0 0,0 0,0 0,-5 9,0 13,2 6,-4 7,-3 15,3 9,-8 0,5-2,0-15,0-11,6-21,4-10,0-24,0-21,4-14,6-12,5-14,5-7,-8 4,3 6,0 16,-5 14,-6 26,-4 26,-14 21,-11 31,-12 24,-7 27</inkml:trace>
        </inkml:traceGroup>
        <inkml:traceGroup>
          <inkml:annotationXML>
            <emma:emma xmlns:emma="http://www.w3.org/2003/04/emma" version="1.0">
              <emma:interpretation id="{36C3EA3B-5F18-4B1B-9800-2987CD6F2F9F}" emma:medium="tactile" emma:mode="ink">
                <msink:context xmlns:msink="http://schemas.microsoft.com/ink/2010/main" type="inkWord" rotatedBoundingBox="7307,10996 10108,7974 11621,9376 8820,12399">
                  <msink:destinationLink direction="with" ref="{15FD3E30-EF77-4CF1-9631-E39A39ADEAC1}"/>
                  <msink:destinationLink direction="with" ref="{51412C88-D7E9-4D8C-8F89-2D9D2F97BC00}"/>
                </msink:context>
              </emma:interpretation>
              <emma:one-of disjunction-type="recognition" id="oneOf5">
                <emma:interpretation id="interp21" emma:lang="en-IN" emma:confidence="0">
                  <emma:literal>roster</emma:literal>
                </emma:interpretation>
                <emma:interpretation id="interp22" emma:lang="en-IN" emma:confidence="0">
                  <emma:literal>roster.</emma:literal>
                </emma:interpretation>
                <emma:interpretation id="interp23" emma:lang="en-IN" emma:confidence="0">
                  <emma:literal>rite</emma:literal>
                </emma:interpretation>
                <emma:interpretation id="interp24" emma:lang="en-IN" emma:confidence="0">
                  <emma:literal>rocket</emma:literal>
                </emma:interpretation>
                <emma:interpretation id="interp25" emma:lang="en-IN" emma:confidence="0">
                  <emma:literal>rite.</emma:literal>
                </emma:interpretation>
              </emma:one-of>
            </emma:emma>
          </inkml:annotationXML>
          <inkml:trace contextRef="#ctx0" brushRef="#br0" timeOffset="92621.06">3422 5312,'0'0,"0"0,0 0,0 0,0 0,0 0,0 0,5-17,14-2,6-2,5 7,16 4,1 10,-12 10,-6 9,-7 2,-7 5,-10-2,-5-3,10-2,5-10,14-9,11-9</inkml:trace>
          <inkml:trace contextRef="#ctx0" brushRef="#br0" timeOffset="92865.4">4463 4948,'0'0,"0"0,0 0,0 0,0 0,0 9,8 6,7 11,9 14,13 24,2 6,8 13</inkml:trace>
          <inkml:trace contextRef="#ctx0" brushRef="#br0" timeOffset="93062.88">4582 5569,'0'0,"0"0,0 0,0 0,0 0,0 0,-10 0,0-4,10-6,10-16,9-16,23-15,17-21</inkml:trace>
          <inkml:trace contextRef="#ctx0" brushRef="#br0" timeOffset="93220">5387 4931,'0'0,"0"0,0 0,0 0,0 0,0 0,0 0,0 0</inkml:trace>
          <inkml:trace contextRef="#ctx0" brushRef="#br0" timeOffset="55641.42">1476 4565,'0'0,"0"0,0 0,0 0,0 0,0 0,0 0,15-9,15-8,24-2,17-7,20 0,25-2,10 0,7 2,7 0,-4 2,-6 0,-14 1,-8 1,-14 1,-18 7,-19-3,-18 8,-14 0,-8-1,-17 10</inkml:trace>
          <inkml:trace contextRef="#ctx0" brushRef="#br0" timeOffset="96347.69">-558 5421,'0'0,"0"0,0 0,0 0,-9 4,-6 1,-10 4,-22 8,-22 9,-17 19,-10 7,-5 14,-5 17,15 6,15 8,27 5,19 0,40-3,29-5,28-13,29-18,25-27,29-31,7-27,8-30,-2-19,-13-18,-27-13,-24-11,-38-1,-31 6,-30-4,-30 9,-31 20,-23 12,-17 31,-22 35,-17 40</inkml:trace>
          <inkml:trace contextRef="#ctx0" brushRef="#br0" timeOffset="93648.84">5766 4610,'0'0,"0"0,0 0,0 0,0 0,-10 5,-5 9,-7 5,3 12,-1 16,5 10,0 4,15-4,15-5,0-12,5-14,-1-17,8-13,-7-18,-5-1,-5-13,-10-11,-15-5,-5-5,-12 5,-2 12,-11 5,6 13,-3 18,3 18</inkml:trace>
          <inkml:trace contextRef="#ctx0" brushRef="#br0" timeOffset="83968.02">366 5338,'0'0,"0"0,0 0,0 0,0 0,0 0,0 0,0 0,0 0,0 0,0 0,15-12,9-2,18-7,20-3,16-12,14-13,9-1,4-6,1-1,-10 5,-14 7,-8 7,-23 7,-16 5</inkml:trace>
          <inkml:trace contextRef="#ctx0" brushRef="#br0" timeOffset="84326.06">698 5376,'0'0,"0"0,0 0,0 0,0 0,0 0,15-5,17-7,17-9,18-15,21-11,9-14,1-5,1 2,-8-2,-10 11,-15 8,-11 9,-26 15</inkml:trace>
          <inkml:trace contextRef="#ctx0" brushRef="#br0" timeOffset="87531.03">1277 4783,'0'0,"0"0,0 0,0 0</inkml:trace>
          <inkml:trace contextRef="#ctx0" brushRef="#br0" timeOffset="91697.02">2624 6108,'0'0,"0"0,0 0,0 0,0 0,0 0,0 0,0 0,-10 0,10 0,0 0,0 0,0 0,0 0,0 0,0 0,0 0,-10 5,0 0,1-5,9 0,0 0,0 0,0-10</inkml:trace>
          <inkml:trace contextRef="#ctx0" brushRef="#br0" timeOffset="92278.98">3368 5825,'0'0,"0"0,0 0,0 0,0 0,-10 4,-3-4,4 0,-1-4,5-11,5-1,5 2,5-3,4 3,4 9,-4 5,1 10,0 11,-5 3,5 9,-6-3,6 1,0-5,0-7,4-3,4-6,1-3,1-7,-3 0,-2 0,-6 7,-4-5,-5 10,0 2,-10 8,-5-3,-4 2,-6-7</inkml:trace>
        </inkml:traceGroup>
        <inkml:traceGroup>
          <inkml:annotationXML>
            <emma:emma xmlns:emma="http://www.w3.org/2003/04/emma" version="1.0">
              <emma:interpretation id="{8B7486CE-5571-4310-937D-28C79575CA11}" emma:medium="tactile" emma:mode="ink">
                <msink:context xmlns:msink="http://schemas.microsoft.com/ink/2010/main" type="inkWord" rotatedBoundingBox="15258,7555 21322,6920 21524,8852 15460,9487"/>
              </emma:interpretation>
              <emma:one-of disjunction-type="recognition" id="oneOf6">
                <emma:interpretation id="interp26" emma:lang="en-IN" emma:confidence="0">
                  <emma:literal>.or.if</emma:literal>
                </emma:interpretation>
                <emma:interpretation id="interp27" emma:lang="en-IN" emma:confidence="0">
                  <emma:literal>OEI:</emma:literal>
                </emma:interpretation>
                <emma:interpretation id="interp28" emma:lang="en-IN" emma:confidence="0">
                  <emma:literal>OEI".</emma:literal>
                </emma:interpretation>
                <emma:interpretation id="interp29" emma:lang="en-IN" emma:confidence="0">
                  <emma:literal>.or.ii</emma:literal>
                </emma:interpretation>
                <emma:interpretation id="interp30" emma:lang="en-IN" emma:confidence="0">
                  <emma:literal>OEI":</emma:literal>
                </emma:interpretation>
              </emma:one-of>
            </emma:emma>
          </inkml:annotationXML>
          <inkml:trace contextRef="#ctx0" brushRef="#br0" timeOffset="94093.68">6135 4412,'0'0,"0"0,0 0,0 0,0 0,-7 9,2 10,0 2,0 12,5 12,5 14,5 3,7-8,3 3,5-19,11-8,4-6,9-8,-9 1,-4 2,-16-7,-10 4,-20-2,-10 1,-7 1,3-6,-6-15,6-9,9-22,10-28,10-28,19-16</inkml:trace>
          <inkml:trace contextRef="#ctx0" brushRef="#br0" timeOffset="94415.81">6261 3998,'0'0,"0"0,0 0,0 0,0 0,0 0,0 0,5-12,5 3,14-10,1 5,5 4,2 10,-8 10,-4 9,-10 16,-5-2,2 7,-2 3,0-3,20-23,26-17,38-31</inkml:trace>
          <inkml:trace contextRef="#ctx0" brushRef="#br0" timeOffset="73515.25">-6948 6519,'0'0,"0"0,0 0,0 0,0 0,0 0,0 0,15-9,15-10,21-12,21-11,14-15,15-5,12-6,-4 9,-8 0,-15 14,-15 14</inkml:trace>
          <inkml:trace contextRef="#ctx0" brushRef="#br0" timeOffset="73141.53">-6893 6108,'0'0,"0"0,0 0,0 0,0 0,0 0,0 0,0 0,0 0,0 0,12-5,13-4,9-3,18-2,14-3,11-2,14-2,5-2,7-6,1 3,-4 7,-11-2,-13 7,-19 2,-17 3,-8 4,-23 5</inkml:trace>
          <inkml:trace contextRef="#ctx0" brushRef="#br0" timeOffset="77131.34">-4963 6474,'0'0,"0"0,0 0,0 0,0 0,0 0,0 0,10-9,10-12,4-5,18-5,12-5,-4 1,6 2,-4-7,-8 9,-2 5,-7 7</inkml:trace>
          <inkml:trace contextRef="#ctx0" brushRef="#br0" timeOffset="76795.7">-4963 6151,'0'0,"0"0,0 0,0 0,0 0,0 0,0 0,10 0,10 0,4-5,13 0,3-4,14-5,2-1,1-1,-3-3,-2 2,2-2,-14 3,-6 6,-2 1,-17 4,-15 5,0 0</inkml:trace>
          <inkml:trace contextRef="#ctx0" brushRef="#br0" timeOffset="85767.03">533 6141,'0'0,"0"0,0 0,0 0,0 0,0 0,0 0,0 0,0 0,0 0,0 0,5 10,5-1,5 8,5-3,-1 2,1 3,0 2,2-6,-7 6,-1-14,-4 2,0-4,-10-5,0-9,-5-13,0-4,-5-14,1-12,4-9,0-1,5 8,0 0,0 14,5 4,4 13,11 4,7 12,13 7,11 0,18 0,13-5,19 0,9-9,26-12,16-10,18-13,13-15,14-2,2-17,5-4,1-5,-8-3,-20 15,-22 7,-27 6,-32 25,-27 2,-34 18</inkml:trace>
          <inkml:trace contextRef="#ctx0" brushRef="#br1" timeOffset="-132693.86">-9137 8066,'0'0,"0"0,0 0,0 0,0 0,0 0,0 0,0 0,0 0,0 0,0 0,11 0,11 0,14 5,13 3,14 6,12 1,13 9,2-3,-10 8,-8 6,-4 2,-7-6,-17 4,-14-6,-13 0,-12-8,-10-8,-12-5,-8-16,-8-11,-5-10,-12-26,6-27,-2-26,13-19,8-5,14-13,11 11,0 10,5 13,1 26,13 25,9 33</inkml:trace>
          <inkml:trace contextRef="#ctx0" brushRef="#br1" timeOffset="-132209.15">-8010 7457,'0'0,"0"0,0 0,0 0,0 0,0 0,0 0,0 0,0 10,6 6,5 13,11 5,5 6,9 10,8 8,3 11,-9-1,1-10,-12-5,-5-8,-5-11,-17-34</inkml:trace>
          <inkml:trace contextRef="#ctx0" brushRef="#br1" timeOffset="-131655.72">-7938 7586,'0'0,"0"0,0 0,0 0,0 0,0 0,0 0,-11-11,0-12,0-17,5-15,12-17,10-2,15 1,2 9,11 19,-3 22,-3 28,1 29,-17 16,-6 22,-5 1,-5 4,-12-3,1-13,-1-11,6-11,0-15,0-24,17-10,8-9,2 3,1-2,13 2,3 11,-3 5,-8 10,-5 19,-6 11,-17 15,-19 16,-10 9,-9 1,-3-7,-8-10,-8-12,-3-25,2-14</inkml:trace>
          <inkml:trace contextRef="#ctx0" brushRef="#br1" timeOffset="-124437.78">-6178 6272,'0'0,"0"0,0 0,0 0,0 0,-11 5,-5 8,-12-2,-8 5,-8 13,-11 8,-2 2,7 11,3 3,9 10,5 1,3 12,13-4,6 17,11-10,6 1,5-7,0-4,0-3,8-16,3-5,5-16,9-10,14-14,18-24,15-10,13-16</inkml:trace>
        </inkml:traceGroup>
        <inkml:traceGroup>
          <inkml:annotationXML>
            <emma:emma xmlns:emma="http://www.w3.org/2003/04/emma" version="1.0">
              <emma:interpretation id="{0F6B1845-37AC-4F73-AC61-600A364769B8}" emma:medium="tactile" emma:mode="ink">
                <msink:context xmlns:msink="http://schemas.microsoft.com/ink/2010/main" type="inkWord" rotatedBoundingBox="22016,7017 23354,6785 23533,7815 22195,8047"/>
              </emma:interpretation>
              <emma:one-of disjunction-type="recognition" id="oneOf7">
                <emma:interpretation id="interp31" emma:lang="en-IN" emma:confidence="0">
                  <emma:literal>on</emma:literal>
                </emma:interpretation>
                <emma:interpretation id="interp32" emma:lang="en-IN" emma:confidence="0">
                  <emma:literal>on,</emma:literal>
                </emma:interpretation>
                <emma:interpretation id="interp33" emma:lang="en-IN" emma:confidence="0">
                  <emma:literal>an</emma:literal>
                </emma:interpretation>
                <emma:interpretation id="interp34" emma:lang="en-IN" emma:confidence="0">
                  <emma:literal>o,</emma:literal>
                </emma:interpretation>
                <emma:interpretation id="interp35" emma:lang="en-IN" emma:confidence="0">
                  <emma:literal>so.,</emma:literal>
                </emma:interpretation>
              </emma:one-of>
            </emma:emma>
          </inkml:annotationXML>
          <inkml:trace contextRef="#ctx0" brushRef="#br1" timeOffset="-130779.04">-8263 9217,'0'0,"0"0,0 0,0 0,0 0,0 0,0 0,17-13,16-14,30-31,36-29,28-24,24-29,22-26,14-19,3-13,-6 8,-8 14,-13 20,-18 27,-32 26,-22 37,-31 24,-38 28,-38 38</inkml:trace>
          <inkml:trace contextRef="#ctx0" brushRef="#br1" timeOffset="-125615.77">-7479 6129,'0'0,"0"0,0 0,0 0,0 0,0 0,0 0,0 0,0 0,0 11,0 13,11 10,6 19,5 13,13 23,1 6,3 16,13 11,6 7,2 8,-2 8,-6 0,-8-13,-5-13,-3-19,-20-13,-5-23,-5-19,-6-16</inkml:trace>
          <inkml:trace contextRef="#ctx0" brushRef="#br1" timeOffset="-131246.79">-7160 7024,'0'0,"0"0,0 0,0 0,0 0,0 0,0 0,0 0,-5 16,-6 10,5 8,1 6,-1 10,6 11,6-1,10-1,12-12,13-13,14-13,14-21,16-29,6-23,0-17,8-15</inkml:trace>
          <inkml:trace contextRef="#ctx0" brushRef="#br1" timeOffset="-130422.96">-7828 9124,'0'0,"0"0,0 0,0 0,0 0,0 0,0 0,0 0,22-5,16-13,28-17,25-15,22-29,27-32,9-21,2-23,9-12,-1-7,-8 13,-21 24,-23 18,-19 27</inkml:trace>
        </inkml:traceGroup>
      </inkml:traceGroup>
    </inkml:traceGroup>
    <inkml:traceGroup>
      <inkml:annotationXML>
        <emma:emma xmlns:emma="http://www.w3.org/2003/04/emma" version="1.0">
          <emma:interpretation id="{15344E22-EEEF-4DEF-816C-BAFB6FE4A410}" emma:medium="tactile" emma:mode="ink">
            <msink:context xmlns:msink="http://schemas.microsoft.com/ink/2010/main" type="paragraph" rotatedBoundingBox="5281,15653 5561,16532 5210,16644 4930,15765" alignmentLevel="2"/>
          </emma:interpretation>
        </emma:emma>
      </inkml:annotationXML>
      <inkml:traceGroup>
        <inkml:annotationXML>
          <emma:emma xmlns:emma="http://www.w3.org/2003/04/emma" version="1.0">
            <emma:interpretation id="{378F98FF-06ED-4F80-AA20-7A069E351301}" emma:medium="tactile" emma:mode="ink">
              <msink:context xmlns:msink="http://schemas.microsoft.com/ink/2010/main" type="line" rotatedBoundingBox="5281,15653 5561,16532 5210,16644 4930,15765"/>
            </emma:interpretation>
          </emma:emma>
        </inkml:annotationXML>
        <inkml:traceGroup>
          <inkml:annotationXML>
            <emma:emma xmlns:emma="http://www.w3.org/2003/04/emma" version="1.0">
              <emma:interpretation id="{7C6C2494-FF84-40DC-BDF4-7F1350DE65D9}" emma:medium="tactile" emma:mode="ink">
                <msink:context xmlns:msink="http://schemas.microsoft.com/ink/2010/main" type="inkWord" rotatedBoundingBox="5281,15653 5561,16532 5210,16644 4930,15765"/>
              </emma:interpretation>
              <emma:one-of disjunction-type="recognition" id="oneOf8">
                <emma:interpretation id="interp36" emma:lang="en-IN" emma:confidence="0">
                  <emma:literal>-</emma:literal>
                </emma:interpretation>
                <emma:interpretation id="interp37" emma:lang="en-IN" emma:confidence="0">
                  <emma:literal>_</emma:literal>
                </emma:interpretation>
                <emma:interpretation id="interp38" emma:lang="en-IN" emma:confidence="0">
                  <emma:literal>.</emma:literal>
                </emma:interpretation>
                <emma:interpretation id="interp39" emma:lang="en-IN" emma:confidence="0">
                  <emma:literal>w</emma:literal>
                </emma:interpretation>
                <emma:interpretation id="interp40" emma:lang="en-IN" emma:confidence="0">
                  <emma:literal>u</emma:literal>
                </emma:interpretation>
              </emma:one-of>
            </emma:emma>
          </inkml:annotationXML>
          <inkml:trace contextRef="#ctx0" brushRef="#br1" timeOffset="-192913.79">-11750 12845,'0'0,"0"0,0 0,0 0,0 0,0 0,0 0,0 0,-5 11,5 15,5 9,9 15,2 18,6 19,0 8,3 11,0-8,-9-9,1-7,-6-18,0-20,-6-15,4-10,2-19,11-19,19-10,14-15,19-12,31-34</inkml:trace>
        </inkml:traceGroup>
      </inkml:traceGroup>
    </inkml:traceGroup>
  </inkml:traceGroup>
</inkml:ink>
</file>

<file path=ppt/ink/ink53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5:42.23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92A0742-5D8B-432D-89AA-0EF176759929}" emma:medium="tactile" emma:mode="ink">
          <msink:context xmlns:msink="http://schemas.microsoft.com/ink/2010/main" type="inkDrawing" rotatedBoundingBox="2243,7554 5645,4441 5671,4470 2269,7582" semanticType="underline" shapeName="Other">
            <msink:sourceLink direction="with" ref="{72649255-5929-4B20-9C43-6538E026CFE1}"/>
          </msink:context>
        </emma:interpretation>
      </emma:emma>
    </inkml:annotationXML>
    <inkml:trace contextRef="#ctx0" brushRef="#br0">0 3119,'0'0,"0"0,0 0,0 0,0 0,0 0,0 0,8-7,14-12,22-20,30-25,34-29,31-31,37-28,34-36,22-19,23-20,8-13,9-9,-2 0,-12 10,-11 11,-26 18,-31 30,-35 28,-38 37,-38 30,-22 33</inkml:trace>
  </inkml:traceGroup>
</inkml:ink>
</file>

<file path=ppt/ink/ink53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5:42.77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7CF5BF3-0DE8-427C-A7B8-DE9CCEA76BB0}" emma:medium="tactile" emma:mode="ink">
          <msink:context xmlns:msink="http://schemas.microsoft.com/ink/2010/main" type="inkDrawing" rotatedBoundingBox="2475,7722 6255,4320 6304,4374 2524,7776" semanticType="underline" shapeName="Other">
            <msink:sourceLink direction="with" ref="{72649255-5929-4B20-9C43-6538E026CFE1}"/>
          </msink:context>
        </emma:interpretation>
      </emma:emma>
    </inkml:annotationXML>
    <inkml:trace contextRef="#ctx0" brushRef="#br0">0 3388,'0'0,"0"0,0 0,0 0,0 0,13-3,8-11,25-18,28-22,37-31,37-28,30-33,31-37,27-23,15-19,10-11,4-4,1-9,-6 0,-6 17,-16 8,-12 18,-29 23,-27 22,-36 34,-25 29,-34 22,-24 30</inkml:trace>
  </inkml:traceGroup>
</inkml:ink>
</file>

<file path=ppt/ink/ink53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5:39.14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C495DA0-76FF-46D4-90A9-673895FE12D8}" emma:medium="tactile" emma:mode="ink">
          <msink:context xmlns:msink="http://schemas.microsoft.com/ink/2010/main" type="writingRegion" rotatedBoundingBox="1077,6531 7784,1821 10065,5070 3358,9780"/>
        </emma:interpretation>
      </emma:emma>
    </inkml:annotationXML>
    <inkml:traceGroup>
      <inkml:annotationXML>
        <emma:emma xmlns:emma="http://www.w3.org/2003/04/emma" version="1.0">
          <emma:interpretation id="{07F74E19-C5FF-40F9-8FAB-D27A4870E5DF}" emma:medium="tactile" emma:mode="ink">
            <msink:context xmlns:msink="http://schemas.microsoft.com/ink/2010/main" type="paragraph" rotatedBoundingBox="1718,6040 5083,3805 5629,4627 2264,6861" alignmentLevel="2"/>
          </emma:interpretation>
        </emma:emma>
      </inkml:annotationXML>
      <inkml:traceGroup>
        <inkml:annotationXML>
          <emma:emma xmlns:emma="http://www.w3.org/2003/04/emma" version="1.0">
            <emma:interpretation id="{72649255-5929-4B20-9C43-6538E026CFE1}" emma:medium="tactile" emma:mode="ink">
              <msink:context xmlns:msink="http://schemas.microsoft.com/ink/2010/main" type="line" rotatedBoundingBox="1718,6040 5083,3805 5629,4627 2264,6861">
                <msink:destinationLink direction="with" ref="{A7CF5BF3-0DE8-427C-A7B8-DE9CCEA76BB0}"/>
                <msink:destinationLink direction="with" ref="{992A0742-5D8B-432D-89AA-0EF176759929}"/>
              </msink:context>
            </emma:interpretation>
          </emma:emma>
        </inkml:annotationXML>
        <inkml:traceGroup>
          <inkml:annotationXML>
            <emma:emma xmlns:emma="http://www.w3.org/2003/04/emma" version="1.0">
              <emma:interpretation id="{0B9EF5DF-C50A-404E-A729-4C34047E3F68}" emma:medium="tactile" emma:mode="ink">
                <msink:context xmlns:msink="http://schemas.microsoft.com/ink/2010/main" type="inkWord" rotatedBoundingBox="1718,6040 5083,3805 5629,4627 2264,6861"/>
              </emma:interpretation>
              <emma:one-of disjunction-type="recognition" id="oneOf0">
                <emma:interpretation id="interp0" emma:lang="en-IN" emma:confidence="0">
                  <emma:literal>EXEO</emma:literal>
                </emma:interpretation>
                <emma:interpretation id="interp1" emma:lang="en-IN" emma:confidence="0">
                  <emma:literal>If 410</emma:literal>
                </emma:interpretation>
                <emma:interpretation id="interp2" emma:lang="en-IN" emma:confidence="0">
                  <emma:literal>soft £ 0</emma:literal>
                </emma:interpretation>
                <emma:interpretation id="interp3" emma:lang="en-IN" emma:confidence="0">
                  <emma:literal>soft =0</emma:literal>
                </emma:interpretation>
                <emma:interpretation id="interp4" emma:lang="en-IN" emma:confidence="0">
                  <emma:literal>Iffy £ 0</emma:literal>
                </emma:interpretation>
              </emma:one-of>
            </emma:emma>
          </inkml:annotationXML>
          <inkml:trace contextRef="#ctx0" brushRef="#br0">-668-3381,'0'0,"0"0,0 0,0 0,0 0,0 0,0 0,0 0,-2 6,-2 10,-5 11,-6 12,-3 13,-7 6,-3 10,2-8,-3 7,8-18,3-9,10-9,16-18,10-9,10-14,11-11,5-6,4-3,0 8,-3 6,-7 16,-14 22,-10 21,-21 11,-10 20,-6 6,-9 5,9-4,-5-7,7-14,6-16,8-15,14-18,11-22,19-18,13-20,18-21,8-18,13-10,-5-5</inkml:trace>
          <inkml:trace contextRef="#ctx0" brushRef="#br0" timeOffset="889.62">13-3187,'0'0,"0"0,0 0,0 0,0 0,0 0,2-6,13-8,10-8,14-20,12-7,9-16,2-4,0-1,-8-2,-4 11</inkml:trace>
          <inkml:trace contextRef="#ctx0" brushRef="#br0" timeOffset="554.51">180-3161,'0'0,"0"0,0 0,0 0,0 0,0 0,6 8,3 2,5 7,5 2,2-2,6 2,-3-3,-6 0,-4-6,-3 0,-11-10,-16-3,-7-11,-9-8,-15-10,-8-12,-5-9,-2-4,2-9,0-2,14-1,6 3,10 1,12 9,9-1,9 9,5 8,13 2,12 6,5 9,15-1</inkml:trace>
          <inkml:trace contextRef="#ctx0" brushRef="#br0" timeOffset="1169.74">488-3810,'0'0,"0"0,0 0,0 0,0 0,0 0,0 0,7 7,8 3,12-3,12 0,17 1,8 1,5-6,1 0,3 1,-6-4,-14 0,-11 0,-7 0</inkml:trace>
          <inkml:trace contextRef="#ctx0" brushRef="#br0" timeOffset="1408.11">770-3972,'0'0,"0"0,0 0,0 0,0 0,0 0,0 6,0 3,7 13,4 14,4 11,3 16,3 6,11 14,-2-3,5-8</inkml:trace>
          <inkml:trace contextRef="#ctx0" brushRef="#br0" timeOffset="2040.42">1425-3849,'0'0,"0"0,0 0,0 0,0 0,0 0,0 0,10-10,11-17,16-14,16-18,6-10,11-14,1 0,5 3</inkml:trace>
          <inkml:trace contextRef="#ctx0" brushRef="#br0" timeOffset="1773.13">1354-4118,'0'0,"0"0,0 0,0 0,0 0,0 0,0 0,5-7,6-13,7-5,12-14,8-10,6-6,8-2,-6 6,-4 10</inkml:trace>
          <inkml:trace contextRef="#ctx0" brushRef="#br0" timeOffset="2494.21">1903-4751,'0'0,"0"0,0 0,0 0,0 0,0 0,0 8,2 2,8 7,11 5,6 5,17 4,2-6,9-8,3-7,-2-10,-1-13,0-7,-6-11,-3-11,-9-1,-19-6,-15 7,-13 0,-19 4,-16 10,-10 11,-10 13,-17 14,-4 26,-8 25,1 22</inkml:trace>
        </inkml:traceGroup>
      </inkml:traceGroup>
    </inkml:traceGroup>
    <inkml:traceGroup>
      <inkml:annotationXML>
        <emma:emma xmlns:emma="http://www.w3.org/2003/04/emma" version="1.0">
          <emma:interpretation id="{C75FBD69-8E96-4D94-A701-B63CA588B5FE}" emma:medium="tactile" emma:mode="ink">
            <msink:context xmlns:msink="http://schemas.microsoft.com/ink/2010/main" type="paragraph" rotatedBoundingBox="2789,8969 9496,4260 10065,5070 3358,9780" alignmentLevel="1"/>
          </emma:interpretation>
        </emma:emma>
      </inkml:annotationXML>
      <inkml:traceGroup>
        <inkml:annotationXML>
          <emma:emma xmlns:emma="http://www.w3.org/2003/04/emma" version="1.0">
            <emma:interpretation id="{88FE1D6B-945F-479C-BD18-609396BAFC96}" emma:medium="tactile" emma:mode="ink">
              <msink:context xmlns:msink="http://schemas.microsoft.com/ink/2010/main" type="line" rotatedBoundingBox="2789,8969 9496,4260 10065,5070 3358,9780"/>
            </emma:interpretation>
          </emma:emma>
        </inkml:annotationXML>
        <inkml:traceGroup>
          <inkml:annotationXML>
            <emma:emma xmlns:emma="http://www.w3.org/2003/04/emma" version="1.0">
              <emma:interpretation id="{C114E9FA-9F70-49B0-B38C-478A87BDC4ED}" emma:medium="tactile" emma:mode="ink">
                <msink:context xmlns:msink="http://schemas.microsoft.com/ink/2010/main" type="inkWord" rotatedBoundingBox="2789,8969 9496,4260 10065,5070 3358,9780"/>
              </emma:interpretation>
              <emma:one-of disjunction-type="recognition" id="oneOf1">
                <emma:interpretation id="interp5" emma:lang="en-IN" emma:confidence="0">
                  <emma:literal>12.7-14.41-18</emma:literal>
                </emma:interpretation>
                <emma:interpretation id="interp6" emma:lang="en-IN" emma:confidence="0">
                  <emma:literal>12.1-14.4118</emma:literal>
                </emma:interpretation>
                <emma:interpretation id="interp7" emma:lang="en-IN" emma:confidence="0">
                  <emma:literal>121-14.4118</emma:literal>
                </emma:interpretation>
                <emma:interpretation id="interp8" emma:lang="en-IN" emma:confidence="0">
                  <emma:literal>12-7-14.41-18</emma:literal>
                </emma:interpretation>
                <emma:interpretation id="interp9" emma:lang="en-IN" emma:confidence="0">
                  <emma:literal>127-14.4118</emma:literal>
                </emma:interpretation>
              </emma:one-of>
            </emma:emma>
          </inkml:annotationXML>
          <inkml:trace contextRef="#ctx0" brushRef="#br0" timeOffset="15386.26">2270-1249,'0'0,"0"0,0 0,0 0,0 0,0 0,0 0,3-9,12-8,6-8,12-7,6-14,9-5,5 0,-2-5,-3 11,-8 2,-5 6,-1 13,-16 6,-10 4,-8 14</inkml:trace>
          <inkml:trace contextRef="#ctx0" brushRef="#br0" timeOffset="15761.25">2815-2220,'0'0,"0"0,0 0,0 0,0 0,0 0,0 0,4 10,8 6,6 1,6 5,15 6,2 0,1 2,4-1,-7 0,-7-9,1 0,-10-5,0 1</inkml:trace>
          <inkml:trace contextRef="#ctx0" brushRef="#br0" timeOffset="16216.07">3364-2684,'0'0,"0"0,0 0,0 0,0 0,0 0,0 0,-3 7,-1 13,4 4,0 12,0 13,0 8,0 8,0 1,0-4,0-9,0-11,7-8,4-7,5-12,5-11,9-13,7-11,9-12,3-10,13-13,0-1,3-5,-5 9,-9-2</inkml:trace>
          <inkml:trace contextRef="#ctx0" brushRef="#br0" timeOffset="16525.59">3498-2413,'0'0,"0"0,0 0,0 0,0 0,0 0,0 0,4 9,6 1,10 5,4 7,12 9,3 1,5 8,7 1,-2-5,-5-1,-5-6,0-4</inkml:trace>
          <inkml:trace contextRef="#ctx0" brushRef="#br0" timeOffset="16873.87">4160-2657,'0'0,"0"0,0 0,0 0,0 0,0 0,0 0,0 0,0 0,0 0,0 0,0 0,0 0,0 0,0 0,0 0,0 0,0 0,0 0,0 0,0 0,0 0</inkml:trace>
          <inkml:trace contextRef="#ctx0" brushRef="#br0" timeOffset="17314.2">4257-3290,'0'0,"0"0,0 0,0 0,0 0,0 0,0 0,0 12,5 2,8 13,1 8,3 2,3 13,1-6,2-6,2 3,-4-14,5-1,3-13,11-8,-1-10,9-5,1-9,8-8,-3-20,-3-4,-3-3,-4-2</inkml:trace>
          <inkml:trace contextRef="#ctx0" brushRef="#br0" timeOffset="17624.37">4622-3146,'0'0,"0"0,0 0,0 0,0 0,0 0,0 0,4 7,3 6,4 1,8 6,6 1,10 1,0-2,6 7,-8-5,-4 0,-5-3,-4-6,-6 1</inkml:trace>
          <inkml:trace contextRef="#ctx0" brushRef="#br0" timeOffset="18339.25">5268-3341,'0'0,"0"0,0 0,0 0,0 0,0 0,0 0,0 0,13-6,8-11,11-12,12-12,12-18,9-5,4-8,7 1,-7 9,-11 1,-5 18,-16 4,-12 17</inkml:trace>
          <inkml:trace contextRef="#ctx0" brushRef="#br0" timeOffset="17991.23">5092-3872,'0'0,"0"0,0 0,0 0,0 0,0 0,0 0,3 6,4 5,9 2,7 12,9 9,9 9,8-3,0 15,8-6,-6 1,-3-7,-8-8,-8 3</inkml:trace>
          <inkml:trace contextRef="#ctx0" brushRef="#br0" timeOffset="18625.43">5856-4138,'0'0,"0"0,0 0,0 0,0 0,0 0,0 0,5 8,6 4,3 3,7 9,13 0,6 8,8 10,1-3,1-2,-4-4,-8-10</inkml:trace>
          <inkml:trace contextRef="#ctx0" brushRef="#br0" timeOffset="19290.64">6484-4484,'0'0,"0"0,0 0,0 0,0 0,0 0,0 0,-9 4,-1 8,-1 3,-3 7,0 5,2 7,1 11,9 0,4 0,9-8,8-6,13-6,12-1,12-12,8-9,-4-3,2 0,-2 0,-9 4,-11 4,-11-1,-10 8,-15 2,-8 5,-12 5,-5 0,0-3,-6-4,-4-1,-6-5,-6-11,8-12,1-6,3-17,6-12,5-15,10-16,5-1,17 0,-1-12,6 8,6 7,-2 6,0 16,-1 12</inkml:trace>
          <inkml:trace contextRef="#ctx0" brushRef="#br0" timeOffset="11944.71">0 0,'0'0,"0"0,0 0,0 0,0 0,0 0,0 7,4 5,7 1,6 11,15 5,3 8,4 7,9 7,-9 0,-1 1,-1-4,-5-3,-2-9,-5-7,1-6,-8-7</inkml:trace>
          <inkml:trace contextRef="#ctx0" brushRef="#br0" timeOffset="12501.22">473-157,'0'0,"0"0,0 0,0 0,0 0,0 0,0 0,0-9,4-1,5-5,5 1,5-1,1 5,11 3,-4 7,5 10,-8 9,3 6,-6 14,-3 5,-2 9,-4-2,-7-4,2-6,-1-7,-5-6,-1-7,4-15,8-6,4-11,4-8,11-3,8-10,5-9,4-1,-2 3,-11 5,-5 4,-7 9</inkml:trace>
          <inkml:trace contextRef="#ctx0" brushRef="#br0" timeOffset="13008.9">1204-496,'0'0,"0"0,0 0,0 0,0 0,0 0,0 0,0 0,0 9,0 1,0 2,0 1,0 2,-2-1,-3 1,5-5,-4-1,4-9,0 0,0-9,0 3,0-1,0 7,0 0,0 0,0 0,0 7,0-1,0 3,0-1,0-1,0 1,0-8,0 0,0 0</inkml:trace>
          <inkml:trace contextRef="#ctx0" brushRef="#br0" timeOffset="13697.6">1208-828,'0'0,"0"0,0 0,0 0,0 0,0 0,0 0,0 0,0 0,3-8,6-6,3-8,11-3,2-11,10-9,4-3,5-1,6 5,-12 3,-2 9,-5 7,-13 6,-7 7,-11 12,-7 5,-4 2,0 0,1 0,3 8,7 0,3 2,10 7,4 5,12 8,2 2,10 6,-1 6,-4-2,3-5,-6 0,-8-6,-2-10,-4-5,-10-7,0-5,-7-5,-2-6</inkml:trace>
        </inkml:traceGroup>
      </inkml:traceGroup>
    </inkml:traceGroup>
  </inkml:traceGroup>
</inkml:ink>
</file>

<file path=ppt/ink/ink53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6:06.27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BDCC445-B4C9-4A40-A8FA-C63B8918FDB9}" emma:medium="tactile" emma:mode="ink">
          <msink:context xmlns:msink="http://schemas.microsoft.com/ink/2010/main" type="inkDrawing" rotatedBoundingBox="6785,8567 13231,2755 14585,4257 8139,10069" hotPoints="12500,3000 13823,4177 8509,10158 7185,8982" semanticType="enclosure" shapeName="Rectangle">
            <msink:sourceLink direction="with" ref="{2C4FD9DF-BDB3-4E90-8611-3D5877D28200}"/>
          </msink:context>
        </emma:interpretation>
      </emma:emma>
    </inkml:annotationXML>
    <inkml:trace contextRef="#ctx0" brushRef="#br0">1072 6413,'0'0,"0"0,0 0,0 0,0 0,0 0,-5-4,-8-2,-4-11,-13-9,-9-16,-12-16,-7-9,-11-15,0-4,-3-5,-1-3,-3 5,4-4,1 8,6 7,3 2,2 6,11 8,3 6,12 3,10 8,6 1,9-2,13-2,17-7,9-10,28-18,31-20,18-17,31-21,21-21,24-20,20-14,11-12,17-11,14-9,7-6,10 0,4 2,1 7,1 5,0 5,2 5,-2 2,2 8,-14 10,-7 7,-14 14,-15 13,-22 19,-23 15,-20 26,-23 14,-26 35,-23 8,-25 15,-19 17,-12 7,-10 7,-6 2,1 4,-1-3,10 6,18 2,12 3,11 12,17 6,18 14,6 16,4 4,3 7,-1 3,-6 0</inkml:trace>
    <inkml:trace contextRef="#ctx0" brushRef="#br0" timeOffset="-1208.94">982 6221,'0'0,"0"0,0 0,0 0,0 0,0 0,0 0,0 0,7-3,14-16,27-18,26-26,32-33,42-36,36-34,36-34,36-34,32-30,30-24,20-15,17-12,14-8,5-2,-3 8,-2 2,-8 21,-17 16,-12 14,-25 23,-24 21,-28 17,-30 27,-33 23,-38 31,-36 28,-37 28,-33 25,-31 22,-17 19</inkml:trace>
  </inkml:traceGroup>
</inkml:ink>
</file>

<file path=ppt/ink/ink53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6:14.11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BE83FD6-2C45-4E33-B776-2D6E47F645CE}" emma:medium="tactile" emma:mode="ink">
          <msink:context xmlns:msink="http://schemas.microsoft.com/ink/2010/main" type="inkDrawing" rotatedBoundingBox="7886,13009 10500,10021 10522,10039 7908,13027" semanticType="underline" shapeName="Other">
            <msink:sourceLink direction="with" ref="{6FD503E1-FEB6-4149-8A2B-D99C8ABE7F81}"/>
          </msink:context>
        </emma:interpretation>
      </emma:emma>
    </inkml:annotationXML>
    <inkml:trace contextRef="#ctx0" brushRef="#br0">15 2976,'0'0,"0"0,0 0,0 0,0 0,-3 7,-3 2,-2-6,8-3,3-7,8-15,10-13,21-16,18-27,34-20,15-27,31-30,20-26,24-25,15-20,13-16,9-8,-4 4,-11 14,-19 15,-26 31,-29 34,-30 33,-27 35,-31 29,-18 27</inkml:trace>
  </inkml:traceGroup>
</inkml:ink>
</file>

<file path=ppt/ink/ink53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6:14.69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7F90A39-649F-4214-900A-7F246482ACFC}" emma:medium="tactile" emma:mode="ink">
          <msink:context xmlns:msink="http://schemas.microsoft.com/ink/2010/main" type="inkDrawing" rotatedBoundingBox="8016,13083 10631,9954 10677,9993 8062,13122" semanticType="underline" shapeName="Other">
            <msink:sourceLink direction="with" ref="{6FD503E1-FEB6-4149-8A2B-D99C8ABE7F81}"/>
          </msink:context>
        </emma:interpretation>
      </emma:emma>
    </inkml:annotationXML>
    <inkml:trace contextRef="#ctx0" brushRef="#br0">0 3143,'0'0,"0"0,0 0,0 0,0 0,0 0,0-7,9-7,9-18,14-19,21-27,24-20,26-27,25-29,22-24,18-22,24-17,13-15,9-8,-1 1,-8 0,-13 11,-19 21,-25 26,-24 37,-38 34,-24 29,-23 30,-28 24,-15 17,-10 10,-11 7,11 3,7 2,7-4,4-1,-1 1</inkml:trace>
  </inkml:traceGroup>
</inkml:ink>
</file>

<file path=ppt/ink/ink53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6:42.58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4F7DAFE-2D17-4651-ADD0-107BC30E658D}" emma:medium="tactile" emma:mode="ink">
          <msink:context xmlns:msink="http://schemas.microsoft.com/ink/2010/main" type="inkDrawing" rotatedBoundingBox="12738,11663 19898,3051 22036,4828 14876,13440" semanticType="scratchOut" shapeName="Other">
            <msink:sourceLink direction="with" ref="{2B177671-C1A7-4097-AC5F-8C6B9745B275}"/>
          </msink:context>
        </emma:interpretation>
      </emma:emma>
    </inkml:annotationXML>
    <inkml:trace contextRef="#ctx0" brushRef="#br0">0 8036,'0'0,"0"0,0 0,0 0,0 0,0 0,3-7,8-11,10-19,18-23,16-23,17-27,25-29,19-18,24-24,13-19,20-12,11-18,15-9,11-15,14-10,4-17,7-12,3-8,4-9,0 0,1 3,-5 18,1 8,-1 17,-3 11,-8 25,-3 14,-7 8,-10 8,-9 8,-3-1,-11 6,-6 11,-8 3,-8 8,-7 12,-14 11,-8 13,-17 10,-12 14,-15 13,-17 10,-8 18,-6 2,-7 23,-3 0,-10 10,-9 13,-8 9,-2 2,-8 6,-4 2,-4 4,1-4,7 5,8 2,13 0,8-1,20 11,9-1,12 13,8 11,9 4,10 12,5 5,2 2,8 7,2 3,4-2,-7 0,-5-7,-3-4,-11-4,-15-14,-16-6,-17-9,-14-5,-13-10,-11-2,-10-8,-7-7,0 7,0-7,-7 10,0-7,7-3,-7 10,-14 11,-7 6,-13 19,-13 15,-22 25,-21 17,-13 16,-19 18,-12 24,-7 13,-14 18,-15 14,-15 14,-1 11,-13 12,-6 15,-15 11,-5 7,-4 5,-9 10,-8 7,-6 4,-1 3,-4 11,-5 3,3 1,5-12,1 2,12-7,6-15,14-21,15-13,17-18,14-21,25-27,16-22,24-22,20-26,21-23,18-22,17-21,13-20,11-13,6-12,11-7,3-7,5-3,-5-2,1 5,-4 0,0-1,-7-6,-15-11</inkml:trace>
  </inkml:traceGroup>
</inkml:ink>
</file>

<file path=ppt/ink/ink53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6:44.17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47EB82A-B0C2-4617-AF5C-FF2D1C22BDA0}" emma:medium="tactile" emma:mode="ink">
          <msink:context xmlns:msink="http://schemas.microsoft.com/ink/2010/main" type="writingRegion" rotatedBoundingBox="17353,11897 18968,11897 18968,13135 17353,13135">
            <msink:destinationLink direction="with" ref="{414DDDBC-7027-4385-BA8A-2481AEB1A490}"/>
          </msink:context>
        </emma:interpretation>
      </emma:emma>
    </inkml:annotationXML>
    <inkml:traceGroup>
      <inkml:annotationXML>
        <emma:emma xmlns:emma="http://www.w3.org/2003/04/emma" version="1.0">
          <emma:interpretation id="{BC57FB0A-21C9-4016-B432-28564E110DC3}" emma:medium="tactile" emma:mode="ink">
            <msink:context xmlns:msink="http://schemas.microsoft.com/ink/2010/main" type="paragraph" rotatedBoundingBox="17353,11897 18968,11897 18968,13135 17353,13135" alignmentLevel="1"/>
          </emma:interpretation>
        </emma:emma>
      </inkml:annotationXML>
      <inkml:traceGroup>
        <inkml:annotationXML>
          <emma:emma xmlns:emma="http://www.w3.org/2003/04/emma" version="1.0">
            <emma:interpretation id="{F4143520-2E64-477A-BC77-12CD97514CE0}" emma:medium="tactile" emma:mode="ink">
              <msink:context xmlns:msink="http://schemas.microsoft.com/ink/2010/main" type="line" rotatedBoundingBox="17353,11897 18968,11897 18968,13135 17353,13135"/>
            </emma:interpretation>
          </emma:emma>
        </inkml:annotationXML>
        <inkml:traceGroup>
          <inkml:annotationXML>
            <emma:emma xmlns:emma="http://www.w3.org/2003/04/emma" version="1.0">
              <emma:interpretation id="{35ADCF73-83AA-4A9B-BF30-1257F3F11DD1}" emma:medium="tactile" emma:mode="ink">
                <msink:context xmlns:msink="http://schemas.microsoft.com/ink/2010/main" type="inkWord" rotatedBoundingBox="17353,11897 18968,11897 18968,13135 17353,13135">
                  <msink:destinationLink direction="to" ref="{BDDB323D-56D3-4528-9854-3E29A89BAAC8}"/>
                </msink:context>
              </emma:interpretation>
              <emma:one-of disjunction-type="recognition" id="oneOf0">
                <emma:interpretation id="interp0" emma:lang="en-IN" emma:confidence="0">
                  <emma:literal>X</emma:literal>
                </emma:interpretation>
                <emma:interpretation id="interp1" emma:lang="en-IN" emma:confidence="0">
                  <emma:literal>*</emma:literal>
                </emma:interpretation>
                <emma:interpretation id="interp2" emma:lang="en-IN" emma:confidence="0">
                  <emma:literal>x</emma:literal>
                </emma:interpretation>
                <emma:interpretation id="interp3" emma:lang="en-IN" emma:confidence="0">
                  <emma:literal>¥</emma:literal>
                </emma:interpretation>
                <emma:interpretation id="interp4" emma:lang="en-IN" emma:confidence="0">
                  <emma:literal>t</emma:literal>
                </emma:interpretation>
              </emma:one-of>
            </emma:emma>
          </inkml:annotationXML>
          <inkml:trace contextRef="#ctx0" brushRef="#br0">0 282,'0'0,"0"0,0 0,0 0,0 0,0-7,4-13,3-12,14-15,16-9,19 1,13 10,9 26,3 28,-9 35,-10 25,-18 28,-12 13,-21 0,-15 1,-10-12,-7-16,7-26,3-16,8-19,6-14,11-20,18-10,17-11,26-8,15-6,14-9,5-4,-1 3,-9 1,-15 5</inkml:trace>
          <inkml:trace contextRef="#ctx0" brushRef="#br0" timeOffset="-486.76">14 223,'0'0,"0"0,0 0,0 0,4 7,3 5,12 8,17 19,24 12,24 15,20 17,9 3,2 2,-7-2,-10-11,-15-14,-21-12,-19-17</inkml:trace>
          <inkml:trace contextRef="#ctx0" brushRef="#br0" timeOffset="242.35">1084-202,'0'0,"0"0,0 0,0 0,0 0,0 0,10-10,11-9,20-10</inkml:trace>
          <inkml:trace contextRef="#ctx0" brushRef="#br0" timeOffset="475.72">1387 116,'0'0,"0"0,0 0,0 0,0 0,0 0,7-3,9-9,12-13,18-21,13-12,13-23</inkml:trace>
        </inkml:traceGroup>
      </inkml:traceGroup>
    </inkml:traceGroup>
  </inkml:traceGroup>
</inkml:ink>
</file>

<file path=ppt/ink/ink53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6:46.08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2BC916A-D981-4C45-9230-400952F3742E}" emma:medium="tactile" emma:mode="ink">
          <msink:context xmlns:msink="http://schemas.microsoft.com/ink/2010/main" type="writingRegion" rotatedBoundingBox="19789,10482 24115,3611 25808,4677 21482,11548">
            <msink:destinationLink direction="with" ref="{414DDDBC-7027-4385-BA8A-2481AEB1A490}"/>
          </msink:context>
        </emma:interpretation>
      </emma:emma>
    </inkml:annotationXML>
    <inkml:traceGroup>
      <inkml:annotationXML>
        <emma:emma xmlns:emma="http://www.w3.org/2003/04/emma" version="1.0">
          <emma:interpretation id="{87FFF48D-8AD9-44D4-8682-9D142232760D}" emma:medium="tactile" emma:mode="ink">
            <msink:context xmlns:msink="http://schemas.microsoft.com/ink/2010/main" type="paragraph" rotatedBoundingBox="19789,10482 24115,3611 25808,4677 21482,11548" alignmentLevel="1"/>
          </emma:interpretation>
        </emma:emma>
      </inkml:annotationXML>
      <inkml:traceGroup>
        <inkml:annotationXML>
          <emma:emma xmlns:emma="http://www.w3.org/2003/04/emma" version="1.0">
            <emma:interpretation id="{983C9D4A-54EE-4C9B-98D9-016FE8BA327D}" emma:medium="tactile" emma:mode="ink">
              <msink:context xmlns:msink="http://schemas.microsoft.com/ink/2010/main" type="line" rotatedBoundingBox="19789,10482 24115,3611 25808,4677 21482,11548"/>
            </emma:interpretation>
          </emma:emma>
        </inkml:annotationXML>
        <inkml:traceGroup>
          <inkml:annotationXML>
            <emma:emma xmlns:emma="http://www.w3.org/2003/04/emma" version="1.0">
              <emma:interpretation id="{EBEE02C6-5B36-4369-8621-6E4D053858B8}" emma:medium="tactile" emma:mode="ink">
                <msink:context xmlns:msink="http://schemas.microsoft.com/ink/2010/main" type="inkWord" rotatedBoundingBox="19791,10483 21931,7083 23622,8148 21482,11548">
                  <msink:destinationLink direction="from" ref="{BDDB323D-56D3-4528-9854-3E29A89BAAC8}"/>
                </msink:context>
              </emma:interpretation>
              <emma:one-of disjunction-type="recognition" id="oneOf0">
                <emma:interpretation id="interp0" emma:lang="en-IN" emma:confidence="0">
                  <emma:literal>Fitty</emma:literal>
                </emma:interpretation>
                <emma:interpretation id="interp1" emma:lang="en-IN" emma:confidence="0">
                  <emma:literal>Fixity</emma:literal>
                </emma:interpretation>
                <emma:interpretation id="interp2" emma:lang="en-IN" emma:confidence="0">
                  <emma:literal>Finery</emma:literal>
                </emma:interpretation>
                <emma:interpretation id="interp3" emma:lang="en-IN" emma:confidence="0">
                  <emma:literal>Fiery</emma:literal>
                </emma:interpretation>
                <emma:interpretation id="interp4" emma:lang="en-IN" emma:confidence="0">
                  <emma:literal>FX2tfy</emma:literal>
                </emma:interpretation>
              </emma:one-of>
            </emma:emma>
          </inkml:annotationXML>
          <inkml:trace contextRef="#ctx0" brushRef="#br0">0 0,'0'0,"0"0,0 0,0 0,0 0,0 0,0 0,0 0,0 0,7 6,4 5,10 7,9 13,12 9,9 8,4 4,3 2,-1-5,-11-10,-6-1,-10-11,-12-10,-8-9</inkml:trace>
          <inkml:trace contextRef="#ctx0" brushRef="#br0" timeOffset="509.63">153 271,'0'0,"0"0,0 0,0 0,0 0,0 0,0 0,6-7,1-12,10-6,8-7,12-11,7-3,6-3,1 2</inkml:trace>
          <inkml:trace contextRef="#ctx0" brushRef="#br0" timeOffset="251.32">28-16,'0'0,"0"0,0 0,0 0,0 0,0 0,-7 0,0-3,0-4,3-8,4-12,4-12,7-12,6-6,10-6,4 5,8 6,-5 8,-6 12</inkml:trace>
          <inkml:trace contextRef="#ctx0" brushRef="#br0" timeOffset="996.04">660-558,'0'0,"0"0,0 0,0 0,0 0,0 0,0 0,0 0,9 7,1 8,8 11,7 11,8 14,6 13,0 6,1 3,-2-2,-7-5</inkml:trace>
          <inkml:trace contextRef="#ctx0" brushRef="#br0" timeOffset="748.58">545-447,'0'0,"0"0,0 0,0 0,0 0,0 0,0 0,0 0,14 8,8-1,15-4,8 4,10-2,3-2,-1 1,-9-1,-8-3</inkml:trace>
          <inkml:trace contextRef="#ctx0" brushRef="#br0" timeOffset="1466.96">528-1313,'0'0,"0"0,0 0,0 0,0 0,0 0,0 0,3-7,8-4,6-3,1 2,3 5,9 7,-2 14,-1 11,-6 13,-3 7,1 1,-5 3,-3-5,-4-12,11-6,-1-13,4-13,9-20,11-12,8-12,17-15,6-4</inkml:trace>
          <inkml:trace contextRef="#ctx0" brushRef="#br0" timeOffset="2036.87">1590-1191,'0'0,"0"0,0 0,0 0,0 0,0 0,7-12,7-10,7-15,16-14,16-16,6-13,-1-3,4-2</inkml:trace>
          <inkml:trace contextRef="#ctx0" brushRef="#br0" timeOffset="1772.57">1629-1746,'0'0,"0"0,0 0,0 0,0 0,0 0,3 7,10 8,4 3,15 9,10 9,10 8,6 5,0-3,-1-2,-10-3</inkml:trace>
          <inkml:trace contextRef="#ctx0" brushRef="#br0" timeOffset="2865.3">2167-2063,'0'0,"0"0,0 0,0 0,0 0,0 0,0 0,0 0,0 0,0 0,-3-8,-1 1,4 7,0 0,-4-7,4 7,0 0,0 0,0 0,0 0,0 0,0 0,0 0,0 0,0 0,0 0,0 0,0 0,15 7,2 8,10 2,4 8,7 3,2 2,2 2,1 2,-3-5,-8 0,2-7,-10 1,-4-7,-10-6,-6-3,-4-7,-7-4,-11-6,-8-9,-6-11,-16-11,-6-1,-6-14,1-2,1-6,7 5,5 3,13 10,11-3,8 8,11 4,6 0,8 1,3-3,4 1,12-1,8 0,5 6</inkml:trace>
          <inkml:trace contextRef="#ctx0" brushRef="#br0" timeOffset="3589.81">2195-1943,'0'0,"0"0,0 0,0 0,0 0,0 0,0 0,7-6,9-8,9-8,12-14,7-14,9-5,-4 0,-1-1,-7 2,-8 9,-8 8,-11 8,-7 7,-3 7,-4 8,0 7,0 0,0 0,10 4,4-1,8 1,8-1,1-3,6 0,-3-3,-6-4,0-3,-10-11,-11-4,-7-12,-7-11,0 1,0 1,-4-1,4 11,0 7,4 12,3 17,10 22,11 12,8 14,11 11,11 12,8 2,4 5,2 0,1-2,-4-5,-6-7,-12-18</inkml:trace>
        </inkml:traceGroup>
        <inkml:traceGroup>
          <inkml:annotationXML>
            <emma:emma xmlns:emma="http://www.w3.org/2003/04/emma" version="1.0">
              <emma:interpretation id="{AB4EA21B-BA8B-4690-99DA-FAA78B895229}" emma:medium="tactile" emma:mode="ink">
                <msink:context xmlns:msink="http://schemas.microsoft.com/ink/2010/main" type="inkWord" rotatedBoundingBox="22196,6659 24115,3611 25125,4247 23207,7295"/>
              </emma:interpretation>
              <emma:one-of disjunction-type="recognition" id="oneOf1">
                <emma:interpretation id="interp5" emma:lang="en-IN" emma:confidence="0">
                  <emma:literal>2-388</emma:literal>
                </emma:interpretation>
                <emma:interpretation id="interp6" emma:lang="en-IN" emma:confidence="0">
                  <emma:literal>2388</emma:literal>
                </emma:interpretation>
                <emma:interpretation id="interp7" emma:lang="en-IN" emma:confidence="0">
                  <emma:literal>£388</emma:literal>
                </emma:interpretation>
                <emma:interpretation id="interp8" emma:lang="en-IN" emma:confidence="0">
                  <emma:literal>£3888</emma:literal>
                </emma:interpretation>
                <emma:interpretation id="interp9" emma:lang="en-IN" emma:confidence="0">
                  <emma:literal>21-388</emma:literal>
                </emma:interpretation>
              </emma:one-of>
            </emma:emma>
          </inkml:annotationXML>
          <inkml:trace contextRef="#ctx0" brushRef="#br0" timeOffset="19588.12">3591-4124,'0'0,"0"0,0 0,0 0,0 0,0 0,0 0,0 0,14-12,9-4,9-13,9-12,8-15,6-8,-1 3,-8-2,-5 9,-2 5</inkml:trace>
          <inkml:trace contextRef="#ctx0" brushRef="#br0" timeOffset="19291.42">3404-4356,'0'0,"0"0,0 0,0 0,0 0,0 0,0 0,0 0,0-6,4-10,3-6,7-10,7-14,13 1,8-13,0 6,6 1,-7 7,-4 12,-9 8</inkml:trace>
          <inkml:trace contextRef="#ctx0" brushRef="#br0" timeOffset="23042.89">3143-5392,'0'0,"0"0,0 0,0 0,0 0,0 0,-4-8,1-4,6-10,8-12,12-9,5-11,13 5,5 2,0 11,1 13,-6 16,-4 14,-9 9,-10 17,-8 12,-17 6,0 5,-3-2,-1-1,0-9,4-9,4-11,3-14,10-5,5-10,9-5,15-2,5 0,4 2,0 2,-3 4,-2 8,-13 4,-13 7,-13 7,-11 12,-11 2,-12 1,-9 4,1-2,-7 0,5-12</inkml:trace>
          <inkml:trace contextRef="#ctx0" brushRef="#br0" timeOffset="23646.28">3812-5831,'0'0,"0"0,0 0,0 0,0 0,0 0,0-8,0-4,0-3,0 5,0-4,0 14,0 0,-4 14,1 4,-1 4,4 0,7 2,7 7,8 1,8-9,10-2,10-3,3-1,1-3,-3 3,-3-4,-6 1,-10 8,-9 5,-12-2,-11 4,-11-3,-12 1,-5-5,-11-2,4-10,-6-6,1-15,3-12,5-16,4-5,10-22,11-11,7-9,10-7,5 3,13 4,0 15</inkml:trace>
          <inkml:trace contextRef="#ctx0" brushRef="#br0" timeOffset="23976.43">4248-6110,'0'0,"0"0,0 0,0 0,0 0,0 0,0 0,0 7,0 6,0-2,0-1,0 3,0-6,0 0,0-7,0 0,0-10,0-11,0-1,3-5,6 3</inkml:trace>
          <inkml:trace contextRef="#ctx0" brushRef="#br0" timeOffset="4135.25">2349-3810,'0'0,"0"0,0 0,0 0,0 0,0 0,0 0,10-7,15-5,10 2,13-2,7 9,3 6,2 12,-9 14,-7 18,-12 6,-9 10,-12-1,-4-3,-7-11,0-4,0-20,3-11,8-13,6-18,8-15,9-12,13-11,12-17,4 0,-5 5,1-1,-12 15,-8 13</inkml:trace>
          <inkml:trace contextRef="#ctx0" brushRef="#br0" timeOffset="24552.41">4491-6564,'0'0,"0"0,0 0,0 0,0 0,-7 4,-2 1,-1 1,-4 10,-4 6,-3 8,3 6,4 1,3 2,11-9,8-2,13-6,14-7,7-3,10-9,6 4,4 0,3 3,-7 5,-12 4,-9 3,-16 1,-7 4,-17-1,-15-2,-3-6,-9-6,2-9,-9-9,-2-15,2-4,1-14,12-17,10-13,10-11,11 0,14-6</inkml:trace>
        </inkml:traceGroup>
      </inkml:traceGroup>
    </inkml:traceGroup>
  </inkml:traceGroup>
</inkml:ink>
</file>

<file path=ppt/ink/ink53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6:45.50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DDB323D-56D3-4528-9854-3E29A89BAAC8}" emma:medium="tactile" emma:mode="ink">
          <msink:context xmlns:msink="http://schemas.microsoft.com/ink/2010/main" type="inkDrawing" rotatedBoundingBox="18593,11154 20539,6460 22429,7243 20482,11938" semanticType="callout" shapeName="Other">
            <msink:sourceLink direction="to" ref="{35ADCF73-83AA-4A9B-BF30-1257F3F11DD1}"/>
            <msink:sourceLink direction="from" ref="{EBEE02C6-5B36-4369-8621-6E4D053858B8}"/>
          </msink:context>
        </emma:interpretation>
      </emma:emma>
    </inkml:annotationXML>
    <inkml:trace contextRef="#ctx0" brushRef="#br0">429 4470,'0'0,"0"0,0 0,0 0,0 0,0 0,14 4,12 2,20 10,28 4,21 10,18 11,18 6,3 6,2-2,-9-7,-23-7,-12-8,-21-11,-24-11,-29-10,-32-19,-27-17,-26-17,-23-18,-19-15,-13-10,-12-8,0 4,-2 3,3 8,5 11,8 8,5 5,20 11,13 1,17 9,17 4,18 4,20-1,20-4,24-12,21-14,17-19,29-22,22-24,25-29,22-23,24-26,16-26,14-18,4-12,-1 0,-10-1,-14 16,-23 22,-28 31,-28 30,-31 39,-27 32,-28 29,-15 28,-16 21,-7 22,-14 14</inkml:trace>
  </inkml:traceGroup>
</inkml:ink>
</file>

<file path=ppt/ink/ink5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49:57.63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19B62DC-6E67-4348-86BB-0875B146E065}" emma:medium="tactile" emma:mode="ink">
          <msink:context xmlns:msink="http://schemas.microsoft.com/ink/2010/main" type="writingRegion" rotatedBoundingBox="12194,3138 21930,547 24260,9305 14525,11896"/>
        </emma:interpretation>
      </emma:emma>
    </inkml:annotationXML>
    <inkml:traceGroup>
      <inkml:annotationXML>
        <emma:emma xmlns:emma="http://www.w3.org/2003/04/emma" version="1.0">
          <emma:interpretation id="{1F1CC0BA-F7F6-4AA6-B29A-CDA2404948D6}" emma:medium="tactile" emma:mode="ink">
            <msink:context xmlns:msink="http://schemas.microsoft.com/ink/2010/main" type="paragraph" rotatedBoundingBox="12194,3138 21930,547 22804,3833 13069,6424" alignmentLevel="1"/>
          </emma:interpretation>
        </emma:emma>
      </inkml:annotationXML>
      <inkml:traceGroup>
        <inkml:annotationXML>
          <emma:emma xmlns:emma="http://www.w3.org/2003/04/emma" version="1.0">
            <emma:interpretation id="{86B920EB-9CC6-4D87-9782-E04F1A4B81EE}" emma:medium="tactile" emma:mode="ink">
              <msink:context xmlns:msink="http://schemas.microsoft.com/ink/2010/main" type="line" rotatedBoundingBox="12194,3138 21930,547 22804,3833 13069,6424"/>
            </emma:interpretation>
          </emma:emma>
        </inkml:annotationXML>
        <inkml:traceGroup>
          <inkml:annotationXML>
            <emma:emma xmlns:emma="http://www.w3.org/2003/04/emma" version="1.0">
              <emma:interpretation id="{3BAD3376-CC1D-40EC-8961-C3290C14857E}" emma:medium="tactile" emma:mode="ink">
                <msink:context xmlns:msink="http://schemas.microsoft.com/ink/2010/main" type="inkWord" rotatedBoundingBox="12194,3138 17038,1849 17913,5135 13069,6424">
                  <msink:destinationLink direction="with" ref="{6C3C1C52-973C-4016-85CD-9992BA059B71}"/>
                </msink:context>
              </emma:interpretation>
              <emma:one-of disjunction-type="recognition" id="oneOf0">
                <emma:interpretation id="interp0" emma:lang="en-IN" emma:confidence="0">
                  <emma:literal>or</emma:literal>
                </emma:interpretation>
                <emma:interpretation id="interp1" emma:lang="en-IN" emma:confidence="0">
                  <emma:literal>on</emma:literal>
                </emma:interpretation>
                <emma:interpretation id="interp2" emma:lang="en-IN" emma:confidence="0">
                  <emma:literal>or,</emma:literal>
                </emma:interpretation>
                <emma:interpretation id="interp3" emma:lang="en-IN" emma:confidence="0">
                  <emma:literal>fix,</emma:literal>
                </emma:interpretation>
                <emma:interpretation id="interp4" emma:lang="en-IN" emma:confidence="0">
                  <emma:literal>org</emma:literal>
                </emma:interpretation>
              </emma:one-of>
            </emma:emma>
          </inkml:annotationXML>
          <inkml:trace contextRef="#ctx0" brushRef="#br0">8795-1336,'0'0,"0"0,0 0,0 0,0 0,-11 5,-6 6,-5 2,0 5,-5 17,10 7,6 19,11-3,11 13,22-2,11-6,14-10,22-9,11-17,19-14,8-26,8-19,1-21,-9-18,-13 3,-17-14,-28 3,-24 2,-36 6,-36 7,-19 9,-22 13,-19 26,-20 11,-10 13,-12 15,4 25,-7 28,12 17,16 18</inkml:trace>
        </inkml:traceGroup>
        <inkml:traceGroup>
          <inkml:annotationXML>
            <emma:emma xmlns:emma="http://www.w3.org/2003/04/emma" version="1.0">
              <emma:interpretation id="{ADECA5BF-5155-4210-86B5-31CD2C7DBFEC}" emma:medium="tactile" emma:mode="ink">
                <msink:context xmlns:msink="http://schemas.microsoft.com/ink/2010/main" type="inkWord" rotatedBoundingBox="20979,1739 22163,1424 22333,2062 21149,2377"/>
              </emma:interpretation>
              <emma:one-of disjunction-type="recognition" id="oneOf1">
                <emma:interpretation id="interp5" emma:lang="en-IN" emma:confidence="0">
                  <emma:literal>O</emma:literal>
                </emma:interpretation>
                <emma:interpretation id="interp6" emma:lang="en-IN" emma:confidence="0">
                  <emma:literal>o</emma:literal>
                </emma:interpretation>
                <emma:interpretation id="interp7" emma:lang="en-IN" emma:confidence="0">
                  <emma:literal>0</emma:literal>
                </emma:interpretation>
                <emma:interpretation id="interp8" emma:lang="en-IN" emma:confidence="0">
                  <emma:literal>1</emma:literal>
                </emma:interpretation>
                <emma:interpretation id="interp9" emma:lang="en-IN" emma:confidence="0">
                  <emma:literal>7</emma:literal>
                </emma:interpretation>
              </emma:one-of>
            </emma:emma>
          </inkml:annotationXML>
        </inkml:traceGroup>
      </inkml:traceGroup>
    </inkml:traceGroup>
    <inkml:traceGroup>
      <inkml:annotationXML>
        <emma:emma xmlns:emma="http://www.w3.org/2003/04/emma" version="1.0">
          <emma:interpretation id="{655852AF-AB38-422F-8EE1-C55C45A8CFAA}" emma:medium="tactile" emma:mode="ink">
            <msink:context xmlns:msink="http://schemas.microsoft.com/ink/2010/main" type="paragraph" rotatedBoundingBox="16744,10997 18343,5557 19703,5957 18104,11397" alignmentLevel="2"/>
          </emma:interpretation>
        </emma:emma>
      </inkml:annotationXML>
      <inkml:traceGroup>
        <inkml:annotationXML>
          <emma:emma xmlns:emma="http://www.w3.org/2003/04/emma" version="1.0">
            <emma:interpretation id="{ADD0E1DF-5460-4D06-97F0-774B13B08E60}" emma:medium="tactile" emma:mode="ink">
              <msink:context xmlns:msink="http://schemas.microsoft.com/ink/2010/main" type="line" rotatedBoundingBox="16744,10997 18343,5557 19703,5957 18104,11397"/>
            </emma:interpretation>
          </emma:emma>
        </inkml:annotationXML>
        <inkml:traceGroup>
          <inkml:annotationXML>
            <emma:emma xmlns:emma="http://www.w3.org/2003/04/emma" version="1.0">
              <emma:interpretation id="{C2602E73-9F83-4F91-BECB-98994C91B498}" emma:medium="tactile" emma:mode="ink">
                <msink:context xmlns:msink="http://schemas.microsoft.com/ink/2010/main" type="inkWord" rotatedBoundingBox="16744,10997 18343,5557 19703,5957 18104,11397">
                  <msink:destinationLink direction="with" ref="{5733DFB7-D41F-4DB7-BF96-D2604BC0B135}"/>
                  <msink:destinationLink direction="with" ref="{F45529F4-CC49-407A-847A-AB648607C330}"/>
                  <msink:destinationLink direction="with" ref="{171D9FE9-C441-4E10-BFC1-060A5141E510}"/>
                </msink:context>
              </emma:interpretation>
              <emma:one-of disjunction-type="recognition" id="oneOf2">
                <emma:interpretation id="interp10" emma:lang="en-IN" emma:confidence="0">
                  <emma:literal>On's</emma:literal>
                </emma:interpretation>
                <emma:interpretation id="interp11" emma:lang="en-IN" emma:confidence="0">
                  <emma:literal>on's</emma:literal>
                </emma:interpretation>
                <emma:interpretation id="interp12" emma:lang="en-IN" emma:confidence="0">
                  <emma:literal>Oct,</emma:literal>
                </emma:interpretation>
                <emma:interpretation id="interp13" emma:lang="en-IN" emma:confidence="0">
                  <emma:literal>o's</emma:literal>
                </emma:interpretation>
                <emma:interpretation id="interp14" emma:lang="en-IN" emma:confidence="0">
                  <emma:literal>o',</emma:literal>
                </emma:interpretation>
              </emma:one-of>
            </emma:emma>
          </inkml:annotationXML>
        </inkml:traceGroup>
      </inkml:traceGroup>
    </inkml:traceGroup>
  </inkml:traceGroup>
</inkml:ink>
</file>

<file path=ppt/ink/ink54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7:22.44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8880B45-7448-497A-BA4B-0E6DB4AC935F}" emma:medium="tactile" emma:mode="ink">
          <msink:context xmlns:msink="http://schemas.microsoft.com/ink/2010/main" type="inkDrawing" rotatedBoundingBox="22457,13016 24475,9621 26179,10633 24161,14028" semanticType="enclosure" shapeName="Other">
            <msink:sourceLink direction="with" ref="{F15DCDC4-0F2B-47AB-8C9D-E5AB98BA9A05}"/>
          </msink:context>
        </emma:interpretation>
      </emma:emma>
    </inkml:annotationXML>
    <inkml:trace contextRef="#ctx0" brushRef="#br0">0 2848,'0'0,"0"0,0 0,0 0,0 0,0 0,0 0,7-7,5-8,9-11,11-13,16-17,12-15,14-17,9-15,14-10,5-13,9-8,2-1,5-2,-1-5,1-4,-5 7,-2 7,-1 7,1 6,-3 9,3 7,-2 3,2 3,-5 6,-5-2,-9 5,-17 8,-8 9,-15 12,-19 15,-12 15,-10 10,-4 8,-7 11,0 0,-7 5,0 1,0 1,0 2,3-3,-3 1,2 5,-2-2,0 5,0-4,3 4,1-3,-1 0,1 1,-1 2,1-1,3 1,0 4,0-2,0 6,3 6,1 8,3 13,3 7,4 6,6 11,1 2,0 9,2 1,-2 3,4 2,-7 4,-1-2,3-5,-3 5,1-5,1-3,-5-4,1-6,-1-11,-2-8,-5-12,0-5,-3-10,-4-4,-4-8,1 2,-4 4,-9 3,-2 2,-7 10,-15 2,-8 8,-8 8,-10 10,-15 8,-11 7,-6 8,-10 9,-5 12,-9 7,2-1,-5 6,1 0,6-12,16-10,8-17,22-12,17-18,15-18,15-13</inkml:trace>
  </inkml:traceGroup>
</inkml:ink>
</file>

<file path=ppt/ink/ink54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5:59.03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C4FD9DF-BDB3-4E90-8611-3D5877D28200}" emma:medium="tactile" emma:mode="ink">
          <msink:context xmlns:msink="http://schemas.microsoft.com/ink/2010/main" type="writingRegion" rotatedBoundingBox="7286,8376 13441,3636 14100,4491 7945,9231">
            <msink:destinationLink direction="with" ref="{DBDCC445-B4C9-4A40-A8FA-C63B8918FDB9}"/>
          </msink:context>
        </emma:interpretation>
      </emma:emma>
    </inkml:annotationXML>
    <inkml:traceGroup>
      <inkml:annotationXML>
        <emma:emma xmlns:emma="http://www.w3.org/2003/04/emma" version="1.0">
          <emma:interpretation id="{113D034E-75F6-425C-8053-C0BA657D0ABD}" emma:medium="tactile" emma:mode="ink">
            <msink:context xmlns:msink="http://schemas.microsoft.com/ink/2010/main" type="paragraph" rotatedBoundingBox="7286,8376 13441,3636 14100,4491 7945,9231" alignmentLevel="1"/>
          </emma:interpretation>
        </emma:emma>
      </inkml:annotationXML>
      <inkml:traceGroup>
        <inkml:annotationXML>
          <emma:emma xmlns:emma="http://www.w3.org/2003/04/emma" version="1.0">
            <emma:interpretation id="{12BD9834-A7D5-46AD-BCBB-B6EDAF099F7B}" emma:medium="tactile" emma:mode="ink">
              <msink:context xmlns:msink="http://schemas.microsoft.com/ink/2010/main" type="line" rotatedBoundingBox="7286,8376 13441,3636 14100,4491 7945,9231"/>
            </emma:interpretation>
          </emma:emma>
        </inkml:annotationXML>
        <inkml:traceGroup>
          <inkml:annotationXML>
            <emma:emma xmlns:emma="http://www.w3.org/2003/04/emma" version="1.0">
              <emma:interpretation id="{D244AE9A-3B2F-4075-9461-9C259F3F2EFB}" emma:medium="tactile" emma:mode="ink">
                <msink:context xmlns:msink="http://schemas.microsoft.com/ink/2010/main" type="inkWord" rotatedBoundingBox="7286,8376 13441,3636 14100,4491 7945,9231"/>
              </emma:interpretation>
              <emma:one-of disjunction-type="recognition" id="oneOf0">
                <emma:interpretation id="interp0" emma:lang="en-IN" emma:confidence="0">
                  <emma:literal>Fri 16-12</emma:literal>
                </emma:interpretation>
                <emma:interpretation id="interp1" emma:lang="en-IN" emma:confidence="0">
                  <emma:literal>Fri 16-2</emma:literal>
                </emma:interpretation>
                <emma:interpretation id="interp2" emma:lang="en-IN" emma:confidence="0">
                  <emma:literal>1€6.32skni</emma:literal>
                </emma:interpretation>
                <emma:interpretation id="interp3" emma:lang="en-IN" emma:confidence="0">
                  <emma:literal>Ex 16.32 Skn</emma:literal>
                </emma:interpretation>
                <emma:interpretation id="interp4" emma:lang="en-IN" emma:confidence="0">
                  <emma:literal>Fr-6s</emma:literal>
                </emma:interpretation>
              </emma:one-of>
            </emma:emma>
          </inkml:annotationXML>
          <inkml:trace contextRef="#ctx0" brushRef="#br0">5012-828,'0'0,"0"0,0 0,0 0,0 0,0 0,0 0,0-8,7-6,11-11,12-16,12-11,13-9,14-7,0-1,0-1,-2 6,-13 13</inkml:trace>
          <inkml:trace contextRef="#ctx0" brushRef="#br0" timeOffset="338.22">5245-630,'0'0,"0"0,0 0,0 0,0 0,0 0,6-3,8-7,12-16,13-18,19-15,15-19,10-12,10-1,-3-7,-2 5,-10 15,-13 15,-17 12,-11 16</inkml:trace>
          <inkml:trace contextRef="#ctx0" brushRef="#br0" timeOffset="711.22">6175-2135,'0'0,"0"0,0 0,0 0,0 0,4 8,3 4,5 4,9 9,11 17,9 9,8 12,2-1,-3 4,0-3,-9-7,-4-12,-7-7</inkml:trace>
          <inkml:trace contextRef="#ctx0" brushRef="#br0" timeOffset="1287.9">6664-2594,'0'0,"0"0,0 0,0 0,0 0,0 0,0 0,-3 14,-1 4,4 11,7 13,4 19,3 9,9 6,9 5,10-1,2-9,7-7,2-16,7-9,-5-22,-4-11,-3-12,-8-11,-6-9,-15-3,-8-3,-15-2,-10 4,-11 5,-6 3,-6 6,0-1,-6 7,3 10,-3 7,8 5,-2 1,7 3,5 1,8 5,4 5</inkml:trace>
          <inkml:trace contextRef="#ctx0" brushRef="#br0" timeOffset="2071.55">7765-2623,'0'0,"0"0,0 0,0 0,0 0,0 0,0 0,0 0,0 0,0 0,0 0,0 0,0 0,0 0,0 0,-3 7,-4 2,0-3,0 1,-2-4,2-3,7 0,-4-6,4-4,4-2,-1-2,1 2,5 2,-2 5,-4-3,-3 8,0 0</inkml:trace>
          <inkml:trace contextRef="#ctx0" brushRef="#br0" timeOffset="2694.91">7921-3351,'0'0,"0"0,0 0,0 0,0 0,0 0,0 0,7-8,7-8,3 1,10 2,6-1,3 7,-3 7,-1 7,-4 13,-7 9,-3 19,-2-3,-9 4,0-1,-3-4,-1-5,4-15,9-11,5-10,8-6,8-7,8-2,3 2,0 1,-6 1,-5 3,-3 5,-13 8,-14 6,-11 5,-10 6,-9 9,-5 1,-9 6,2-4</inkml:trace>
          <inkml:trace contextRef="#ctx0" brushRef="#br0" timeOffset="3258.98">8383-3756,'0'0,"0"0,0 0,0 0,0 0,0 0,0 0,11-6,6-8,13 4,7-2,6 4,4 4,1 16,-4 7,-3 8,-10 8,-1 9,-8 7,-5 2,-3-6,-10-6,-4-4,3-8,1-7,7-10,3-9,3-6,10-13,10-4,2-10,8-16,6-3,-2-9,-3 6,-9-2,-6 11</inkml:trace>
          <inkml:trace contextRef="#ctx0" brushRef="#br0" timeOffset="3970.63">9302-4421,'0'0,"0"0,0 0,0 0,0 0,0 0,-7 7,-3 0,-11 3,3 7,0 11,-1 11,8 4,8 2,10-2,12-9,13-7,21-9,12-14,13-11,3-5,0-3,-8 0,-6 8,-13 10,-13 7,-16 14,-18 10,-18 5,-14 7,-12-4,-3-5,1-6,-7-11,-2-17,4-9,7-18,9-18,14-13,10-16,15-10</inkml:trace>
          <inkml:trace contextRef="#ctx0" brushRef="#br0" timeOffset="4318.71">9491-4716,'0'0,"0"0,0 0,0 0,0 0,0 0,14 7,4 5,16 5,8 10,9 12,11 3,5 12,0-4,-5-3,-6-3,-8-5,-13-9,-5-8,-12-13</inkml:trace>
          <inkml:trace contextRef="#ctx0" brushRef="#br0" timeOffset="5218.96">10070-4766,'0'0,"0"0,0 0,0 0,0 0,0 0,0 0,-9 3,2 0,-3 9,-4 7,-1 1,3 9,9 6,3 3,7-3,8-4,7-4,8-12,8 0,7-15,11-6,6-11,0-17,-4-12,-5-3,-9-5,-7 5,-16 3,-7 12,-7 14,-3 6,-4 4,0 10,0 10,5 0,6 6,3-1,3 7,5 8,-1 6,-4-6,-1 1,-5-9,-4-2,-3-6,-4-14,-11-7,-3-8,-6-4,3-6,-1-11,-3 6,7-4,3 3,8 8,3 4,7 2,10 10,12 7,2 7,17 7,3-4,4 5,-2-3,-5 3,-13-3,-5-4,-13-4,-6-4,-7-9,-8-6,-10-7,-7-8,-9-16,2-2,-2-4,1 1,1 5</inkml:trace>
          <inkml:trace contextRef="#ctx0" brushRef="#br0" timeOffset="9645.52">4633-459,'0'0,"0"0,0 0,0 0,0 0,0 0,0 0,0 0,0 7,3 8,8 7,10 7,2 8,12 7,4 9,5-2,1-4,-3-3,-7-5,-5-5,-5-4,-2-13,-9-5,-7-8</inkml:trace>
          <inkml:trace contextRef="#ctx0" brushRef="#br0" timeOffset="10261.29">4864-301,'0'0,"0"0,0 0,0 0,0 0,0 0,0 0,0 0,0 0,7 0,4-7,5-5,5-1,5-9,8-9,6-1,5-5,0 5</inkml:trace>
          <inkml:trace contextRef="#ctx0" brushRef="#br0" timeOffset="9974.06">4677-562,'0'0,"0"0,0 0,0 0,0 0,0 0,0 0,0 0,0 0,0 0,0-7,4-5,1-1,0-11,9-1,11-12,1-4,3-3,-1 5,-2 3,-1 14</inkml:trace>
          <inkml:trace contextRef="#ctx0" brushRef="#br0" timeOffset="10566.47">5326-518,'0'0,"0"0,0 0,0 0,0 0,0 0,0 0,11 3,8 1,6-1,18-3,8 0,7-3,5-1,-1 1,-7 3</inkml:trace>
          <inkml:trace contextRef="#ctx0" brushRef="#br0" timeOffset="10792.87">5598-680,'0'0,"0"0,0 0,0 0,0 0,0 0,-2 8,-3 6,5 11,0 14,5 12,-3 11</inkml:trace>
        </inkml:traceGroup>
      </inkml:traceGroup>
    </inkml:traceGroup>
  </inkml:traceGroup>
</inkml:ink>
</file>

<file path=ppt/ink/ink54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6:11.23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9F95CD1-B7AA-4D01-AF43-50E0031CC305}" emma:medium="tactile" emma:mode="ink">
          <msink:context xmlns:msink="http://schemas.microsoft.com/ink/2010/main" type="writingRegion" rotatedBoundingBox="6604,11968 17870,1123 22343,5769 11077,16615"/>
        </emma:interpretation>
      </emma:emma>
    </inkml:annotationXML>
    <inkml:traceGroup>
      <inkml:annotationXML>
        <emma:emma xmlns:emma="http://www.w3.org/2003/04/emma" version="1.0">
          <emma:interpretation id="{3D992777-5F9C-47E7-BC6D-1D5D4B0AED41}" emma:medium="tactile" emma:mode="ink">
            <msink:context xmlns:msink="http://schemas.microsoft.com/ink/2010/main" type="paragraph" rotatedBoundingBox="6617,11921 9487,9357 10479,10467 7609,13031" alignmentLevel="1"/>
          </emma:interpretation>
        </emma:emma>
      </inkml:annotationXML>
      <inkml:traceGroup>
        <inkml:annotationXML>
          <emma:emma xmlns:emma="http://www.w3.org/2003/04/emma" version="1.0">
            <emma:interpretation id="{6FD503E1-FEB6-4149-8A2B-D99C8ABE7F81}" emma:medium="tactile" emma:mode="ink">
              <msink:context xmlns:msink="http://schemas.microsoft.com/ink/2010/main" type="line" rotatedBoundingBox="6617,11921 9487,9357 10479,10467 7609,13031">
                <msink:destinationLink direction="with" ref="{47F90A39-649F-4214-900A-7F246482ACFC}"/>
                <msink:destinationLink direction="with" ref="{8BE83FD6-2C45-4E33-B776-2D6E47F645CE}"/>
              </msink:context>
            </emma:interpretation>
          </emma:emma>
        </inkml:annotationXML>
        <inkml:traceGroup>
          <inkml:annotationXML>
            <emma:emma xmlns:emma="http://www.w3.org/2003/04/emma" version="1.0">
              <emma:interpretation id="{9456E911-2EE1-4E86-A0CD-E61FB417DB8A}" emma:medium="tactile" emma:mode="ink">
                <msink:context xmlns:msink="http://schemas.microsoft.com/ink/2010/main" type="inkWord" rotatedBoundingBox="6617,11921 9487,9357 10479,10467 7609,13031"/>
              </emma:interpretation>
              <emma:one-of disjunction-type="recognition" id="oneOf0">
                <emma:interpretation id="interp0" emma:lang="en-IN" emma:confidence="0">
                  <emma:literal>Effy-o</emma:literal>
                </emma:interpretation>
                <emma:interpretation id="interp1" emma:lang="en-IN" emma:confidence="0">
                  <emma:literal>If yo</emma:literal>
                </emma:interpretation>
                <emma:interpretation id="interp2" emma:lang="en-IN" emma:confidence="0">
                  <emma:literal>If Y £ 0</emma:literal>
                </emma:interpretation>
                <emma:interpretation id="interp3" emma:lang="en-IN" emma:confidence="0">
                  <emma:literal>If y £ 0</emma:literal>
                </emma:interpretation>
                <emma:interpretation id="interp4" emma:lang="en-IN" emma:confidence="0">
                  <emma:literal>If Y €0</emma:literal>
                </emma:interpretation>
              </emma:one-of>
            </emma:emma>
          </inkml:annotationXML>
          <inkml:trace contextRef="#ctx0" brushRef="#br0">4153 2310,'0'0,"0"0,0 0,0 0,0 0,0 0,0 0,0 0,3 12,1 10,3 12,-3 16,-4 18,-8 12,-2 11,-6 2,4-5,-4-10,5-12,8-13,10-21,7-17,12-15,13-15,11-10,3-6,-2-1,-2-2,-7 14,-8 11,-13 21,-7 17,-14 18,-10 19,1 16,-7 7,5-2,3-6,-7-10,8-17,11-15,8-28,11-25,14-32,14-20,18-25,7-16</inkml:trace>
          <inkml:trace contextRef="#ctx0" brushRef="#br0" timeOffset="788.6">5037 2779,'0'0,"0"0,0 0,0 0,0 0,0 0,11-12,8-10,16-20,17-23,11-16,8-19</inkml:trace>
          <inkml:trace contextRef="#ctx0" brushRef="#br0" timeOffset="524.78">5224 2642,'0'0,"0"0,0 0,0 0,0 0,0 0,0 0,9 8,5 2,11 6,8 6,13 0,-2 3,6 4,-10 3,-3-6,-8-6,-12-5,-6-5,-11-10,-21-10,-11-9,-16-6,-10-12,-16-7,-7-12,1-5,1-3,10-1,7-3,13 8,19-1,12 1,18-1,18-3,5 3,16 0,-1 10</inkml:trace>
          <inkml:trace contextRef="#ctx0" brushRef="#br0" timeOffset="1291.73">5612 1787,'0'0,"0"0,0 0,0 0,0 0,-3 6,-1 6,4 4,4 6,6 11,12 3,2 1,12-3,1-8,3-10,1-5,-9-22,-4-9,-11-14,-6-5,-7-13,-11-2,-1-4,1 12,-3 1,3 12,0 8,-2 10,9 15,5 10,6 12,6 15,17 16,7 11,8 14,9 3,2 1,0-5,-10-7,-6-11,-5-15,-15-15,-6-10</inkml:trace>
          <inkml:trace contextRef="#ctx0" brushRef="#br0" timeOffset="1845.88">6341 1587,'0'0,"0"0,0 0,0 0,0 0,0 0,0 0,4-7,6-11,6-8,5-13,8-10,1-5,3-2,-5 2</inkml:trace>
          <inkml:trace contextRef="#ctx0" brushRef="#br0" timeOffset="1588.93">6128 1348,'0'0,"0"0,0 0,0 0,0 0,0 0,0 0,3-7,10-8,1-7,7-7,9-5,2 2,-2 4,-6 5,5 7</inkml:trace>
          <inkml:trace contextRef="#ctx0" brushRef="#br0" timeOffset="2277.89">6617 849,'0'0,"0"0,0 0,0 0,0 0,0 0,0 6,3 5,6 4,3 7,15 3,8 2,9-8,9-6,-2-9,0-8,-6-9,-7-9,-2-14,-12-3,-11-5,-13-1,-16 6,-9 0,-14 13,-12 16,-11 17,-6 15,-7 24,1 27</inkml:trace>
        </inkml:traceGroup>
      </inkml:traceGroup>
    </inkml:traceGroup>
    <inkml:traceGroup>
      <inkml:annotationXML>
        <emma:emma xmlns:emma="http://www.w3.org/2003/04/emma" version="1.0">
          <emma:interpretation id="{AA4098A1-ED77-416C-8019-789BABE7EDAD}" emma:medium="tactile" emma:mode="ink">
            <msink:context xmlns:msink="http://schemas.microsoft.com/ink/2010/main" type="paragraph" rotatedBoundingBox="9116,12225 18465,3225 19545,4348 10196,13347" alignmentLevel="2"/>
          </emma:interpretation>
        </emma:emma>
      </inkml:annotationXML>
      <inkml:traceGroup>
        <inkml:annotationXML>
          <emma:emma xmlns:emma="http://www.w3.org/2003/04/emma" version="1.0">
            <emma:interpretation id="{36DD732B-A8CD-46A0-AB30-0EB65A8FE4A5}" emma:medium="tactile" emma:mode="ink">
              <msink:context xmlns:msink="http://schemas.microsoft.com/ink/2010/main" type="line" rotatedBoundingBox="9116,12225 18465,3225 19545,4348 10196,13347"/>
            </emma:interpretation>
          </emma:emma>
        </inkml:annotationXML>
        <inkml:traceGroup>
          <inkml:annotationXML>
            <emma:emma xmlns:emma="http://www.w3.org/2003/04/emma" version="1.0">
              <emma:interpretation id="{204CFF32-9E13-4397-9108-19ECA5280D77}" emma:medium="tactile" emma:mode="ink">
                <msink:context xmlns:msink="http://schemas.microsoft.com/ink/2010/main" type="inkWord" rotatedBoundingBox="14939,6619 18465,3225 19545,4348 16020,7741"/>
              </emma:interpretation>
              <emma:one-of disjunction-type="recognition" id="oneOf1">
                <emma:interpretation id="interp5" emma:lang="en-IN" emma:confidence="0">
                  <emma:literal>12-120110.8+31.117-90</emma:literal>
                </emma:interpretation>
                <emma:interpretation id="interp6" emma:lang="en-IN" emma:confidence="0">
                  <emma:literal>12-170110.8+31.117-90</emma:literal>
                </emma:interpretation>
                <emma:interpretation id="interp7" emma:lang="en-IN" emma:confidence="0">
                  <emma:literal>12-130110.8+31.117-90</emma:literal>
                </emma:interpretation>
                <emma:interpretation id="interp8" emma:lang="en-IN" emma:confidence="0">
                  <emma:literal>12-130110.8+31.177-90</emma:literal>
                </emma:interpretation>
                <emma:interpretation id="interp9" emma:lang="en-IN" emma:confidence="0">
                  <emma:literal>12-1303110.8+31.117-90</emma:literal>
                </emma:interpretation>
              </emma:one-of>
            </emma:emma>
          </inkml:annotationXML>
          <inkml:trace contextRef="#ctx0" brushRef="#br0" timeOffset="7057.49">6629 3519,'0'0,"0"0,0 0,0 0,0 0,0 0,0 0,0 0,0 0,0 0,0 0,0 0,0 0,5 8,9-1,6 3,1 6,12 4,6 0,7 2,4 0,-5 0,0-1,-10-4,0 1,-10-3,-6-4,-8 0,-4-4,-4 0,-3-7</inkml:trace>
          <inkml:trace contextRef="#ctx0" brushRef="#br0" timeOffset="8300.25">7079 3045,'0'0,"0"0,0 0,0 0,0 0,0 0,0 0,0 0,0 0,0 0,0 0,0 0,0 0,0 0,0 0,0 0,0 0,0 0,0 0,0 0,0 0,0 0,0 0,0 0,0 0,0 0,0 0,0 0,0 0,0 0,0 0,0 0,0 0,0 0,0 0,0 0,0 0,0 0,0 0,-4-7,4 7,0 0,-3-8,3 8,0-9,0-1,0-5,0-4,3 2,1-8,3 1,4 2,8 0,6 7,5 5,-2 3,4 4,-8 9,3 13,-6 1,-3 14,-8 10,-4 7,-12 6,3-2,-4-3,0-4,0-8,-1-11,5-10,3-13,0-6,11-17,6-8,13-14,2-12,9-11,8-8</inkml:trace>
          <inkml:trace contextRef="#ctx0" brushRef="#br0" timeOffset="8761.23">7728 2557,'0'0,"0"0,0 0,0 0,0 0,0 0,0 0,0 0,0 0,0 7,0 1,0-1,0 2,0-9,0 0,0 0,0 0,0-9,0-3,0 2,4 0,1-2,-1 2,-1 2,1 1,-4 7,0 0,0 0,0 0,3 7</inkml:trace>
          <inkml:trace contextRef="#ctx0" brushRef="#br0" timeOffset="9356.64">7682 2161,'0'0,"0"0,0 0,0 0,0 0,0 0,0 0,4-12,7-12,6-11,6-9,5-9,6-1,-2 2,-2 4,-9 11,-4 8,1 7,-11 10,-7 6,0 6,0 0,0 0,0 0,7 6,4 6,3 2,12 4,6 8,9 8,6 6,3 6,1 0,-7-2,-5 1,-2-9,-12-7,-4-2,-11-9,-6-6</inkml:trace>
          <inkml:trace contextRef="#ctx0" brushRef="#br0" timeOffset="10431.04">8258 1644,'0'0,"0"0,0 0,0 0,0 0,0 0,3-8,4-6,7-8,4-8,12-4,5 5,4 12,5 12,-3 17,-6 14,-1 6,-10 10,-1 0,-5 2,-7-5,-8-6,-3-11,0-9,0-13,9-7,2-8,3-10,3-19,10-11,-3-16,6-1,-5-6,-4 3,-7 14,-3 5,-11 16,-7 11,0 9,0 9,-7 8,7 10,0 3,3 10,4-1,7 3,4 3,10-4,11-1,12-8,7-5,7-7,9-4,-1 1,-1-2,0 1,-15 4,-6 4,-11 4,-12-1,-6 8,-10-1,-14 4,-9 1,-3 0,-5-4,-2-2,-6-4,2-6,-3-6,5-9,2-5,-2-15,9-4,3-8,2-8,12 1,4 2,0 7,0 3,4 13,-4 9,0 5,0 12,0 0,0 0,0 7,0 5,0-2,0-1,0 1</inkml:trace>
          <inkml:trace contextRef="#ctx0" brushRef="#br0" timeOffset="11627.58">9581 737,'0'0,"0"0,0 0,0 0,0 0,0 0,4-7,3-13,12-16,10-15,11-16,13-6,5-3,1 1,-5 7,-4 14</inkml:trace>
          <inkml:trace contextRef="#ctx0" brushRef="#br0" timeOffset="11340.34">9467 278,'0'0,"0"0,0 0,0 0,0 0,0 0,0 0,0 0,0 0,10 3,11 8,8 4,8 2,10 13,6 7,2 7,10 4,-3-1,-7-3,-2-5,-11-7,-8-6,-13-4</inkml:trace>
          <inkml:trace contextRef="#ctx0" brushRef="#br0" timeOffset="11946.58">9904-233,'0'0,"0"0,0 0,0 0,0 0,0 0,0 0,11 6,10 10,18 4,12 10,7 13,11 8,2 4,-1 5,-4-4,-6-9,-13-6,-15-13,-9-9</inkml:trace>
          <inkml:trace contextRef="#ctx0" brushRef="#br0" timeOffset="12415.39">10367-433,'0'0,"0"0,0 0,0 0,0 0,-4 7,1 1,3 6,3 13,8 10,10 5,11 7,8-1,15-8,3-7,9-20,-2-8,1-17,-8-10,-12-10,-21-12,-15-7,-13-5,-19 2,-16 5,-8 5,-5 7,-11 11,-7 11,0 8,4 7,3 7,9 8,13 1,15 4,11 16</inkml:trace>
          <inkml:trace contextRef="#ctx0" brushRef="#br0" timeOffset="12806.34">11134-769,'0'0,"0"0,0 0,0 0,0 0,0 0,0 0,0 0,0 0,0 0,0 0,0 0,0 0,-7 4,0-4,0 0,-4 0,1-4,-1-2,4-6,4-2,3-3,0-5</inkml:trace>
          <inkml:trace contextRef="#ctx0" brushRef="#br0" timeOffset="13521.57">11358-1480,'0'0,"0"0,0 0,0 0,0 0,0 0,-7 0,-3 5,-4 4,-8-1,5 11,-4 6,1 4,10 5,6 3,4-5,14 1,13-13,12-1,13-13,7-2,8-4,0 0,2 3,-1 6,-6 1,-9 5,-9 9,-19-4,-13 10,-15 3,-17-3,-4 2,-10 2,-1 2,-7-9,1-9,0-11,6-10,-2-9,-5-8,3-16,2-3,3-5,6-8,2-3,8 0,4 0,7 6,7 9,0 13,0 1,0 13,0 4,0 9,0 0</inkml:trace>
          <inkml:trace contextRef="#ctx0" brushRef="#br0" timeOffset="14941.15">11736-1480,'0'0,"0"0,0 0,0 0,0 0,0 0,0 0,0 0,0 0,0-12,7-6,7-8,7-11,4-17,9-4,1-3,2 0,-5 1,-2 14,-6 3</inkml:trace>
          <inkml:trace contextRef="#ctx0" brushRef="#br0" timeOffset="14614.03">11583-1905,'0'0,"0"0,0 0,0 0,0 0,0 0,0 0,0 0,0 0,0 0,0 0,0 0,10 9,10 6,4 7,13 3,11 11,5-2,0 3,7 2,-7-3,-6-4,-4-2,-10-8,-8-3,-11-6</inkml:trace>
          <inkml:trace contextRef="#ctx0" brushRef="#br0" timeOffset="15542.05">12107-2443,'0'0,"0"0,0 0,0 0,0 0,0 0,0 0,3-10,6-7,2-4,3-4,3 0,6-1,6 9,6 4,-7 9,-1 11,-6 13,-7 4,-5 3,-9 5,-9 6,2-11,3-2,8-3,8-7,2-11,11-8,12-4,9-4,0 2,5 0,4 1,-1 9,-1 4,-9 11,-14 15,-15 14,-15 7,-11 8,-12-1,2 3,-6-14,3-6</inkml:trace>
          <inkml:trace contextRef="#ctx0" brushRef="#br0" timeOffset="15927.52">12444-2951,'0'0,"0"0,0 0,0 0,0 0,0 0,0 0,14 8,3 6,19 13,15 7,11 8,10 12,4-5,0 6,0-10,-11-2,-10-8,-11-6,-12-7,-8-2,-10-10</inkml:trace>
          <inkml:trace contextRef="#ctx0" brushRef="#br0" timeOffset="16383.8">13165-2882,'0'0,"0"0,0 0,0 0,0 0,0 0,0 0,0 0,0 0,0 0,0 7,0 0,0 0,-3-1,-4 1,0 2,0-3,-4-2,4-4,0-4,0 1,3-4,1-1,3-2,0 3,0 0,0 7,0 0,0 0,0 0,0 0,0 0</inkml:trace>
          <inkml:trace contextRef="#ctx0" brushRef="#br0" timeOffset="16801.47">13116-3561,'0'0,"0"0,0 0,0 0,0 0,0 0,4 7,6 10,15-2,7 11,12 9,7 9,7 2,2 8,-5-5,-4 2,-3-12,-6-4,-10-4,-6-9,-12-7,-3-5,-11-10</inkml:trace>
          <inkml:trace contextRef="#ctx0" brushRef="#br0" timeOffset="17426.5">13411-3786,'0'0,"0"0,0 0,0 0,0 0,0 0,0 0,0 0,0 0,0 0,3-7,4-10,6-1,1-3,0-9,0-1,2 6,-2 3,-3 7,-4-2,0 7,-7 10,0 0,3 6,6 6,-2 3,4 2,6 5,12 9,6 10,9 1,7 12,4-8,1 3,-4-7,-8-1,-9-2,-5-10,-9-9,-7-5,-3-5</inkml:trace>
          <inkml:trace contextRef="#ctx0" brushRef="#br0" timeOffset="17971.06">13642-4052,'0'0,"0"0,0 0,0 0,0 0,0 0,0 0,7-12,5-3,6-17,12-9,5-5,-1-4,-2 7,-1 6,-9 7,-3 8,-5 8,-3 7,-11 7,0 0,7 7,3 3,10 4,4 8,14 8,11 8,9 7,4 3,3 1,6 10,-6-15,-7 2,-6-6,-10-7,-14-6,-8-7,-10-10</inkml:trace>
          <inkml:trace contextRef="#ctx0" brushRef="#br0" timeOffset="18348.05">14810-4214,'0'0,"0"0,0 0,0 0,0 0,0 0,0 0,4-7,3-7,7-13,9-8,5-16,9-5,9-5,0 3,-2 4,-7 14,-9 1,-1 15</inkml:trace>
          <inkml:trace contextRef="#ctx0" brushRef="#br0" timeOffset="19040.53">15580-5049,'0'0,"0"0,0 0,0 0,0 0,-7 3,-4 1,-3-3,-13 8,-8 1,-9 7,-5 5,-3 5,8-3,9 4,9 6,15-3,14-8,20-1,9-1,12-11,4-7,1-6,-6-7,-3-7,-6-2,-9 1,-11-4,-6-2,-13 2,-2 2,0 6,4 0,-1 8,4 6,0 0,14 6,9 8,9 8,10 12,9 6,4 8,7 8,5 0,-2 0,-7-11,-6 1,-6-10,-13-11,-12-10,-7-11</inkml:trace>
          <inkml:trace contextRef="#ctx0" brushRef="#br0" timeOffset="19456.73">15993-4976,'0'0,"0"0,0 0,0 0,0 0,0 0,0 0,0 0,0 10,7 7,7 3,7 9,13 5,11 5,3-9,7 1,-1-13,3-9,-11-13,-6-13,-6-5,-13-12,-10 1,-11-10,-14-4,-11-2,-9 5,-13 8,-13 12,-2 14,-3 17,-1 17,6 18</inkml:trace>
        </inkml:traceGroup>
      </inkml:traceGroup>
    </inkml:traceGroup>
    <inkml:traceGroup>
      <inkml:annotationXML>
        <emma:emma xmlns:emma="http://www.w3.org/2003/04/emma" version="1.0">
          <emma:interpretation id="{C1B1BB90-D0D3-479E-BEE5-CDC504E1796A}" emma:medium="tactile" emma:mode="ink">
            <msink:context xmlns:msink="http://schemas.microsoft.com/ink/2010/main" type="paragraph" rotatedBoundingBox="13059,11963 20541,3956 22001,5320 14519,13327" alignmentLevel="3"/>
          </emma:interpretation>
        </emma:emma>
      </inkml:annotationXML>
      <inkml:traceGroup>
        <inkml:annotationXML>
          <emma:emma xmlns:emma="http://www.w3.org/2003/04/emma" version="1.0">
            <emma:interpretation id="{2B177671-C1A7-4097-AC5F-8C6B9745B275}" emma:medium="tactile" emma:mode="ink">
              <msink:context xmlns:msink="http://schemas.microsoft.com/ink/2010/main" type="line" rotatedBoundingBox="13059,11963 20541,3956 22001,5320 14519,13327">
                <msink:destinationLink direction="with" ref="{54F7DAFE-2D17-4651-ADD0-107BC30E658D}"/>
              </msink:context>
            </emma:interpretation>
          </emma:emma>
        </inkml:annotationXML>
        <inkml:traceGroup>
          <inkml:annotationXML>
            <emma:emma xmlns:emma="http://www.w3.org/2003/04/emma" version="1.0">
              <emma:interpretation id="{BEF5E6FF-3122-4E7B-AAC2-04F2DFEBDA5D}" emma:medium="tactile" emma:mode="ink">
                <msink:context xmlns:msink="http://schemas.microsoft.com/ink/2010/main" type="inkWord" rotatedBoundingBox="12988,11875 16023,9420 17308,11009 14273,13464"/>
              </emma:interpretation>
              <emma:one-of disjunction-type="recognition" id="oneOf2">
                <emma:interpretation id="interp10" emma:lang="en-IN" emma:confidence="0">
                  <emma:literal>If-a</emma:literal>
                </emma:interpretation>
                <emma:interpretation id="interp11" emma:lang="en-IN" emma:confidence="0">
                  <emma:literal>If-I</emma:literal>
                </emma:interpretation>
                <emma:interpretation id="interp12" emma:lang="en-IN" emma:confidence="0">
                  <emma:literal>if-a</emma:literal>
                </emma:interpretation>
                <emma:interpretation id="interp13" emma:lang="en-IN" emma:confidence="0">
                  <emma:literal>IE</emma:literal>
                </emma:interpretation>
                <emma:interpretation id="interp14" emma:lang="en-IN" emma:confidence="0">
                  <emma:literal>if-I</emma:literal>
                </emma:interpretation>
              </emma:one-of>
            </emma:emma>
          </inkml:annotationXML>
          <inkml:trace contextRef="#ctx0" brushRef="#br0" timeOffset="21063.9">12265 1541,'0'0,"0"0,0 0,0 0,0 0,0 0,0 0,8-8,7-9,10-14,12-21,14-18,16-14,9-11,9-8,0-1,-6 11</inkml:trace>
          <inkml:trace contextRef="#ctx0" brushRef="#br0" timeOffset="21422.68">12786 1826,'0'0,"0"0,0 0,0 0,0 0,0 0,7-14,13-11,11-23,20-26,17-21,13-20,5-5,4-6,-7 8,-3 14,-19 20,-13 18,-16 22</inkml:trace>
          <inkml:trace contextRef="#ctx0" brushRef="#br0" timeOffset="28443.49">10995 2760,'0'0,"0"0,0 0,0 0,0 0,0 0,7 7,7 5,16 5,19 7,13 4,14 6,14 4,-3-3,-6-1,-7-5,-16-6,-14-6,-19-8,-14-13,-26-11,-22-7,-21-15,-23-7,-18-5,-12-2,-2 2,-2 7,9-2,13 1,10 8,21-9,22-5,18-2,15-9,14-7,15-1,15-6,7 1,10 2,3 11</inkml:trace>
          <inkml:trace contextRef="#ctx0" brushRef="#br0" timeOffset="29136.91">11192 2848,'0'0,"0"0,0 0,0 0,0 0,0 0,4-6,8-10,6-14,7-21,12-23,9-18,-2-6,-5-5,-2 6,-9 13,-2 16,-8 17,-4 15,-3 19,-1 17,4 17,4 9,2 3,4 3,3-5,1-5,2-7,-5-11,-4-11,-4-9,-6-12,-11-15,-7-7,-4-6,-6 2,3 1,0 9,-1 7,3 8,9 17,3 12,22 25,14 21,20 12,25 16,13 16,14 13,12 4,7 0,-2-4,-9-12,-11-9,-19-20</inkml:trace>
          <inkml:trace contextRef="#ctx0" brushRef="#br0" timeOffset="22155.23">13517 288,'0'0,"0"0,0 0,0 0,0 0,-7 4,0-1,-1 0,-2 2,1-5,9 0,0-8,12-9,3-15,6-7,16-14,9-1,1-7,3 4,-3 4,-6 9,-6 9,-10 9,-11 11,-3 8,-11 7,0 0,0 0,0 0,0 0,0 0,0 0,0 0,0 0,0 0,0 0,0 0,0 0,0 0,0 0,0 0,0 0,0 0,0 0,0 0,0 0</inkml:trace>
        </inkml:traceGroup>
        <inkml:traceGroup>
          <inkml:annotationXML>
            <emma:emma xmlns:emma="http://www.w3.org/2003/04/emma" version="1.0">
              <emma:interpretation id="{538D171C-FE69-4129-98EF-CD5F5E7CD2E8}" emma:medium="tactile" emma:mode="ink">
                <msink:context xmlns:msink="http://schemas.microsoft.com/ink/2010/main" type="inkWord" rotatedBoundingBox="16090,9284 16978,7805 17690,8232 16803,9712"/>
              </emma:interpretation>
              <emma:one-of disjunction-type="recognition" id="oneOf3">
                <emma:interpretation id="interp15" emma:lang="en-IN" emma:confidence="0">
                  <emma:literal>-3</emma:literal>
                </emma:interpretation>
                <emma:interpretation id="interp16" emma:lang="en-IN" emma:confidence="0">
                  <emma:literal>₹3</emma:literal>
                </emma:interpretation>
                <emma:interpretation id="interp17" emma:lang="en-IN" emma:confidence="0">
                  <emma:literal>33</emma:literal>
                </emma:interpretation>
                <emma:interpretation id="interp18" emma:lang="en-IN" emma:confidence="0">
                  <emma:literal>-I</emma:literal>
                </emma:interpretation>
                <emma:interpretation id="interp19" emma:lang="en-IN" emma:confidence="0">
                  <emma:literal>-A</emma:literal>
                </emma:interpretation>
              </emma:one-of>
            </emma:emma>
          </inkml:annotationXML>
          <inkml:trace contextRef="#ctx0" brushRef="#br0" timeOffset="22841.64">13834-997,'0'0,"0"0,0 0,0 0,0 0,0 0,0-7,4-12,6-11,8-14,9-2,4-8,6 15,4 9,-6 11,1 19,-12 19,-1 15,-5 6,-8 9,-6-6,-4-3,0-3,7-8,5-7,6-6,10-13,9-6,9-6,5 2,4-3,0 2,1 1,-1 3,-7 4,-10 4,-8 11,-15 7,-12 14,-10 1,-14 7,-6 5,-4-8</inkml:trace>
          <inkml:trace contextRef="#ctx0" brushRef="#br0" timeOffset="23492.46">14604-1514,'0'0,"0"0,0 0,0 0,0 0,0-6,7-10,5-12,9-21,13-12,8-14,11 1,-2 1,1 10</inkml:trace>
        </inkml:traceGroup>
        <inkml:traceGroup>
          <inkml:annotationXML>
            <emma:emma xmlns:emma="http://www.w3.org/2003/04/emma" version="1.0">
              <emma:interpretation id="{4ADC898A-C506-486D-BF63-18872F578DE7}" emma:medium="tactile" emma:mode="ink">
                <msink:context xmlns:msink="http://schemas.microsoft.com/ink/2010/main" type="inkWord" rotatedBoundingBox="17455,7565 19724,5445 20478,6251 18209,8371"/>
              </emma:interpretation>
              <emma:one-of disjunction-type="recognition" id="oneOf4">
                <emma:interpretation id="interp20" emma:lang="en-IN" emma:confidence="0">
                  <emma:literal>T.29</emma:literal>
                </emma:interpretation>
                <emma:interpretation id="interp21" emma:lang="en-IN" emma:confidence="0">
                  <emma:literal>5.29</emma:literal>
                </emma:interpretation>
                <emma:interpretation id="interp22" emma:lang="en-IN" emma:confidence="0">
                  <emma:literal>T.z9</emma:literal>
                </emma:interpretation>
                <emma:interpretation id="interp23" emma:lang="en-IN" emma:confidence="0">
                  <emma:literal>7.29</emma:literal>
                </emma:interpretation>
                <emma:interpretation id="interp24" emma:lang="en-IN" emma:confidence="0">
                  <emma:literal>729</emma:literal>
                </emma:interpretation>
              </emma:one-of>
            </emma:emma>
          </inkml:annotationXML>
          <inkml:trace contextRef="#ctx0" brushRef="#br0" timeOffset="23200.24">14651-1576,'0'0,"0"0,0 0,0 0,0 0,7 5,8 2,15 4,19 6,13 5,10 9,11 3,0 1,-2 8,-3-4,-9-2,-15 0,-10-1,-15-2,-12-2</inkml:trace>
          <inkml:trace contextRef="#ctx0" brushRef="#br0" timeOffset="23860.48">15497-1901,'0'0,"0"0,0 0,0 0,0 0,0 0,0 0,0 0,0 0,7-4,0 4,-7 0,0 0,0 0,0 0,-7 7,0-5,-4 1,1-3,1-5,5-10</inkml:trace>
          <inkml:trace contextRef="#ctx0" brushRef="#br0" timeOffset="24762.36">15698-2577,'0'0,"0"0,0 0,0 0,0 0,0 0,5-7,2-6,4-6,6-6,6-2,6-6,4 15,2 11,1 14,-8 20,-1 8,-6 11,-2 8,-5 2,-7 7,-7 0,0-4,0-8,0-9,0-13,0-12,4-9,-1-20,11-13,6-7,8-11,7-2,4-8,5 2,-3-1,0 8,-10 3,1 7,-7 12,-11 9,-5 4,-9 9,0 0,0 0,0 0,0 0,0 0,0 0,0 0,0 0,0 0,0 0,0 0,0 0,0 0,0 0,0 0,0 0,0 0,0 0,0 0,0 0,0 0,0 0,0 0,0 0,0 0,0 0,0 0,0 9,0-2,0-7</inkml:trace>
          <inkml:trace contextRef="#ctx0" brushRef="#br0" timeOffset="25648.96">16653-3441,'0'0,"0"0,0 0,0 0,0 0,0 0,0 0,0 0,0 0,0 0,-11-3,-3 0,-5 3,1 3,-3 7,-8 0,1 7,-2 9,6 8,1 6,5 3,4 4,3-8,4-4,11-4,3-6,3-9,8-13,12-10,5-8,2-10,2-9,-7-4,-6-1,-4-6,-8 6,-5 2,-15 3,-1 5,0 5,-7 4,0 6,2 8,4 2,8 4,0 0,4 10,8 7,10 4,11-1,9 12,17 9,13 3,4 5,7-2,7 1,-7-3,-4-6,-6-3,-8 1,-14-10,-9-8,-13-6,-14-9</inkml:trace>
          <inkml:trace contextRef="#ctx0" brushRef="#br0" timeOffset="26026.4">16924-4198,'0'0,"0"0,0 0,0 0,0 0,4 7,3 5,7 3,16 16,16 11,9 4,10 6,4 6,5 5,0-11,-5 1,-9-11,-12-5,-13-6,-9-8</inkml:trace>
        </inkml:traceGroup>
        <inkml:traceGroup>
          <inkml:annotationXML>
            <emma:emma xmlns:emma="http://www.w3.org/2003/04/emma" version="1.0">
              <emma:interpretation id="{953B5CF2-70BA-4A88-93D2-919398BDD756}" emma:medium="tactile" emma:mode="ink">
                <msink:context xmlns:msink="http://schemas.microsoft.com/ink/2010/main" type="inkWord" rotatedBoundingBox="19871,4982 21223,4374 21548,5096 20196,5704"/>
              </emma:interpretation>
              <emma:one-of disjunction-type="recognition" id="oneOf5">
                <emma:interpretation id="interp25" emma:lang="en-IN" emma:confidence="0">
                  <emma:literal>kn</emma:literal>
                </emma:interpretation>
                <emma:interpretation id="interp26" emma:lang="en-IN" emma:confidence="0">
                  <emma:literal>knew</emma:literal>
                </emma:interpretation>
                <emma:interpretation id="interp27" emma:lang="en-IN" emma:confidence="0">
                  <emma:literal>knw</emma:literal>
                </emma:interpretation>
                <emma:interpretation id="interp28" emma:lang="en-IN" emma:confidence="0">
                  <emma:literal>Kn</emma:literal>
                </emma:interpretation>
                <emma:interpretation id="interp29" emma:lang="en-IN" emma:confidence="0">
                  <emma:literal>knee</emma:literal>
                </emma:interpretation>
              </emma:one-of>
            </emma:emma>
          </inkml:annotationXML>
          <inkml:trace contextRef="#ctx0" brushRef="#br0" timeOffset="27047.71">17449-4198,'0'0,"0"0,0 0,0 0,0 0,0 0,0 0,-4 7,-3 8,-4 6,1 9,-6 8,-2 4,1 7,2-10,0-2,8-6,7-8,3-12,11-8,13-10,13-3,6-10,11-4,1-5,-3-5,-4-13,-9 1,-17-6,-9-1,-13 6,-6 6,-8 6,-1 7,1 15,4-1,7 14,0 0,0 0,7 9,7 3,9 1,5 11,9 3,4 9,-2-3,0-5,-9-6,-9-4,-11-3,-10-15,-17-10,-13-10,-9-5,-7-3,-2-5,1-3,10 9,9 0,10 5,11 7,10 3,15 5,10 4,16 3,15 3,20 0,4 1,5 4,0-4,-3-1,-12 0,-10-3,-19 0,-19-3,-22-4,-13-5,-15-1,-8-4,-6-10,0-7,-2-5,4-7,5 6,6 4,5 2,10 7,4 14</inkml:trace>
          <inkml:trace contextRef="#ctx0" brushRef="#br0" timeOffset="29590.7">10112 2782,'0'0,"0"0,0 0,0 0,0 0,0 0,13 7,8 10,25 9,23 12,26 18,30 17,24 20,16 14,8 6,0 6,-5-6,-9-1,-18-17,-25-14,-31-21</inkml:trace>
        </inkml:traceGroup>
      </inkml:traceGroup>
    </inkml:traceGroup>
  </inkml:traceGroup>
</inkml:ink>
</file>

<file path=ppt/ink/ink54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7:26.9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14DDDBC-7027-4385-BA8A-2481AEB1A490}" emma:medium="tactile" emma:mode="ink">
          <msink:context xmlns:msink="http://schemas.microsoft.com/ink/2010/main" type="inkDrawing" rotatedBoundingBox="16637,12368 23897,3132 25911,4715 18651,13951" hotPoints="24056,3340 25754,4670 18596,13811 16898,12482" semanticType="enclosure" shapeName="Rectangle">
            <msink:sourceLink direction="with" ref="{D2BC916A-D981-4C45-9230-400952F3742E}"/>
            <msink:sourceLink direction="with" ref="{647EB82A-B0C2-4617-AF5C-FF2D1C22BDA0}"/>
          </msink:context>
        </emma:interpretation>
      </emma:emma>
    </inkml:annotationXML>
    <inkml:trace contextRef="#ctx0" brushRef="#br0">0 8844,'0'0,"0"0,0 0,0 0,0 0,0 0,0 0,0 0,14-17,19-25,22-28,26-28,32-42,32-35,24-31,24-26,24-29,14-24,11-16,10-7,0-11,-1 6,-2 3,-7 9,-2 8,-9 8,-7 13,-9 13,-1 6,-1 8,-5 3,-1 10,-1 3,-6 4,3 0,-2 5,-2 6,-5 8,-10 11,-9 12,-9 0,-1 10,-6 11,-9 8,-7 10,-5 7,-15 13,-8 11,-5 13,-10 5,-13 14,-11 16,-11 8,-19 18,-13 8,-15 13,-6 6,-12 12,0 0,0 0,0 0,-5 10,5-10,9 5,1 7,8 7,12 4,9 4,10 6,2 7,4 2,3 6,2-4,-5 8,0-1,-4 5,2-5,-2 1,-3-2,-2-6,-6-2,-1-8,-7-4,-2-4,-6-3,-1-4,-5-4,-7 0,-4-3,0 0,-2-2,-5-1,0-9,0 8,-5-1,1 5,-3 3,0 7,-3 12,-5 8,-4 9,-6 5,-8 10,-3 7,-9 10,-7 5,1 3,0 9,-9 4,-2-3,-3 6,-4-1,-3 5,3-1,4 1,-6-1,2 0,-1 6,-1-1,2-5,0 2,4 1,0-3,3-1,0 1,2-4,2-1,3-5,1 0,-3-9,2 3,-3-1,0-7,2-5,1 4,0-2,-3 2,-2-2,-2 6,0-4,-6 3,-10 5,-3 2,-2 0,-11 5,-5 7,-5 3,0 0,-3 6,1 6,-2 5,6 2,-10 3,7 0,0 0,-2 7,-3 0,-1 2,-5-3,-3 8,-8 0,0 4,-9 6,-3-2,-4 9,-5-1,7 1,0-6,3 3,0-6,9-7,9-1,2-14,9-7,8-11,15-11,8-15,7-12,17-12,6-13,9-5,9-17,13-12,6-9,4-8,7 0,3-8,1 1,-4 7,-7 0,-7 3,0 1,-7-4,-6-4,-5 1,-5-4,-7-8,-9 1,-2-4,-10-13,-7-1,-11-5,-4-4,-10 0,0-9,-5-10,-2-7,-2-6,-2-5,2-3,-1-2,10 1,-4 1,6 7,12 8,12 6</inkml:trace>
  </inkml:traceGroup>
</inkml:ink>
</file>

<file path=ppt/ink/ink54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7:00.860"/>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FACF1F5-7E23-479F-BA70-D11F0CD72AF2}" emma:medium="tactile" emma:mode="ink">
          <msink:context xmlns:msink="http://schemas.microsoft.com/ink/2010/main" type="writingRegion" rotatedBoundingBox="20273,12803 23807,8194 26322,10122 22787,14731"/>
        </emma:interpretation>
      </emma:emma>
    </inkml:annotationXML>
    <inkml:traceGroup>
      <inkml:annotationXML>
        <emma:emma xmlns:emma="http://www.w3.org/2003/04/emma" version="1.0">
          <emma:interpretation id="{9CF46627-F256-41B2-A90D-D01104D96F29}" emma:medium="tactile" emma:mode="ink">
            <msink:context xmlns:msink="http://schemas.microsoft.com/ink/2010/main" type="paragraph" rotatedBoundingBox="20273,12803 23807,8194 25426,9435 21892,14045" alignmentLevel="1"/>
          </emma:interpretation>
        </emma:emma>
      </inkml:annotationXML>
      <inkml:traceGroup>
        <inkml:annotationXML>
          <emma:emma xmlns:emma="http://www.w3.org/2003/04/emma" version="1.0">
            <emma:interpretation id="{BD9F23A6-3A0C-4D5F-9B6B-415E671AF08B}" emma:medium="tactile" emma:mode="ink">
              <msink:context xmlns:msink="http://schemas.microsoft.com/ink/2010/main" type="line" rotatedBoundingBox="20273,12803 23807,8194 25426,9435 21892,14045"/>
            </emma:interpretation>
          </emma:emma>
        </inkml:annotationXML>
        <inkml:traceGroup>
          <inkml:annotationXML>
            <emma:emma xmlns:emma="http://www.w3.org/2003/04/emma" version="1.0">
              <emma:interpretation id="{75EF5C56-15AD-40F4-B074-F0E5B479D60B}" emma:medium="tactile" emma:mode="ink">
                <msink:context xmlns:msink="http://schemas.microsoft.com/ink/2010/main" type="inkWord" rotatedBoundingBox="21070,11763 23807,8194 25426,9435 22689,13005"/>
              </emma:interpretation>
              <emma:one-of disjunction-type="recognition" id="oneOf0">
                <emma:interpretation id="interp0" emma:lang="en-IN" emma:confidence="0">
                  <emma:literal>tantric*</emma:literal>
                </emma:interpretation>
                <emma:interpretation id="interp1" emma:lang="en-IN" emma:confidence="0">
                  <emma:literal>= tantric*</emma:literal>
                </emma:interpretation>
                <emma:interpretation id="interp2" emma:lang="en-IN" emma:confidence="0">
                  <emma:literal>= tantra*</emma:literal>
                </emma:interpretation>
                <emma:interpretation id="interp3" emma:lang="en-IN" emma:confidence="0">
                  <emma:literal>"tantric*</emma:literal>
                </emma:interpretation>
                <emma:interpretation id="interp4" emma:lang="en-IN" emma:confidence="0">
                  <emma:literal>*tantric*</emma:literal>
                </emma:interpretation>
              </emma:one-of>
            </emma:emma>
          </inkml:annotationXML>
          <inkml:trace contextRef="#ctx0" brushRef="#br0">2988-1342,'0'0,"0"0,0 0,0 0,0 0,0 0,0 0,7 0,9 0,-2 7,0 8,0 6,4 9,-8 4,-3 2,-3 1,-1-7,1-4,6-8,6-4,9-11,9-6,4-4,10 0,5-4,-5 4,-4 3,-9 8,-5 9,-12 9,-8 0,1 9,-8-2,1-4,7-6,6-13,17-12,10-20</inkml:trace>
          <inkml:trace contextRef="#ctx0" brushRef="#br0" timeOffset="1753.36">4369-422,'0'0,"0"0,0 0,0 0,0 0,0 0,0 0,8-7,9-6,8-9,14-17,5-12,3-12</inkml:trace>
          <inkml:trace contextRef="#ctx0" brushRef="#br0" timeOffset="-545.64">3628-1171,'0'0,"0"0,0 0,0 0,0 0,0 0,7-10,11-12,10-13,13-18,8-9,6-4</inkml:trace>
          <inkml:trace contextRef="#ctx0" brushRef="#br0" timeOffset="1518.11">4384-617,'0'0,"0"0,0 0,0 0,0 0,0 0,0 0,0 0,0 0,0-7,0-1,0 1,0 0,0-1,0 8,0 0,0 0,0 0,0 0,0 0,0 0,7 0,3 8,4 3,8 4,2 9,13 1,4 4,5 3,1 2,3-5,-10-4,-4-3,-10-3,-12-2,-7-11,-7-6,-14-12,-3-6,-13-8,-11-11,-1-7,-8-7,-1-6,7 3,3 3,10 7,2 3,12 4,10 6,7 6,7 5,7-7,7 5,7 0,6 3</inkml:trace>
          <inkml:trace contextRef="#ctx0" brushRef="#br0" timeOffset="-798.48">3612-1441,'0'0,"0"0,0 0,0 0,0 0,4 6,8 6,6 5,17 9,16 12,13 10,7 4,-3-1,-1-3,-8-8,-12-8,-10-6,-15-9,-22-17,-15-7,-22-17,-10-10,-15-5,-16-10,-3-1,2-3,5 6,12-2,11 1,14 2,15-4,15-6,21-4,15-2,8-4,7 3,7 4,6 6,-3 11,-4 8</inkml:trace>
          <inkml:trace contextRef="#ctx0" brushRef="#br0" timeOffset="753.49">4234-933,'0'0,"0"0,0 0,0 0,0 0,0 0,0 0,3-12,8-10,8-17,6-17,12-10,7-9,9-3,0 6,2-3,-4 14,-7 10,-5 16</inkml:trace>
          <inkml:trace contextRef="#ctx0" brushRef="#br0" timeOffset="2158.27">4777-1118,'0'0,"0"0,0 0,0 0,0 0,0 0,0 8,0 3,7 7,4 14,3 18,5 10,2 23,1 6</inkml:trace>
          <inkml:trace contextRef="#ctx0" brushRef="#br0" timeOffset="1971.77">4675-989,'0'0,"0"0,0 0,0 0,0 0,0 0,7 8,7-1,9 3,12 2,9-2,4 4,1-8,-10-2,-5-8</inkml:trace>
          <inkml:trace contextRef="#ctx0" brushRef="#br0" timeOffset="453.29">4075-1607,'0'0,"0"0,0 0,0 0,0 0,0 0,0 0,12 8,2-5,4-3,8-3,-4-9,-5-5,1-8,-8-6,-3-6,-3 5,-4 3,0 2,0 8,4 8,3 16,7 8,5 11,6 12,8 8,6 8,9 2,5 2,-2-8,-7-4</inkml:trace>
          <inkml:trace contextRef="#ctx0" brushRef="#br0" timeOffset="3144.48">3561 1883,'0'0,"0"0,0 0,0 0,0 0,0 6,4 5,8 7,2 13,7 13,6 15,-2 10,-2 13,-6 2,-13 3,-8-8,-6-1,-10-15,-1-16,-9-15,-2-16,-8-23,-3-15,8-7,5-5,5-3,2 5,13 3,10-3,10 11,10 3,8 3,16 1,13 2,4 5,8 4,7 3,-4 0,1 0,-4 0,-9-3,-9-2,-11-1,-10 0</inkml:trace>
          <inkml:trace contextRef="#ctx0" brushRef="#br0" timeOffset="3685.54">4205 1952,'0'0,"0"0,0 0,0 0,0 0,0 0,0 0,0 0,11-10,7-10,8-6,9-13,13-13,7-8,5-2,-2 1</inkml:trace>
          <inkml:trace contextRef="#ctx0" brushRef="#br0" timeOffset="3419.25">4091 1823,'0'0,"0"0,0 0,0 0,0 0,0 0,0 0,7-8,3-6,4-8,6-7,1-8,0 0,7-4</inkml:trace>
          <inkml:trace contextRef="#ctx0" brushRef="#br0" timeOffset="-9964.67">466 2502,'0'0,"0"0,0 0,0 0,0 0,0 0,0 0,0 0,3-12,4-6,8-8,7-11,3-12,10-5,1-5,4 1,-6 0,-6 13,-1 8</inkml:trace>
          <inkml:trace contextRef="#ctx0" brushRef="#br0" timeOffset="-9639.98">718 2716,'0'0,"0"0,0 0,0 0,0 0,0 0,4-10,8-14,9-13,15-14,9-15,15-12,2-12,9 4,-2 1,-4 2,-7 17,-5 12</inkml:trace>
          <inkml:trace contextRef="#ctx0" brushRef="#br0" timeOffset="-5141.63">2178 2184,'0'0,"0"0,0 0,0 0,0 0,0 0,0 0,7-14,10-13,10-13,13-18,12-20,8-10,5-8,4 3,0 6,-2 6</inkml:trace>
          <inkml:trace contextRef="#ctx0" brushRef="#br0" timeOffset="-5427.7">2178 1510,'0'0,"0"0,0 0,0 0,0 0,0 0,10 9,10 1,11 8,17 11,14 8,12 7,4 7,1 2,-1-3,-8-4,-12-7,-12-5,-14-7,-14-10</inkml:trace>
          <inkml:trace contextRef="#ctx0" brushRef="#br0" timeOffset="-4099.99">3035 880,'0'0,"0"0,0 0,0 0,0 0,0 0,-7 4,-3 2,-10 13,-1 6,-7 18,-9 7,-4 10,6-3,3 3,11-5,14-11,14-6,11-16,6-16,12-9,4-12,-1-11,-2-9,-7-18,-9-6,-14-4,-10-8,-8 7,-3 0,-2 13,6 10,-1 12,4 11,3 11,4 7,7 10,8 9,2-2,13 3,13-1,4-6,3-4,4-6,-2-3,-7-3,-11-9,-13-2,-10-13,-15-10,-10-2,-12-7,-6 2,-7 5,11 4,1 9,10 13,10 9,7 4,14 14,7 5,9 3,9-2,0-3,1-2,1-5,-10-6,-4-4,-9-7,-8-3,-6-9,-8-8,-3-5,-3-5,-1-1,4 6,0 2,2 9,5 1,0 8,8 5,3 4,7 6,13 1,1-1,9 6,-4-6,-2-3</inkml:trace>
        </inkml:traceGroup>
      </inkml:traceGroup>
    </inkml:traceGroup>
    <inkml:traceGroup>
      <inkml:annotationXML>
        <emma:emma xmlns:emma="http://www.w3.org/2003/04/emma" version="1.0">
          <emma:interpretation id="{7BBFACAE-1A83-45C5-9FA4-1E72811D0F9B}" emma:medium="tactile" emma:mode="ink">
            <msink:context xmlns:msink="http://schemas.microsoft.com/ink/2010/main" type="paragraph" rotatedBoundingBox="22540,12955 24232,9837 25493,10522 23802,13639" alignmentLevel="2"/>
          </emma:interpretation>
        </emma:emma>
      </inkml:annotationXML>
      <inkml:traceGroup>
        <inkml:annotationXML>
          <emma:emma xmlns:emma="http://www.w3.org/2003/04/emma" version="1.0">
            <emma:interpretation id="{F15DCDC4-0F2B-47AB-8C9D-E5AB98BA9A05}" emma:medium="tactile" emma:mode="ink">
              <msink:context xmlns:msink="http://schemas.microsoft.com/ink/2010/main" type="line" rotatedBoundingBox="22540,12955 24232,9837 25493,10522 23802,13639">
                <msink:destinationLink direction="with" ref="{08880B45-7448-497A-BA4B-0E6DB4AC935F}"/>
              </msink:context>
            </emma:interpretation>
          </emma:emma>
        </inkml:annotationXML>
        <inkml:traceGroup>
          <inkml:annotationXML>
            <emma:emma xmlns:emma="http://www.w3.org/2003/04/emma" version="1.0">
              <emma:interpretation id="{5B6EC5D1-1400-470C-9BBA-ED203E258F73}" emma:medium="tactile" emma:mode="ink">
                <msink:context xmlns:msink="http://schemas.microsoft.com/ink/2010/main" type="inkWord" rotatedBoundingBox="22540,12955 24232,9837 25493,10522 23802,13639"/>
              </emma:interpretation>
              <emma:one-of disjunction-type="recognition" id="oneOf1">
                <emma:interpretation id="interp5" emma:lang="en-IN" emma:confidence="0">
                  <emma:literal>less</emma:literal>
                </emma:interpretation>
                <emma:interpretation id="interp6" emma:lang="en-IN" emma:confidence="0">
                  <emma:literal>k-6s"</emma:literal>
                </emma:interpretation>
                <emma:interpretation id="interp7" emma:lang="en-IN" emma:confidence="0">
                  <emma:literal>k-6s.""</emma:literal>
                </emma:interpretation>
                <emma:interpretation id="interp8" emma:lang="en-IN" emma:confidence="0">
                  <emma:literal>k-6s:"</emma:literal>
                </emma:interpretation>
                <emma:interpretation id="interp9" emma:lang="en-IN" emma:confidence="0">
                  <emma:literal>k-6s;"</emma:literal>
                </emma:interpretation>
              </emma:one-of>
            </emma:emma>
          </inkml:annotationXML>
          <inkml:trace contextRef="#ctx0" brushRef="#br0" timeOffset="-3561.95">3529-476,'0'0,"0"0,0 0,0 0,0 0,0 0,4 8,3 2,7 12,9 14,9 16,5 14,4 6,-10 6,1-2,-11-3,-14-6,-7-13,-14-8,-3-17,-12-14,-2-11,-7-13,5-8,5-12,5-10,9 0,7-3,14 7,7-3,12 1,11 8,9-1,9 10,5 1,2 2,1 7,1 6,-10 4,-11-3,-10 3,-15-12</inkml:trace>
          <inkml:trace contextRef="#ctx0" brushRef="#br0" timeOffset="-3111.07">3999-388,'0'0,"0"0,0 0,0 0,0 0,0 0,0 0,7-9,7-4,9-9,5-7,6-5</inkml:trace>
          <inkml:trace contextRef="#ctx0" brushRef="#br0" timeOffset="-3326.03">3877-610,'0'0,"0"0,0 0,0 0,0 0,0 0,0 0,7-7,4-8,-1-2,6-5,2-3</inkml:trace>
          <inkml:trace contextRef="#ctx0" brushRef="#br0" timeOffset="13349.38">4064 692,'0'0,"0"0,0 0,0 0,0 0,0 7,0 3,0 14,0 8,4 15,3 14,5 9,2 3,4 1,5-4,5-11,4-12,3-10,2-15,0-10,-5-12,-6-12,-8-6,-7-8,-11-4,-7-6,0-1,0 3,-1 5,0 7,1 9,0 1,-1 9,1 9,0 10,-3 2,-6 11,-2 5,1 7,-3-2,6-6</inkml:trace>
          <inkml:trace contextRef="#ctx0" brushRef="#br0" timeOffset="14096.97">4488 492,'0'0,"0"0,0 0,0 0,0 0,0 0,0 0,0 0,0 0,0 0,-9 7,-2 7,-3 3,0 5,-7 6,0 8,0 0,-2-4,5-4,4 0,-2-6,9-4,3 1,4-6,7 3,9-1,2 3,3 1,2 0,-2-2,-3-2,0-3,-4 0,-4-2,-3-7,0-3,2-7,-2-3,0-7,7-1,4 1,9-5,4 0,6 3,6 7,1 4,-2 13,-5 10,-9 10,-8 16,-17 15,-10 2,-16 6,2-3,-3-5,-3-12,6-15</inkml:trace>
          <inkml:trace contextRef="#ctx0" brushRef="#br0" timeOffset="14565.24">4784 480,'0'0,"0"0,0 0,0 0,0 0,0 0,0 0,0 9,0-2,0 1,4 4,-1-2,-3-3,0-7,0 0,0 0,0 0,0 0,7-7,0-3,0 2,0-4,6 5,-6-2,0 6,0 3,-7 0,4 9,-4-3,0-6</inkml:trace>
          <inkml:trace contextRef="#ctx0" brushRef="#br0" timeOffset="16570">4777 10,'0'0,"0"0,0 0,0 0,0 0,0 0,0 0,4 7,3 1,3 6,8 9,5 3,2 11,6 5,-2 7,4-5,-5-3,-1-4,-6-5,-2-4</inkml:trace>
          <inkml:trace contextRef="#ctx0" brushRef="#br0" timeOffset="17058.14">4523-388,'0'0,"0"0,0 0,0 0,0 0,0 0,0 7,0 4,0 1,4 2,3 1,8 0,0-5,2-6,3-4,-3-4,-3-6,1-2,-1-1,-7-2,-4 5,-10-2,-10 3,-5 9,-11 9,-2 9</inkml:trace>
          <inkml:trace contextRef="#ctx0" brushRef="#br1" timeOffset="20138.56">2464 2446,'0'0,"0"0,0 0,0 0,0 0,0 0,0 0,7 4,7 3,16 8,17 7,20 8,16 9,20 10,8 6,2 4,-2 7,-5 2,-9-7,-14-6,-14-7,-13-11</inkml:trace>
        </inkml:traceGroup>
      </inkml:traceGroup>
    </inkml:traceGroup>
  </inkml:traceGroup>
</inkml:ink>
</file>

<file path=ppt/ink/ink54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8:14.12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2FC6160-EFF3-45AB-8AEE-FCA9EEBDFEC0}" emma:medium="tactile" emma:mode="ink">
          <msink:context xmlns:msink="http://schemas.microsoft.com/ink/2010/main" type="writingRegion" rotatedBoundingBox="1798,7217 4654,5109 5575,6357 2720,8465"/>
        </emma:interpretation>
      </emma:emma>
    </inkml:annotationXML>
    <inkml:traceGroup>
      <inkml:annotationXML>
        <emma:emma xmlns:emma="http://www.w3.org/2003/04/emma" version="1.0">
          <emma:interpretation id="{9ED79CF5-61DE-4708-B20A-F6E86F98700F}" emma:medium="tactile" emma:mode="ink">
            <msink:context xmlns:msink="http://schemas.microsoft.com/ink/2010/main" type="paragraph" rotatedBoundingBox="1798,7217 4654,5109 5575,6357 2720,8465" alignmentLevel="1"/>
          </emma:interpretation>
        </emma:emma>
      </inkml:annotationXML>
      <inkml:traceGroup>
        <inkml:annotationXML>
          <emma:emma xmlns:emma="http://www.w3.org/2003/04/emma" version="1.0">
            <emma:interpretation id="{A50ECB9A-EE4F-4EF5-8E3E-2AF4B66716D2}" emma:medium="tactile" emma:mode="ink">
              <msink:context xmlns:msink="http://schemas.microsoft.com/ink/2010/main" type="line" rotatedBoundingBox="1798,7217 4654,5109 5575,6357 2720,8465"/>
            </emma:interpretation>
          </emma:emma>
        </inkml:annotationXML>
        <inkml:traceGroup>
          <inkml:annotationXML>
            <emma:emma xmlns:emma="http://www.w3.org/2003/04/emma" version="1.0">
              <emma:interpretation id="{81BD2F5D-AD6C-41C5-9021-F8147D8EB945}" emma:medium="tactile" emma:mode="ink">
                <msink:context xmlns:msink="http://schemas.microsoft.com/ink/2010/main" type="inkWord" rotatedBoundingBox="1798,7217 4654,5109 5575,6357 2720,8465"/>
              </emma:interpretation>
              <emma:one-of disjunction-type="recognition" id="oneOf0">
                <emma:interpretation id="interp0" emma:lang="en-IN" emma:confidence="0">
                  <emma:literal>Smoot</emma:literal>
                </emma:interpretation>
                <emma:interpretation id="interp1" emma:lang="en-IN" emma:confidence="0">
                  <emma:literal>Smart</emma:literal>
                </emma:interpretation>
                <emma:interpretation id="interp2" emma:lang="en-IN" emma:confidence="0">
                  <emma:literal>SmoA</emma:literal>
                </emma:interpretation>
                <emma:interpretation id="interp3" emma:lang="en-IN" emma:confidence="0">
                  <emma:literal>smoot</emma:literal>
                </emma:interpretation>
                <emma:interpretation id="interp4" emma:lang="en-IN" emma:confidence="0">
                  <emma:literal>Smolt</emma:literal>
                </emma:interpretation>
              </emma:one-of>
            </emma:emma>
          </inkml:annotationXML>
          <inkml:trace contextRef="#ctx0" brushRef="#br0">140 0,'0'0,"0"0,0 0,0 0,-4 7,3 4,-5 10,-1 26,-5 18,-6 29,-3 21,-2 11,4 6,3-15,5-14,11-25,22-29,9-34,17-30,10-17,7-17,4-2,-2 14,-14 21,-14 35,-14 37,-25 29,-21 31,-6 15,-6 11,-3-5,5-10,8-25,7-29,19-36,18-44,25-49,18-42,21-43,6-21</inkml:trace>
          <inkml:trace contextRef="#ctx0" brushRef="#br0" timeOffset="764.99">823 877,'0'0,"0"0,0 0,0 0,0 0,7 7,11 8,15 2,13 12,9-1,3 1,0-3,-8-3,-19-12,-16-13,-19-20,-17-10,-14-19,-8-20,-3-11,-3-4,5 0,12 4,4 11,17 17,16 19,8 14,19 21,12 17,7 10,5 0,10-1,-5-1,-2-3,-13-10,-6 0,-8-9,-18-11,-7-4,-10-12,-12-18,-9-7,1-19,-5-6,6 2,5-4,3 10,7 12,7 13,1 14,17 12,1 15,15 19,15 8,10 5,2 9,8 9,2-4,-6-2,-1-3,-13-16</inkml:trace>
          <inkml:trace contextRef="#ctx0" brushRef="#br0" timeOffset="1195.83">1885-557,'0'0,"0"0,0 0,0 0,-5 12,1 4,4 20,0 18,9 26,7 15,4 3,15-3,5-11,12-14,4-28,-1-25,-4-24,-9-28,-10-21,-11-12,-19-18,-13-4,-24 2,-12 8,-15 13,-11 23,-10 20,-3 31,-4 27,7 25</inkml:trace>
          <inkml:trace contextRef="#ctx0" brushRef="#br0" timeOffset="6141.19">2184-258,'0'0,"0"0,0 0,0 0,0 0,1 9,10 4,3 9,11 14,1 13,13 9,-7 1,-2 0,-9-10,-5-13,-9-11,-7-16,-14-21,-4-17,-8-17,-11-23,-9-19,0-19,-7-15,7-6,5-1,4 9,7 13,11 17,5 23,10 23,11 20,13 15,12 23,17 13,9 9,20 14,14 3,10 8,6 0,5 5,-2 2,-7-2,-9-2,-12-12,-16 3,-14-10</inkml:trace>
          <inkml:trace contextRef="#ctx0" brushRef="#br0" timeOffset="6434.41">2289-103,'0'0,"0"0,0 0,0 0,0 0,0 0,4-7,8-12,11-18,25-26,17-21,27-23,5-12,7-3</inkml:trace>
        </inkml:traceGroup>
      </inkml:traceGroup>
    </inkml:traceGroup>
  </inkml:traceGroup>
</inkml:ink>
</file>

<file path=ppt/ink/ink54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8:15.84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22DE180-623D-49E3-9A0A-FB9742B5F7CD}" emma:medium="tactile" emma:mode="ink">
          <msink:context xmlns:msink="http://schemas.microsoft.com/ink/2010/main" type="inkDrawing" rotatedBoundingBox="2683,9582 6310,5456 6728,5824 3101,9949" hotPoints="5670,6131 6616,5785 3662,9297 2716,9642" semanticType="enclosure" shapeName="Parallelogram"/>
        </emma:interpretation>
      </emma:emma>
    </inkml:annotationXML>
    <inkml:trace contextRef="#ctx0" brushRef="#br0">0 3429,'0'0,"0"0,0 0,0 0,0 0,10-6,15-16,21-27,37-45,51-44,43-55,38-48,41-50,23-31,5-17,3-3,-8 14,-26 32,-33 36,-38 49,-48 62,-46 56,-40 49,-34 33</inkml:trace>
    <inkml:trace contextRef="#ctx0" brushRef="#br0" timeOffset="428.91">568 3477,'0'0,"0"0,0 0,0 0,0 0,0 7,0-7,14-4,16-18,30-25,32-34,37-45,31-43,38-44,26-45,27-33,12-29,14-21,2-1,-6 4,-22 18,-20 32,-30 41,-40 47,-38 49,-38 48,-34 42</inkml:trace>
  </inkml:traceGroup>
</inkml:ink>
</file>

<file path=ppt/ink/ink54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8:35.58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85E1F65-7CCF-4576-871B-5A38B34F6249}" emma:medium="tactile" emma:mode="ink">
          <msink:context xmlns:msink="http://schemas.microsoft.com/ink/2010/main" type="writingRegion" rotatedBoundingBox="5643,10453 16025,1972 19740,6520 9358,15001"/>
        </emma:interpretation>
      </emma:emma>
    </inkml:annotationXML>
    <inkml:traceGroup>
      <inkml:annotationXML>
        <emma:emma xmlns:emma="http://www.w3.org/2003/04/emma" version="1.0">
          <emma:interpretation id="{192FD6B1-14F2-49EF-9790-22E161FAA569}" emma:medium="tactile" emma:mode="ink">
            <msink:context xmlns:msink="http://schemas.microsoft.com/ink/2010/main" type="paragraph" rotatedBoundingBox="5834,10723 11470,5527 12096,6206 6459,11402" alignmentLevel="1"/>
          </emma:interpretation>
        </emma:emma>
      </inkml:annotationXML>
      <inkml:traceGroup>
        <inkml:annotationXML>
          <emma:emma xmlns:emma="http://www.w3.org/2003/04/emma" version="1.0">
            <emma:interpretation id="{CD896836-2A56-47D1-BF18-144AE333FF95}" emma:medium="tactile" emma:mode="ink">
              <msink:context xmlns:msink="http://schemas.microsoft.com/ink/2010/main" type="line" rotatedBoundingBox="5834,10723 11470,5527 12096,6206 6459,11402"/>
            </emma:interpretation>
          </emma:emma>
        </inkml:annotationXML>
        <inkml:traceGroup>
          <inkml:annotationXML>
            <emma:emma xmlns:emma="http://www.w3.org/2003/04/emma" version="1.0">
              <emma:interpretation id="{E4F99F83-BF7B-4E3A-813B-6236ABFB87EB}" emma:medium="tactile" emma:mode="ink">
                <msink:context xmlns:msink="http://schemas.microsoft.com/ink/2010/main" type="inkWord" rotatedBoundingBox="5928,10825 8117,8808 8648,9384 6459,11402"/>
              </emma:interpretation>
              <emma:one-of disjunction-type="recognition" id="oneOf0">
                <emma:interpretation id="interp0" emma:lang="en-IN" emma:confidence="0">
                  <emma:literal>90x3</emma:literal>
                </emma:interpretation>
                <emma:interpretation id="interp1" emma:lang="en-IN" emma:confidence="0">
                  <emma:literal>900x3</emma:literal>
                </emma:interpretation>
                <emma:interpretation id="interp2" emma:lang="en-IN" emma:confidence="0">
                  <emma:literal>9043</emma:literal>
                </emma:interpretation>
                <emma:interpretation id="interp3" emma:lang="en-IN" emma:confidence="0">
                  <emma:literal>96x3</emma:literal>
                </emma:interpretation>
                <emma:interpretation id="interp4" emma:lang="en-IN" emma:confidence="0">
                  <emma:literal>960x3</emma:literal>
                </emma:interpretation>
              </emma:one-of>
            </emma:emma>
          </inkml:annotationXML>
          <inkml:trace contextRef="#ctx0" brushRef="#br0">349 250,'0'0,"0"0,0 0,0 0,0 0,-7-3,2 0,-8-6,-1-1,-5-5,-2 1,-8-1,-2 5,-3 6,4 4,-2 7,4 7,2 8,6 3,-1 9,9 7,5 3,12 1,0-2,13-6,3-7,9-8,5-15,6-10,3-16,-5-11,0-11,-6-10,-6-11,-15-6,-5 7,-2 2,-12 8,-1 5,4 17,0 11,4 18,11 7,8 18,6 14,16 5,8 8,9 3,4 0,5 0,-5-8,-7-6,-11-7,-9-12</inkml:trace>
          <inkml:trace contextRef="#ctx0" brushRef="#br0" timeOffset="463.75">886-510,'0'0,"0"0,0 0,0 0,-4 9,2 2,-3 11,0 14,5 22,5 6,2 10,4 1,12-11,3-11,9-16,8-18,3-24,1-16,-3-16,-10-9,-16-5,-13-4,-18 0,-9 3,-23 13,-2 8,-12 13,-1 9,-5 18,7 18,14 5,12 9</inkml:trace>
          <inkml:trace contextRef="#ctx0" brushRef="#br0" timeOffset="756.97">1163-828,'0'0,"0"0,0 0,0 0,0 0,10 6,8 3,21 1,14 0,19-1,14-6,-3-6,-7-1,-9-4</inkml:trace>
          <inkml:trace contextRef="#ctx0" brushRef="#br0" timeOffset="1005.31">1436-938,'0'0,"0"0,0 0,0 0,0 0,0 0,0 6,5 10,-1 4,3 17,4 12,3 6,2 4,-2-2,0 1,0-12</inkml:trace>
          <inkml:trace contextRef="#ctx0" brushRef="#br0" timeOffset="1594.51">1849-1326,'0'0,"0"0,0 0,0 0,0 0,0 0,-3-9,-8-4,7-9,4-9,9-6,7-5,5 5,9 4,6 8,4 15,-3 13,-3 11,-4 11,-9 9,-3 2,-6-1,-5-1,-3-4,3-8,3-8,4-6,6-13,4 2,6-4,2 4,4-1,-8 4,2 4,-9 9,-2 13,-12 16,-14 9,-12 12,-9 9,-16 10,-9-4,-6-6,3-4,-4-17</inkml:trace>
        </inkml:traceGroup>
        <inkml:traceGroup>
          <inkml:annotationXML>
            <emma:emma xmlns:emma="http://www.w3.org/2003/04/emma" version="1.0">
              <emma:interpretation id="{95F93457-2DD5-4604-AA10-D54AB295E626}" emma:medium="tactile" emma:mode="ink">
                <msink:context xmlns:msink="http://schemas.microsoft.com/ink/2010/main" type="inkWord" rotatedBoundingBox="8796,8166 9263,7736 9757,8272 9290,8702"/>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&amp;</emma:literal>
                </emma:interpretation>
                <emma:interpretation id="interp8" emma:lang="en-IN" emma:confidence="0">
                  <emma:literal>*</emma:literal>
                </emma:interpretation>
                <emma:interpretation id="interp9" emma:lang="en-IN" emma:confidence="0">
                  <emma:literal>J</emma:literal>
                </emma:interpretation>
              </emma:one-of>
            </emma:emma>
          </inkml:annotationXML>
          <inkml:trace contextRef="#ctx0" brushRef="#br0" timeOffset="4893.28">3049-2024,'0'0,"0"0,0 0,0 0,0 0,0 0,0 0,-7 0,-2 0,9 0,6-7,4-13,11-5,6-13,8-14,9-2,6-9,-3 0,-6 4,-6 12,-5 4,-9 18,-7 8,-6 14</inkml:trace>
          <inkml:trace contextRef="#ctx0" brushRef="#br0" timeOffset="4523.72">2931-2483,'0'0,"0"0,0 0,0 0,0 0,0 0,0 0,0 0,0 0,-7-6,2-3,5 9,0 0,10 3,2 9,13 5,14 4,5 7,11 6,3 7,6 3,1 2,-7-7,-7-2,-5-7,-14-4,-6-4,-11-9,-8-1,-7-5</inkml:trace>
        </inkml:traceGroup>
        <inkml:traceGroup>
          <inkml:annotationXML>
            <emma:emma xmlns:emma="http://www.w3.org/2003/04/emma" version="1.0">
              <emma:interpretation id="{DF6E12C0-CB98-4B63-9928-17E547421737}" emma:medium="tactile" emma:mode="ink">
                <msink:context xmlns:msink="http://schemas.microsoft.com/ink/2010/main" type="inkWord" rotatedBoundingBox="9623,7230 11470,5527 12036,6141 10189,7844"/>
              </emma:interpretation>
              <emma:one-of disjunction-type="recognition" id="oneOf2">
                <emma:interpretation id="interp10" emma:lang="en-IN" emma:confidence="0">
                  <emma:literal>18x5</emma:literal>
                </emma:interpretation>
                <emma:interpretation id="interp11" emma:lang="en-IN" emma:confidence="0">
                  <emma:literal>1845</emma:literal>
                </emma:interpretation>
                <emma:interpretation id="interp12" emma:lang="en-IN" emma:confidence="0">
                  <emma:literal>18*5</emma:literal>
                </emma:interpretation>
                <emma:interpretation id="interp13" emma:lang="en-IN" emma:confidence="0">
                  <emma:literal>184 J</emma:literal>
                </emma:interpretation>
                <emma:interpretation id="interp14" emma:lang="en-IN" emma:confidence="0">
                  <emma:literal>185x5</emma:literal>
                </emma:interpretation>
              </emma:one-of>
            </emma:emma>
          </inkml:annotationXML>
          <inkml:trace contextRef="#ctx0" brushRef="#br0" timeOffset="13577.01">3573-3275,'0'0,"0"0,0 0,0 0,0 0,0 0,0 0,4 7,6 4,13 5,13 9,13 6,9 8,8 6,4 3,-3 4,-5-4,-7-8,-11-3,-7-8,-7-7</inkml:trace>
          <inkml:trace contextRef="#ctx0" brushRef="#br0" timeOffset="14135.53">4270-3714,'0'0,"0"0,0 0,0 0,0 0,0 0,-7 0,-3 4,-4 8,-2 6,-2 13,0 8,-1 10,5 5,7 3,3-7,11-10,11-6,12-15,18-13,10-9,12-12,6 3,-2-5,-6 5,-14 5,-18 11,-17 8,-23 10,-22 6,-13 10,-16 4,-5-3,-7-14,6-11,-3-17,13-26,9-15,15-22,16-16,22-9</inkml:trace>
          <inkml:trace contextRef="#ctx0" brushRef="#br0" timeOffset="14469.64">4726-3934,'0'0,"0"0,0 0,0 0,0 0,0 0,10 4,13-1,18-3,13 0,17 0,5 0,2 0,-4 0,-13 0,-11 0</inkml:trace>
          <inkml:trace contextRef="#ctx0" brushRef="#br0" timeOffset="14705.01">4899-4118,'0'0,"0"0,0 0,0 0,0 0,0 8,3 4,4 5,6 12,1 13,7 12,2 12,-2 4,-3 4</inkml:trace>
          <inkml:trace contextRef="#ctx0" brushRef="#br0" timeOffset="15126.51">5319-4623,'0'0,"0"0,0 0,0 0,0 0,0 0,0 7,3 5,8 5,6 6,10 4,5 0,12-1,3-4,5 2,-5-4,-1-5,-2 7,-5 0,-11 5,-5 2,-12 5,-8 3,-6-3,-11-10,-6-2,-4-7</inkml:trace>
          <inkml:trace contextRef="#ctx0" brushRef="#br0" timeOffset="15468.69">5255-4378,'0'0,"0"0,0 0,0 0,0 0,-9 6,2-6,-3 0,-1 0,4-6,3-7,8-9,10-14,4-13,10-10,4-4,8 1,1 6,-6 10,-5 7,-9 15,-1 6,-10 6,-3 9,-7 3</inkml:trace>
        </inkml:traceGroup>
      </inkml:traceGroup>
    </inkml:traceGroup>
    <inkml:traceGroup>
      <inkml:annotationXML>
        <emma:emma xmlns:emma="http://www.w3.org/2003/04/emma" version="1.0">
          <emma:interpretation id="{F162E4E3-D993-4111-9ED4-B8A9A845F31F}" emma:medium="tactile" emma:mode="ink">
            <msink:context xmlns:msink="http://schemas.microsoft.com/ink/2010/main" type="paragraph" rotatedBoundingBox="7378,11071 17101,3275 19750,6579 10026,14375" alignmentLevel="1"/>
          </emma:interpretation>
        </emma:emma>
      </inkml:annotationXML>
      <inkml:traceGroup>
        <inkml:annotationXML>
          <emma:emma xmlns:emma="http://www.w3.org/2003/04/emma" version="1.0">
            <emma:interpretation id="{A535A76F-9926-4076-9450-0147A0199FCA}" emma:medium="tactile" emma:mode="ink">
              <msink:context xmlns:msink="http://schemas.microsoft.com/ink/2010/main" type="inkBullet" rotatedBoundingBox="7809,11609 8942,10701 9546,11455 8414,12363"/>
            </emma:interpretation>
            <emma:one-of disjunction-type="recognition" id="oneOf3">
              <emma:interpretation id="interp15" emma:lang="en-IN" emma:confidence="0">
                <emma:literal>-31</emma:literal>
              </emma:interpretation>
              <emma:interpretation id="interp16" emma:lang="en-IN" emma:confidence="0">
                <emma:literal>331</emma:literal>
              </emma:interpretation>
              <emma:interpretation id="interp17" emma:lang="en-IN" emma:confidence="0">
                <emma:literal>31</emma:literal>
              </emma:interpretation>
              <emma:interpretation id="interp18" emma:lang="en-IN" emma:confidence="0">
                <emma:literal>-3</emma:literal>
              </emma:interpretation>
              <emma:interpretation id="interp19" emma:lang="en-IN" emma:confidence="0">
                <emma:literal>-₹1</emma:literal>
              </emma:interpretation>
            </emma:one-of>
          </emma:emma>
        </inkml:annotationXML>
        <inkml:trace contextRef="#ctx0" brushRef="#br0" timeOffset="26532.09">1980 1383,'0'0,"0"0,0 0,0 0,0 0,0 0,0 0,0 0,14-8,11-11,5-6,15-13,7-11,2-1,1-3,-2 7,-11 6,-5 6,-10 8</inkml:trace>
        <inkml:trace contextRef="#ctx0" brushRef="#br0" timeOffset="27568.98">2518 503,'0'0,"0"0,0 0,0 0,0 0,0 0,11-9,3-6,10-7,13-7,11-8,7 3,5 9,-6 6,-2 12,-10 17,-12 16,-12 16,-11 6,-11 6,-10 5,-7 5,-2-6,5-9,1-10,3-9,5-16,9-14,10-14,10-11,11-5,14-8,4 3,6 4,-4 11,0 10,-7 23,-7 16,-14 10,-9 14,-14 13,-10 15,-17 9,-5-2,-13-5,-3-5,-7-7,1-17,1-12,8-20</inkml:trace>
        <inkml:trace contextRef="#ctx0" brushRef="#br0" timeOffset="26039.89">2774 342,'0'0,"0"0,0 0,0 0,0 0,0 0,0 0,-7 0,7 0,0 0,0 0,3 8,8 6,7 6,4 9,10 12,5 8,4 1,-2 3,3-7,-5-2,-5-5,-2-7,-5-10,-6-9,-8-4,-4-9,-7 0,0 0,0 0,0 0,0 0,0 0,0 0,0 0,0 0,0 0,0 0,0 0</inkml:trace>
      </inkml:traceGroup>
      <inkml:traceGroup>
        <inkml:annotationXML>
          <emma:emma xmlns:emma="http://www.w3.org/2003/04/emma" version="1.0">
            <emma:interpretation id="{5868F3CF-01DD-4D27-9076-FBA4996034AA}" emma:medium="tactile" emma:mode="ink">
              <msink:context xmlns:msink="http://schemas.microsoft.com/ink/2010/main" type="line" rotatedBoundingBox="9320,9514 17101,3275 18473,4986 10692,11225"/>
            </emma:interpretation>
          </emma:emma>
        </inkml:annotationXML>
        <inkml:traceGroup>
          <inkml:annotationXML>
            <emma:emma xmlns:emma="http://www.w3.org/2003/04/emma" version="1.0">
              <emma:interpretation id="{A5CFD8BE-0171-4349-BD16-BEDB2E2C767E}" emma:medium="tactile" emma:mode="ink">
                <msink:context xmlns:msink="http://schemas.microsoft.com/ink/2010/main" type="inkWord" rotatedBoundingBox="9320,9514 12894,6648 13771,7742 10197,10608"/>
              </emma:interpretation>
              <emma:one-of disjunction-type="recognition" id="oneOf4">
                <emma:interpretation id="interp20" emma:lang="en-IN" emma:confidence="0">
                  <emma:literal>1.1713)</emma:literal>
                </emma:interpretation>
                <emma:interpretation id="interp21" emma:lang="en-IN" emma:confidence="0">
                  <emma:literal>1-1713)</emma:literal>
                </emma:interpretation>
                <emma:interpretation id="interp22" emma:lang="en-IN" emma:confidence="0">
                  <emma:literal>"1713)</emma:literal>
                </emma:interpretation>
                <emma:interpretation id="interp23" emma:lang="en-IN" emma:confidence="0">
                  <emma:literal>"1113)</emma:literal>
                </emma:interpretation>
                <emma:interpretation id="interp24" emma:lang="en-IN" emma:confidence="0">
                  <emma:literal>1.17(s)</emma:literal>
                </emma:interpretation>
              </emma:one-of>
            </emma:emma>
          </inkml:annotationXML>
          <inkml:trace contextRef="#ctx0" brushRef="#br0" timeOffset="28646.07">3649-527,'0'0,"0"0,0 0,0 0,0 0,0 0,0 0,0 7,4 3,10 7,3 2,8 6,9 11,6 9,3 3,1 1,2-7,-6-1,-4-4,1-3,-4-5,-8-7,-4-4</inkml:trace>
          <inkml:trace contextRef="#ctx0" brushRef="#br0" timeOffset="29114.95">4426-603,'0'0,"0"0,0 0,0 0,0 0,0 7,0-1,-4 6,1 2,-4 4,-1 1,-4-2,2 0,-5-7,1-1,-3-6,3-3,3-7,4-5,3-3,4-3,4-1,-1 0,4 9,4 3,0 7,-3 4</inkml:trace>
          <inkml:trace contextRef="#ctx0" brushRef="#br0" timeOffset="29510.15">4454-1216,'0'0,"0"0,0 0,0 0,0 0,5 7,2 5,4 1,6 14,13 7,9 8,11 8,-3-3,1 5,-4-4,-9-4,-3-7,-7-8,-6-7</inkml:trace>
          <inkml:trace contextRef="#ctx0" brushRef="#br0" timeOffset="30985.39">4674-1467,'0'0,"0"0,0 0,0 0,0 0,0 0,0 0,0 0,0 0,8-6,7-10,3-4,7-17,8-7,10-9,1 2,2-1,-6 6,-6 7,-6 10,-9 7,-6 9,-6 4,-7 9,0 0,0 0,0 0,0 0,0 0,3 9,1-2,3-1,4 6,8 2,6 8,5 12,1 6,10 4,5 9,-4-7,2 3,-3-5,-4-4,-5-4,-6-7,-8-7,-8-7,-2-3,-5-5,-3-7,0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31511.35">5724-2633,'0'0,"0"0,0 0,0 0,0 0,-7 6,0 6,-7 5,4 15,3 11,3 14,8 8,10 9,17 7,14-1,9-6,12-6,8-14,2-15,8-12,1-18,3-21,-5-22</inkml:trace>
          <inkml:trace contextRef="#ctx0" brushRef="#br0" timeOffset="32016.99">6321-2789,'0'0,"0"0,0 0,0 0,0 0,0 0,0 0,0 0,4-9,3-4,8 3,3-2,10 8,1 8,-5 14,-1 13,-9 10,-3 11,1-1,-5 0,-3-7,-1-7,4-12,8-13,8-12,5-12,11-6,-1-1,7 6,2 1,1 5,-6 7,-17 12,-15 8,-10 17,-17 16,-11 4,-4 8</inkml:trace>
          <inkml:trace contextRef="#ctx0" brushRef="#br0" timeOffset="32508.85">6307-3426,'0'0,"0"0,0 0,0 0,0 0,0 0,10-3,17-1,22-1,24-7,17 1,21 2,14 14,4 14,-5 13,-6 15,-16 19,-14 16,-17 7,-25-2,-16 6,-20-2,-10-1,-10-12,-15-14,-5-8,5-15,-1-16,12-9</inkml:trace>
        </inkml:traceGroup>
        <inkml:traceGroup>
          <inkml:annotationXML>
            <emma:emma xmlns:emma="http://www.w3.org/2003/04/emma" version="1.0">
              <emma:interpretation id="{56870C03-6E6B-479B-8DBF-B0C616C5D467}" emma:medium="tactile" emma:mode="ink">
                <msink:context xmlns:msink="http://schemas.microsoft.com/ink/2010/main" type="inkWord" rotatedBoundingBox="13667,6325 17246,3456 18473,4986 14894,7856"/>
              </emma:interpretation>
              <emma:one-of disjunction-type="recognition" id="oneOf5">
                <emma:interpretation id="interp25" emma:lang="en-IN" emma:confidence="0">
                  <emma:literal>-14.44£,</emma:literal>
                </emma:interpretation>
                <emma:interpretation id="interp26" emma:lang="en-IN" emma:confidence="0">
                  <emma:literal>-14.44£;</emma:literal>
                </emma:interpretation>
                <emma:interpretation id="interp27" emma:lang="en-IN" emma:confidence="0">
                  <emma:literal>-14.44£)</emma:literal>
                </emma:interpretation>
                <emma:interpretation id="interp28" emma:lang="en-IN" emma:confidence="0">
                  <emma:literal>iai4tss,</emma:literal>
                </emma:interpretation>
                <emma:interpretation id="interp29" emma:lang="en-IN" emma:confidence="0">
                  <emma:literal>-'4.44£,</emma:literal>
                </emma:interpretation>
              </emma:one-of>
            </emma:emma>
          </inkml:annotationXML>
          <inkml:trace contextRef="#ctx0" brushRef="#br0" timeOffset="37094.15">8515-4816,'0'0,"0"0,0 0,0 0,0 0,0 0,0 0,7 8,3 3,8 9,8 4,11-1,6 6,6 5,-1 3,-4-5,-5-1,-2-4,-5-7</inkml:trace>
          <inkml:trace contextRef="#ctx0" brushRef="#br0" timeOffset="37534.84">8943-5243,'0'0,"0"0,0 0,0 0,0 0,0 0,0 0,4 7,-1 13,3 7,-3 11,1 14,-1 7,-3 6,0-1,-3 0,-1-11,4-2,0-16,4-9,3-11,7-12,4-9,15-15,11-8,13-15,5-11,-1-6,5-4,-3 4</inkml:trace>
          <inkml:trace contextRef="#ctx0" brushRef="#br0" timeOffset="37882.91">8936-4996,'0'0,"0"0,0 0,0 0,0 0,0 0,7 9,6-2,8 10,12-2,10 7,8 3,5 11,3-4,-8-3,-3 1,-10-3,-6-6,-5-3</inkml:trace>
          <inkml:trace contextRef="#ctx0" brushRef="#br0" timeOffset="38357.65">9649-5280,'0'0,"0"0,0 0,0 0,0 0,0 0,0 0,0 0,0 8,0-1,0 3,-3 2,-1-2,-5 4,2-7,0-1,0-2,-3-4,3 0,0-4,3-6,0-2,4-3,4 0,0 1,-1 4,1 0,-1 3,-3 7,0 0,0 0,0 7,-3 3</inkml:trace>
          <inkml:trace contextRef="#ctx0" brushRef="#br0" timeOffset="38943.18">9916-5891,'0'0,"0"0,0 0,0 0,0 0,0 0,0 0,0 0,0 0,5 8,6 7,-1 7,1 11,-1 16,-3 5,2 5,-5-1,-1 3,1-16,-4-2,3-18,4-16,8-18,13-13,7-12,9-8,7-12,4-2,2-5</inkml:trace>
          <inkml:trace contextRef="#ctx0" brushRef="#br0" timeOffset="39190.56">10101-5754,'0'0,"0"0,0 0,0 0,0 0,0 0,0 0,4 7,6 6,8 4,12 7,5 15,9 10,9 5,-2 0,-3 2</inkml:trace>
          <inkml:trace contextRef="#ctx0" brushRef="#br0" timeOffset="39831.84">10491-6318,'0'0,"0"0,0 0,0 0,0 0,0 0,-7 12,4 5,3 10,3 12,8 15,3 2,10 10,14-9,9-4,11-16,9-5,6-18,1-17,4-23,-10-11,-6-11,-14-4,-9-2,-18 1,-11 8,-6 2,-4 13,-4 9,-3 11,4 2,3 8,0 8,3 6,8 3,5 5,5 1,9 5,2-3,5-1,-5-1,3-6,-7 4,-1-6,-10 0,-6 10,-8 3,-3 2,-7-6</inkml:trace>
          <inkml:trace contextRef="#ctx0" brushRef="#br1" timeOffset="48387.78">11246-6364,'0'0,"0"0,0 0,0 0,0 0,0 0,0 0,-7 0,-5 5,-6-1,-6 2,-8 1,-3 7,-6-4,4 2,5-2,6-3,5 3,6-3,5-1,10 1,10 0,-3 0,8 0,6 8,5 0,6 0,2 6,-3-5,-1 1,-5 2,0 1,-8-6,-3 1,-1-3,-6-5,0 1,0-8,0 0,4-8,8-2,2-2,4 0,8-2,13 1,2 6,3 7,-5 7,-5 17,-6 9,-17 13,-15 12,-13 3,-12 3,-13-1,-2-9,5-10,-1-9,4-18,7-8,4-13,7-7,11-5,11-2,7 1,15 7,8-2,5 8,5 4,5 4,2 4,-3-1</inkml:trace>
          <inkml:trace contextRef="#ctx0" brushRef="#br0" timeOffset="40064.21">11073-6259,'0'0,"0"0,0 0,0 0,0 0,0 0,8-3,6-7,12-14,9-13</inkml:trace>
          <inkml:trace contextRef="#ctx0" brushRef="#br1" timeOffset="49859.09">11672-6452,'0'0,"0"0,0 0,0 0,0 0,0 0,0 0,0 0,0 0,0 0,0 0,0 10,3 11,10 1,1 8,7 11,9 8,5 7,6 17,5 3,1 12,-4 7,-3 8,-6 0,-6-3,-7-8,-10-13,-8-18,-3-12,0-20,0-15</inkml:trace>
          <inkml:trace contextRef="#ctx0" brushRef="#br0" timeOffset="36639.78">7952-3758,'0'0,"0"0,0 0,0 0,0 0,0 0,0 0,0 0,0 0,0 0,0 0,10-3,4-6,11-8,3-6,2-13,2-3,2-10,-6 3,-2 2,-5 9,1 6,-8 10,-4 8,-6 4,-4 7,0 0</inkml:trace>
        </inkml:traceGroup>
      </inkml:traceGroup>
      <inkml:traceGroup>
        <inkml:annotationXML>
          <emma:emma xmlns:emma="http://www.w3.org/2003/04/emma" version="1.0">
            <emma:interpretation id="{AAC66843-502F-40DE-84E0-310E68AB0977}" emma:medium="tactile" emma:mode="ink">
              <msink:context xmlns:msink="http://schemas.microsoft.com/ink/2010/main" type="line" rotatedBoundingBox="11749,10103 17534,5378 18977,7144 13192,11869"/>
            </emma:interpretation>
          </emma:emma>
        </inkml:annotationXML>
        <inkml:traceGroup>
          <inkml:annotationXML>
            <emma:emma xmlns:emma="http://www.w3.org/2003/04/emma" version="1.0">
              <emma:interpretation id="{3260DB1A-C4C7-4466-A6C9-3AC27F7BBA5A}" emma:medium="tactile" emma:mode="ink">
                <msink:context xmlns:msink="http://schemas.microsoft.com/ink/2010/main" type="inkWord" rotatedBoundingBox="11749,10103 15450,7080 16892,8847 13192,11869"/>
              </emma:interpretation>
              <emma:one-of disjunction-type="recognition" id="oneOf6">
                <emma:interpretation id="interp30" emma:lang="en-IN" emma:confidence="0">
                  <emma:literal>1405</emma:literal>
                </emma:interpretation>
                <emma:interpretation id="interp31" emma:lang="en-IN" emma:confidence="0">
                  <emma:literal>-145</emma:literal>
                </emma:interpretation>
                <emma:interpretation id="interp32" emma:lang="en-IN" emma:confidence="0">
                  <emma:literal>-1455</emma:literal>
                </emma:interpretation>
                <emma:interpretation id="interp33" emma:lang="en-IN" emma:confidence="0">
                  <emma:literal>-14545</emma:literal>
                </emma:interpretation>
                <emma:interpretation id="interp34" emma:lang="en-IN" emma:confidence="0">
                  <emma:literal>-14555</emma:literal>
                </emma:interpretation>
              </emma:one-of>
            </emma:emma>
          </inkml:annotationXML>
          <inkml:trace contextRef="#ctx0" brushRef="#br1" timeOffset="57366.61">7532-664,'0'0,"0"0,0 0,0 0,0 0,0 0,0 0,0 0,0 0,0 0,7 12,7 1,7 9,5 9,6 6,9 7,3 4,5 2,-6 3,-3-6,-6-4,-6-4,-2-6</inkml:trace>
          <inkml:trace contextRef="#ctx0" brushRef="#br1" timeOffset="57875.25">8110-1316,'0'0,"0"0,0 0,0 0,0 7,4 5,0 10,3 12,0 16,3 18,-3 10,2 2,-5-3,-4-2,0-11,-4-8,4-15,0-16,0-11,7-7,7-24,7-12,15-12,8-11,11-9,6-10,6-7,2 2,0-2</inkml:trace>
          <inkml:trace contextRef="#ctx0" brushRef="#br1" timeOffset="58200.89">8276-1131,'0'0,"0"0,0 0,0 0,0 0,0 0,7 8,8 2,9 9,13 10,14 16,6 6,5 8,-1 6,1-1,-5-6</inkml:trace>
          <inkml:trace contextRef="#ctx0" brushRef="#br1" timeOffset="55444.07">6690 814,'0'0,"0"0,0 0,0 0,0 0,0 0,0 0,0 0,0 0,0 0,0 0,0-8,0 1,3 0,4-5,11-5,12-8,9-14,12-8,9-6,4-4,4-9,3 0,-6-2,-6 10,-8 2,-5 12,-18 10,-5 12,-9 9,-7 4,-7 9,0 0,-7 4,-4 1,1 2</inkml:trace>
          <inkml:trace contextRef="#ctx0" brushRef="#br1" timeOffset="59954.99">6942-324,'0'0,"0"0,0 0,0 0,0 0,-3-15,3-17,3-29,11-34,16-37,18-37,26-28,25-16,23-7,19 0,21 6,15 11,15 19,4 21,7 29,2 24,1 24,1 25,-6 29,-5 25,-16 29,-13 30,-17 16,-19 32,-31 19,-18 13,-29 17,-36 11,-27 18,-36 10,-20 2,-25 5,-28 1,-18-1,-22-4,-21-10,-16-16,-9-16,-5-24,-10-22,-4-22,7-26,-1-27,5-21,14-24,15-27,18-27,32-32,30-33,42-33,44-29,54-34,52-20,30 1,13 24</inkml:trace>
          <inkml:trace contextRef="#ctx0" brushRef="#br1" timeOffset="58586.86">8723-1502,'0'0,"0"0,0 0,0 0,0 0,5 7,2-1,7 10,11 2,16 4,6 4,10 7,4 3,1 1,0 1,-6-1,-11 2,-8 3,-16-3,-14-2,-11-3,-13-12</inkml:trace>
          <inkml:trace contextRef="#ctx0" brushRef="#br1" timeOffset="58896.81">8739-1506,'0'0,"0"0,0 0,0 0,0 0,0 0,0 0,-4-8,8-9,6-12,8-17,12-11,9-26,12-9,12-7,5 0,-3 8,-2 8,-8 14,-7 18</inkml:trace>
        </inkml:traceGroup>
        <inkml:traceGroup>
          <inkml:annotationXML>
            <emma:emma xmlns:emma="http://www.w3.org/2003/04/emma" version="1.0">
              <emma:interpretation id="{8DC2E22B-1F3A-4082-9D4D-7065041F22D6}" emma:medium="tactile" emma:mode="ink">
                <msink:context xmlns:msink="http://schemas.microsoft.com/ink/2010/main" type="inkWord" rotatedBoundingBox="16908,7165 18159,6143 18570,6646 17319,7668"/>
              </emma:interpretation>
              <emma:one-of disjunction-type="recognition" id="oneOf7">
                <emma:interpretation id="interp35" emma:lang="en-IN" emma:confidence="0">
                  <emma:literal>to</emma:literal>
                </emma:interpretation>
                <emma:interpretation id="interp36" emma:lang="en-IN" emma:confidence="0">
                  <emma:literal>€0</emma:literal>
                </emma:interpretation>
                <emma:interpretation id="interp37" emma:lang="en-IN" emma:confidence="0">
                  <emma:literal>10</emma:literal>
                </emma:interpretation>
                <emma:interpretation id="interp38" emma:lang="en-IN" emma:confidence="0">
                  <emma:literal>£0</emma:literal>
                </emma:interpretation>
                <emma:interpretation id="interp39" emma:lang="en-IN" emma:confidence="0">
                  <emma:literal>50</emma:literal>
                </emma:interpretation>
              </emma:one-of>
            </emma:emma>
          </inkml:annotationXML>
          <inkml:trace contextRef="#ctx0" brushRef="#br1" timeOffset="60621.68">11246-2862,'0'0,"0"0,0 0,0 0,0 0,0 0,0 0,0 0,11-19,14-16,19-21,18-29,21-23,14-16</inkml:trace>
          <inkml:trace contextRef="#ctx0" brushRef="#br1" timeOffset="60365.35">11047-3250,'0'0,"0"0,0 0,0 0,0 0,4-7,8-8,9-14</inkml:trace>
          <inkml:trace contextRef="#ctx0" brushRef="#br1" timeOffset="61263.97">11846-4110,'0'0,"0"0,0 0,0 0,0 0,-7 8,0 3,-3 6,-4 5,-2 0,5 8,1-5,2-2,1-5,4-4,-1-1,4-6,0-7,0 0,0 0,0 0,0 0,0 0,0 0,0 0,-3 7,-1 10,-1 3,5 9,5 11,6 8,7-1,12 2,12-5,14-10,6-15,12-19,4-19,-6-15,-1-10,-11-11,-21-17,-16-14,-23-4,-23 2,-20 12,-26 8,-10 24,-14 31,-5 31,0 28,1 37</inkml:trace>
        </inkml:traceGroup>
      </inkml:traceGroup>
    </inkml:traceGroup>
  </inkml:traceGroup>
</inkml:ink>
</file>

<file path=ppt/ink/ink54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20:49.66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A225C74-9DCA-4C4A-A5A8-9CFC7A460FC6}" emma:medium="tactile" emma:mode="ink">
          <msink:context xmlns:msink="http://schemas.microsoft.com/ink/2010/main" type="inkDrawing" rotatedBoundingBox="13605,12260 23918,2574 26048,4842 15735,14528" hotPoints="22306,2636 24475,4219 16924,14564 14756,12981" semanticType="enclosure" shapeName="Rectangle">
            <msink:sourceLink direction="with" ref="{6C3E3DB7-F676-497A-8C8C-14E3E5117AFD}"/>
          </msink:context>
        </emma:interpretation>
      </emma:emma>
    </inkml:annotationXML>
    <inkml:trace contextRef="#ctx0" brushRef="#br0">2508 10111,'0'0,"0"0,0 0,0 0,0 0,11-6,12-10,24-12,36-28,43-34,40-34,40-38,39-41,34-33,21-30,21-20,20-27,12-15,12-11,8-12,9-11,1 1,0 4,-3 1,-8-4,-3 2,-14 11,-13 12,-8 12,-10 9,-17 15,-17 21,-17 10,-24 18,-21 16,-25 17,-25 16,-26 16,-23 21,-27 17,-23 20,-19 25,-19 21,-20 16,-10 21,-22 12,-7 5,-12 10,-8 0,-12-6,-8-3,-4-8,-7-1,-10-13,3-1,-7-7,0-8,4-9,-1 7,8-7,0 0,-1 4,12 8,2 2,-2 3,-3 9,6 6,3 4,-3 1,-2 7,-2 14,-3 7,-15 16,-3 11,-15 20,-14 11,-11 20,-20 20,-12 20,-13 20,-16 14,-15 19,-14 16,-15 14,-17 22,-17 15,-11 16,-15 10,-10 11,-9 18,-11 13,1 8,-12 18,-1 16,-9 5,6 1,-2 9,-8-1,13-5,2-10,5-9,11-8,12-12,9-19,13-18,12-16,21-20,12-25,21-16,20-23,24-14,29-22,22-20,24-22,24-21,25-18,26-15,21-12,22-11,19-2,22-1,20-2,13 3,12 6,16 3,13 9,13 6,9 6,11 15,4 9,-2 11,5 4,-4 14,-7 5,-11-1,-17-3,-23-12,-25-15,-24-14,-21-18,-16-19,-18-22</inkml:trace>
  </inkml:traceGroup>
</inkml:ink>
</file>

<file path=ppt/ink/ink54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19:40.990"/>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6C3E3DB7-F676-497A-8C8C-14E3E5117AFD}" emma:medium="tactile" emma:mode="ink">
          <msink:context xmlns:msink="http://schemas.microsoft.com/ink/2010/main" type="writingRegion" rotatedBoundingBox="15139,12125 23696,3341 24964,4577 16408,13361">
            <msink:destinationLink direction="with" ref="{8A225C74-9DCA-4C4A-A5A8-9CFC7A460FC6}"/>
          </msink:context>
        </emma:interpretation>
      </emma:emma>
    </inkml:annotationXML>
    <inkml:traceGroup>
      <inkml:annotationXML>
        <emma:emma xmlns:emma="http://www.w3.org/2003/04/emma" version="1.0">
          <emma:interpretation id="{65CF0F72-BC0C-4AF1-AB23-C26516914AF1}" emma:medium="tactile" emma:mode="ink">
            <msink:context xmlns:msink="http://schemas.microsoft.com/ink/2010/main" type="paragraph" rotatedBoundingBox="15139,12125 23696,3341 24964,4577 16408,13361" alignmentLevel="1"/>
          </emma:interpretation>
        </emma:emma>
      </inkml:annotationXML>
      <inkml:traceGroup>
        <inkml:annotationXML>
          <emma:emma xmlns:emma="http://www.w3.org/2003/04/emma" version="1.0">
            <emma:interpretation id="{800F9FB2-1A10-4F6D-9518-AE3CA6C27806}" emma:medium="tactile" emma:mode="ink">
              <msink:context xmlns:msink="http://schemas.microsoft.com/ink/2010/main" type="line" rotatedBoundingBox="15139,12125 23696,3341 24964,4577 16408,13361"/>
            </emma:interpretation>
          </emma:emma>
        </inkml:annotationXML>
        <inkml:traceGroup>
          <inkml:annotationXML>
            <emma:emma xmlns:emma="http://www.w3.org/2003/04/emma" version="1.0">
              <emma:interpretation id="{C5C1D997-5B61-476D-824A-5B022DD8BAC3}" emma:medium="tactile" emma:mode="ink">
                <msink:context xmlns:msink="http://schemas.microsoft.com/ink/2010/main" type="inkWord" rotatedBoundingBox="15246,12115 18504,9568 19045,10260 15787,12806"/>
              </emma:interpretation>
              <emma:one-of disjunction-type="recognition" id="oneOf0">
                <emma:interpretation id="interp0" emma:lang="en-IN" emma:confidence="0">
                  <emma:literal>Emit:</emma:literal>
                </emma:interpretation>
                <emma:interpretation id="interp1" emma:lang="en-IN" emma:confidence="0">
                  <emma:literal>Emit</emma:literal>
                </emma:interpretation>
                <emma:interpretation id="interp2" emma:lang="en-IN" emma:confidence="0">
                  <emma:literal>Ema:</emma:literal>
                </emma:interpretation>
                <emma:interpretation id="interp3" emma:lang="en-IN" emma:confidence="0">
                  <emma:literal>EMA:</emma:literal>
                </emma:interpretation>
                <emma:interpretation id="interp4" emma:lang="en-IN" emma:confidence="0">
                  <emma:literal>Emi.</emma:literal>
                </emma:interpretation>
              </emma:one-of>
            </emma:emma>
          </inkml:annotationXML>
          <inkml:trace contextRef="#ctx0" brushRef="#br0">-2338-1027,'0'0,"0"0,0 0,0 0,0 0,0 12,4 2,3 13,5 10,6 11,7 7,10 5,2-3,-5-4,-2-9,-6-12,-10-10,-5-19,-18-13,-8-15,-8-19,-8-16,-4-9,-2 0,3-6,8 9,5 7,13 11,10 15,14 17,12 16,10 16,13 7,9 9,0 4,1 0,1-8,-9-2,-11-9,-11-9,-10-11,-15-16,-8-6,-10-14,-9-7,2-5,-2-10,2 4,3 1,6 8,5 11,10 15,13 14,5 20,16 13,11 9,12 10,9 3,3 2,0-10,1-5,-11-12,-8-13,-11-18,-12-13,-13-12,-11-5,-7-1,-7-3,0 11,0 7,3 10,4 15,7 5,4 5,5 5,5-1,7 1,2-5,-5-2,-9-8,-9-5,-11-12,-15-11,-2-21,-13-11,-1-6,-6-8,3-6,9-1,3 3,12 12,10 13,15 14,12 14,12 17,15 19,8 18,7 7,7 10,-3 1,0 5,-7-1,-2-7,-13-6,-13-6</inkml:trace>
          <inkml:trace contextRef="#ctx0" brushRef="#br0" timeOffset="241.35">-1290-1689,'0'0,"0"0,0 0,0 0,0 0,4-12,7-5,6-20,17-22,10-22</inkml:trace>
          <inkml:trace contextRef="#ctx0" brushRef="#br0" timeOffset="-1209.21">-3162-639,'0'0,"0"0,0 0,0 0,0 0,0 0,0 0,0 0,-3-7,3-3,0-7,0 4,0 1,0 12,-8 12,-6 15,-3 15,-4 12,-6 14,-1 3,-2-3,9 0,1-14,13-8,14-21,13-15,8-13,12-11,12-4,1-4,-2 1,-9 11,-1 10,-11 15,-13 16,-10 11,-10 14,-8 10,-3 2,2-7,5-9,7-8,7-17,12-16,13-25,17-25,10-12,13-20,7-20</inkml:trace>
          <inkml:trace contextRef="#ctx0" brushRef="#br0" timeOffset="478.06">-783-2595,'0'0,"0"0,0 0,0 0,0 0,0 0,0 0,11-8,10-6,12-11,10-14,10-3</inkml:trace>
          <inkml:trace contextRef="#ctx0" brushRef="#br0" timeOffset="783.24">-398-2131,'0'0,"0"0,0 0,0 0,0 0,0 0,0 0,10-5,10-8,11-13,14-16,6-12,5-9,2-6,-6 1,-8 7,-9 8</inkml:trace>
        </inkml:traceGroup>
        <inkml:traceGroup>
          <inkml:annotationXML>
            <emma:emma xmlns:emma="http://www.w3.org/2003/04/emma" version="1.0">
              <emma:interpretation id="{9BDF699C-A020-403F-AC09-738E8E4669BE}" emma:medium="tactile" emma:mode="ink">
                <msink:context xmlns:msink="http://schemas.microsoft.com/ink/2010/main" type="inkWord" rotatedBoundingBox="18571,8602 21376,5723 22644,6958 19840,9838"/>
              </emma:interpretation>
              <emma:one-of disjunction-type="recognition" id="oneOf1">
                <emma:interpretation id="interp5" emma:lang="en-IN" emma:confidence="0">
                  <emma:literal>49.4 km</emma:literal>
                </emma:interpretation>
                <emma:interpretation id="interp6" emma:lang="en-IN" emma:confidence="0">
                  <emma:literal>49-4 km</emma:literal>
                </emma:interpretation>
                <emma:interpretation id="interp7" emma:lang="en-IN" emma:confidence="0">
                  <emma:literal>494 km</emma:literal>
                </emma:interpretation>
                <emma:interpretation id="interp8" emma:lang="en-IN" emma:confidence="0">
                  <emma:literal>4974 km</emma:literal>
                </emma:interpretation>
                <emma:interpretation id="interp9" emma:lang="en-IN" emma:confidence="0">
                  <emma:literal>4924 km</emma:literal>
                </emma:interpretation>
              </emma:one-of>
            </emma:emma>
          </inkml:annotationXML>
          <inkml:trace contextRef="#ctx0" brushRef="#br1" timeOffset="61148.59">791-4628,'0'0,"0"0,0 0,0 0,-3 8,-4 7,-1 11,-2 19,-6 38,-5 28,-4 24,-7 21,-1 1,-2 2,-3-15,7-23,1-27,9-22,10-32,14-30,22-28,16-26,17-22,18-22,17-17,10-17,3-4,-4 1,-5 8,-14 14,-16 17,-18 20</inkml:trace>
          <inkml:trace contextRef="#ctx0" brushRef="#br1" timeOffset="61474.73">777-4141,'0'0,"0"0,0 0,0 0,0 0,7 7,11 3,19 9,17 16,21 11,13 19,9 2,-4 11,-4 0,-12-5,-18-9,-15-18,-7-12</inkml:trace>
          <inkml:trace contextRef="#ctx0" brushRef="#br1" timeOffset="62299.42">1716-5340,'0'0,"0"0,0 0,0 0,-7 0,-4 0,-6-3,-10 0,-15 3,-24 3,-9 7,-8 12,-7 14,7 10,3 14,15 1,14 7,15-7,17 3,19-13,23-10,12-12,9-14,4-12,5-13,-2-12,-3-12,-9-6,-9-11,-13-8,-10 1,-10-3,-8 7,-3 5,-5 8,5 12,-1 11,1 6,6 5,0 7,8 10,8 9,7 10,7 1,15 14,16 9,8 1,12 5,13 0,1 1,1 2,0 1,-7-2,-8-5,-10 1,-12-11,-14 0,-12-14,-7-10,-11-3,-4-13,-3-6</inkml:trace>
          <inkml:trace contextRef="#ctx0" brushRef="#br1" timeOffset="62741.77">2187-5436,'0'0,"0"0,0 0,0 0,0 0,0 0,0 8,4-1,3 3,0 7,0 0,-4-5,-3 3,-3-5,-8-3,-3-2,-5-5,-3-5,1-5,2 0,1-5,4-1,3 1,1 3,6 6,4 6,-3 6,-4 6</inkml:trace>
          <inkml:trace contextRef="#ctx0" brushRef="#br1" timeOffset="63215.2">2256-6496,'0'0,"0"0,0 0,0 0,0 0,0 0,0 0,3 8,4 6,8 11,6 16,0 17,9 4,2 16,5 8,3-1,-1 1,0 1,-2-13,-5-8,-2-15,-2-19,6-16,-3-20,12-21,4-14,12-22,6-12,9-13,0-9,-5 7,-9 1</inkml:trace>
          <inkml:trace contextRef="#ctx0" brushRef="#br1" timeOffset="63515.35">2732-6330,'0'0,"0"0,0 0,0 0,0 0,0 0,0 0,0 7,7 8,15 10,6 14,19 10,15 19,18 13,6 12,9 7,6 7,-4 1,-3-4,-11-6,-9-8</inkml:trace>
          <inkml:trace contextRef="#ctx0" brushRef="#br1" timeOffset="64576.03">2978-7224,'0'0,"0"0,0 0,0 0,0 0,0 0,3 7,8-1,10 8,16 11,14 14,11 4,12 9,4 2,-2-1,-2-2,-9-7,-10-4,-8-13,-11-5,-12-15</inkml:trace>
          <inkml:trace contextRef="#ctx0" brushRef="#br1" timeOffset="64917.62">3595-7365,'0'0,"0"0,0 0,0 0,0 0,0 0,0 0,0 0,-7 4,-3 6,-4 10,-4 4,-2 11,3 16,3-2,10 5,8-8,6-4,11-8,17-10,13-17,16-14,9-15,12-7,4-13,-1-4</inkml:trace>
          <inkml:trace contextRef="#ctx0" brushRef="#br1" timeOffset="65501.06">4141-7576,'0'0,"0"0,0 0,0 0,0 0,-4 8,1 4,-5 6,1 3,4 13,-1 8,4-1,0 4,0-4,0-9,0-5,-7-6,-7-18,-7-13,-9-4,-5-9,-9-10,-1-7,3-6,7 2,8 2,10 8,13 7,18 0,23 11,16 10,16 2,18 8,13-1,6 0,-2 1,-9-4,-15 0,-13 0,-19-4,-24 1,-18-11,-29-2,-18-8,-19-15,-5-5,-4-2,0-1,2 6,12 9</inkml:trace>
          <inkml:trace contextRef="#ctx0" brushRef="#br1" timeOffset="65849.7">4719-7946,'0'0,"0"0,0 0,0 0,0 0,0 0,4 7,3 7,5-4,3 5,-1-3,-4 0,4-5,-7-4,-7-3,0 0,-3-7,-8-8,4-9,0-6</inkml:trace>
          <inkml:trace contextRef="#ctx0" brushRef="#br1" timeOffset="66566.69">5012-8198,'0'0,"0"0,0 0,0 0,0 0,0 0,4 9,7-4,3 5,3 5,1 0,1 1,-1-1,-4-3,-5-6,-9-6,-9-3,-1-4,-8-10,0 0,2-6,2-1,4 2,3-2,10 6,11 2,11 5,12 7,14 8,7 4,6 7,-2 4,-4 1,-7-6,-9 1,-13-3,-13-4,-23-8,-16-5,-9-2,-11-10,-4-3,-1-7,4-5,9 5,3-4,14 3,15-3,10 4,18 0,17 5,13 2,13 16,19 14,3 17,5 19,2 24</inkml:trace>
        </inkml:traceGroup>
      </inkml:traceGroup>
    </inkml:traceGroup>
  </inkml:traceGroup>
</inkml:ink>
</file>

<file path=ppt/ink/ink5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57:05.98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1EDC015-B49E-454F-A5E1-9AFE99D88B27}" emma:medium="tactile" emma:mode="ink">
          <msink:context xmlns:msink="http://schemas.microsoft.com/ink/2010/main" type="writingRegion" rotatedBoundingBox="23743,9356 24615,9356 24615,10272 23743,10272"/>
        </emma:interpretation>
      </emma:emma>
    </inkml:annotationXML>
    <inkml:traceGroup>
      <inkml:annotationXML>
        <emma:emma xmlns:emma="http://www.w3.org/2003/04/emma" version="1.0">
          <emma:interpretation id="{8A9AFBB1-63B7-42AD-9399-D50064737FF9}" emma:medium="tactile" emma:mode="ink">
            <msink:context xmlns:msink="http://schemas.microsoft.com/ink/2010/main" type="paragraph" rotatedBoundingBox="23743,9356 24615,9356 24615,10272 23743,10272" alignmentLevel="1"/>
          </emma:interpretation>
        </emma:emma>
      </inkml:annotationXML>
      <inkml:traceGroup>
        <inkml:annotationXML>
          <emma:emma xmlns:emma="http://www.w3.org/2003/04/emma" version="1.0">
            <emma:interpretation id="{4D57998A-830B-4DEF-86A2-C934CC4F1549}" emma:medium="tactile" emma:mode="ink">
              <msink:context xmlns:msink="http://schemas.microsoft.com/ink/2010/main" type="line" rotatedBoundingBox="23743,9356 24615,9356 24615,10272 23743,10272"/>
            </emma:interpretation>
          </emma:emma>
        </inkml:annotationXML>
        <inkml:traceGroup>
          <inkml:annotationXML>
            <emma:emma xmlns:emma="http://www.w3.org/2003/04/emma" version="1.0">
              <emma:interpretation id="{4F4F6890-C36C-4399-A534-992CE0EA6552}" emma:medium="tactile" emma:mode="ink">
                <msink:context xmlns:msink="http://schemas.microsoft.com/ink/2010/main" type="inkWord" rotatedBoundingBox="23743,9356 24615,9356 24615,10272 23743,10272"/>
              </emma:interpretation>
              <emma:one-of disjunction-type="recognition" id="oneOf0">
                <emma:interpretation id="interp0" emma:lang="en-IN" emma:confidence="0">
                  <emma:literal>O</emma:literal>
                </emma:interpretation>
                <emma:interpretation id="interp1" emma:lang="en-IN" emma:confidence="0">
                  <emma:literal>o</emma:literal>
                </emma:interpretation>
                <emma:interpretation id="interp2" emma:lang="en-IN" emma:confidence="0">
                  <emma:literal>0</emma:literal>
                </emma:interpretation>
                <emma:interpretation id="interp3" emma:lang="en-IN" emma:confidence="0">
                  <emma:literal>1</emma:literal>
                </emma:interpretation>
                <emma:interpretation id="interp4" emma:lang="en-IN" emma:confidence="0">
                  <emma:literal>a</emma:literal>
                </emma:interpretation>
              </emma:one-of>
            </emma:emma>
          </inkml:annotationXML>
          <inkml:trace contextRef="#ctx0" brushRef="#br0">331 90,'0'0,"0"0,0 0,0 0,0 0,-11 0,-6 5,-5 0,-8 9,-3 7,-16 10,5 9,-3 5,14 10,11 14,5 10,12 8,21-8,12 3,10-13,26-3,18-22,3-17,12-19,-1-27,3-26,-14-21,-11-13,-16-13,-25-8,-16-6,-17-2,-28 13,-16 8,-19 18,-17 30,-16 28,-14 27,-11 29</inkml:trace>
        </inkml:traceGroup>
      </inkml:traceGroup>
    </inkml:traceGroup>
  </inkml:traceGroup>
</inkml:ink>
</file>

<file path=ppt/ink/ink55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21:44.32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08020D1-D721-4AF2-980D-EBDF84137E19}" emma:medium="tactile" emma:mode="ink">
          <msink:context xmlns:msink="http://schemas.microsoft.com/ink/2010/main" type="inkDrawing" rotatedBoundingBox="20956,11326 22773,9453 22836,9513 21019,11386" semanticType="underline" shapeName="Other">
            <msink:sourceLink direction="with" ref="{A3E06B1A-3479-4188-8F2B-363218818104}"/>
          </msink:context>
        </emma:interpretation>
      </emma:emma>
    </inkml:annotationXML>
    <inkml:trace contextRef="#ctx0" brushRef="#br0">2198-1172,'0'0,"0"0,0 0,0 0,0 0,3-9,8-8,15-22,20-25,37-32,26-33,31-27,26-20,8-12,10 0,-2 9,-16 11,-25 26,-23 23,-26 26,-25 27,-23 22,-23 22,-10 12,-11 10,-4 7,-3-1,0 3,4-2,-1-1,4-6,0 0,-3 9,3-9,0 0,0 7,0-7,0 0,0 0,0 6,0-6,0 0,0 0,0 0,0 0,0 0,0 0,0 0,0 0,0 0,0 0,0 0,0 0,0 0,0 0,0 0,0 0,0 0,0 0,0 0,0 0,0 0,0 0,0 0,0 0,0 0,0 0,0 0,0 0,0 0,0 0,0 0,0 0,0 0,0 0,0 0,0 0,0 0,0 0,0 0,0 0,0 0,0 0,0 0,0 0,0 0,0 0,0 0,0 0,0 0,0 0,0 0,0 0,0 0,0 7,0-7,0 0,0 0,0 0,0 0,0 0,0 0,0 0,0 0,0 0,0 0,0 0,0 0,0 0,0 0,0 0,0 0,0 0,0 0,0 0,0 0,0 0,0 0,0 0,0 0,0 0,0 0,0 0,0 0,0 0,0 0,0 0,0 0,0 0,0 0,0 0,0 0,0 0,0 0,0 0,0 0,0 0,0 0,0 0,0 0,0 0,0 0,0 0,0 0,0 0,0 0,0 0,0 0,0 0,0 0,0 0,0 0,0 0,0 0,0 0,0 0,0 0,0 0,0 0,0 0,0 0,0 0,0 0,0 0,0 0,0 0,0 0,0 9,0-9,0 0,0 0,0 0,0 6,0-6,0 0,0 0,0 0,0 7,0-7,0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9,-3-9,0 0,0 0,0 0,0 0,0 0,0 0,0 0,0 0,0 0,0 0,0 0,0 0,0 0,0 0,0 8,0-8,0 0,0 0,0 0,0 0,0 0,0 0,0 0,0 0,0 0,0 0,0 0,0 0,0 0,0 0,0 0,0 0,0 0,0 0,0 0,0 0,0 0,0 0,0 0,0 0,0 0,0 0,0 0,0 0,0 0,0 0,0 0,0 0,0 0,0 0,0 0,0 0,0 0,0 0,7 7,-7-7,0 0,0 0,0 0,0 0,0 0,0 0,0 0,0 0,0 0,0 0,0 0,0 0,0 0,0 0,0 0,0 0,0 0,0 0,0 0,0 0,0 0,0 0,0 0,0 0,0 0,0 0,0 0,0 0,0 7</inkml:trace>
  </inkml:traceGroup>
</inkml:ink>
</file>

<file path=ppt/ink/ink55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21:35.53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FF98B58-141D-4C0E-B569-5995469C44FB}" emma:medium="tactile" emma:mode="ink">
          <msink:context xmlns:msink="http://schemas.microsoft.com/ink/2010/main" type="writingRegion" rotatedBoundingBox="18459,12641 22793,7698 24558,9246 20225,14189"/>
        </emma:interpretation>
      </emma:emma>
    </inkml:annotationXML>
    <inkml:traceGroup>
      <inkml:annotationXML>
        <emma:emma xmlns:emma="http://www.w3.org/2003/04/emma" version="1.0">
          <emma:interpretation id="{58E848AD-ACA5-414C-90CF-AE7C585B3EED}" emma:medium="tactile" emma:mode="ink">
            <msink:context xmlns:msink="http://schemas.microsoft.com/ink/2010/main" type="paragraph" rotatedBoundingBox="18459,12641 21722,8920 22525,9624 19262,13345" alignmentLevel="1"/>
          </emma:interpretation>
        </emma:emma>
      </inkml:annotationXML>
      <inkml:traceGroup>
        <inkml:annotationXML>
          <emma:emma xmlns:emma="http://www.w3.org/2003/04/emma" version="1.0">
            <emma:interpretation id="{401D240C-7C24-4EC8-8FD5-05A0F8C40B07}" emma:medium="tactile" emma:mode="ink">
              <msink:context xmlns:msink="http://schemas.microsoft.com/ink/2010/main" type="line" rotatedBoundingBox="18459,12641 21722,8920 22525,9624 19262,13345"/>
            </emma:interpretation>
          </emma:emma>
        </inkml:annotationXML>
        <inkml:traceGroup>
          <inkml:annotationXML>
            <emma:emma xmlns:emma="http://www.w3.org/2003/04/emma" version="1.0">
              <emma:interpretation id="{EFBDECFF-79C1-4271-835A-C1AA6C8058DC}" emma:medium="tactile" emma:mode="ink">
                <msink:context xmlns:msink="http://schemas.microsoft.com/ink/2010/main" type="inkWord" rotatedBoundingBox="18459,12641 19809,11101 20613,11805 19262,13345"/>
              </emma:interpretation>
              <emma:one-of disjunction-type="recognition" id="oneOf0">
                <emma:interpretation id="interp0" emma:lang="en-IN" emma:confidence="0">
                  <emma:literal>AB.</emma:literal>
                </emma:interpretation>
                <emma:interpretation id="interp1" emma:lang="en-IN" emma:confidence="0">
                  <emma:literal>Ars.</emma:literal>
                </emma:interpretation>
                <emma:interpretation id="interp2" emma:lang="en-IN" emma:confidence="0">
                  <emma:literal>AB..</emma:literal>
                </emma:interpretation>
                <emma:interpretation id="interp3" emma:lang="en-IN" emma:confidence="0">
                  <emma:literal>ABI</emma:literal>
                </emma:interpretation>
                <emma:interpretation id="interp4" emma:lang="en-IN" emma:confidence="0">
                  <emma:literal>Ars,</emma:literal>
                </emma:interpretation>
              </emma:one-of>
            </emma:emma>
          </inkml:annotationXML>
          <inkml:trace contextRef="#ctx0" brushRef="#br0">0 386,'0'0,"0"0,0 0,0 0,0 0,0 0,8-7,13-8,11-14,19-20,10-12,15-14,0-3,-3 6</inkml:trace>
          <inkml:trace contextRef="#ctx0" brushRef="#br0" timeOffset="-254.33">57 218,'0'0,"0"0,0 0,0 0,0 0,0 7,4 3,3 9,5 6,2 10,7 15,2 0,2 3,-2-9,-9-7,-7-11,-3-15,-12-17,-6-16,-5-17,-6-9,-8-11,-6-10,-2-13,2 1,8 0,1 5,8 4,12 15,5 11,10 17,5 19,12 14,8 21,8 11,15 13,2 5,3 2,4 3,-2-3,-5-5,-4-6,-7-12,-9-8</inkml:trace>
          <inkml:trace contextRef="#ctx0" brushRef="#br0" timeOffset="742.02">505-256,'0'0,"0"0,0 0,0 0,0 0,0 0,0 0,0 0,0 0,7 8,4 2,12 7,5 0,13 5,3 7,5 10,-1 0,-9 2,-6-4,-8-8,-15-11,-10-18,-17-10,-11-8,-13-13,-3-6,-2-2,4-7,1 7,8-1,8 2,11 1,10-2,8-3,6 1,11 6,9 1,6 12,4 15,3 14,-12 21,-4 15,-13 3,-7 3,-3-2,-8-3,4-10,0-9,4-9,6-10,6-6,5-6,9-3,6 2,2 4,-1 3,-8 7,-8 8,-9 14,-12 13,-7 4,-12 6,-2-1,-6 2,2-13,4-11</inkml:trace>
          <inkml:trace contextRef="#ctx0" brushRef="#br0" timeOffset="1806.21">1423-381,'0'0,"0"0,0 0,0 0,0 0,0 0,0 0,0 0,7-7,9-7,5-4,13-8,4-13,6 0,2-6,-5 6,-6 1,-1 8,-10 4,-1 8,-8 8,-8 3,-7 7,0 0,0 0,0 0,0 0,0 0,0 0,0 0,0 0,0 0,0 0,0 0,0 0,0 0,0 0,0 0,0 0,0 0,0 0,0 0,0 0,0 0,0 0,0 0,0 0,0 0,0 0,0 0,0 0,0 0,0 0,0 0</inkml:trace>
          <inkml:trace contextRef="#ctx0" brushRef="#br0" timeOffset="1181.83">1412-720,'0'0,"0"0,0 0,0 0,0 0,0 0,0 0,0 0,0 0,0 0,4-7,-1 0,4-5,6-1,1-2,4-6,-1 1,3-5,-6 6,0 4,-4 8,-1 10,-9 9,-3 5,-6 9</inkml:trace>
        </inkml:traceGroup>
        <inkml:traceGroup>
          <inkml:annotationXML>
            <emma:emma xmlns:emma="http://www.w3.org/2003/04/emma" version="1.0">
              <emma:interpretation id="{A3E06B1A-3479-4188-8F2B-363218818104}" emma:medium="tactile" emma:mode="ink">
                <msink:context xmlns:msink="http://schemas.microsoft.com/ink/2010/main" type="inkWord" rotatedBoundingBox="20624,10510 21889,9067 22344,9465 21078,10909">
                  <msink:destinationLink direction="with" ref="{B08020D1-D721-4AF2-980D-EBDF84137E19}"/>
                </msink:context>
              </emma:interpretation>
              <emma:one-of disjunction-type="recognition" id="oneOf1">
                <emma:interpretation id="interp5" emma:lang="en-IN" emma:confidence="0">
                  <emma:literal>Emo</emma:literal>
                </emma:interpretation>
                <emma:interpretation id="interp6" emma:lang="en-IN" emma:confidence="0">
                  <emma:literal>imo</emma:literal>
                </emma:interpretation>
                <emma:interpretation id="interp7" emma:lang="en-IN" emma:confidence="0">
                  <emma:literal>emo</emma:literal>
                </emma:interpretation>
                <emma:interpretation id="interp8" emma:lang="en-IN" emma:confidence="0">
                  <emma:literal>Imo</emma:literal>
                </emma:interpretation>
                <emma:interpretation id="interp9" emma:lang="en-IN" emma:confidence="0">
                  <emma:literal>smo</emma:literal>
                </emma:interpretation>
              </emma:one-of>
            </emma:emma>
          </inkml:annotationXML>
          <inkml:trace contextRef="#ctx0" brushRef="#br0" timeOffset="3009.2">2067-2315,'0'0,"0"0,0 0,0 0,0 0,0 0,0 0,0 0,0 0,0 8,0 9,-4 14,-3 8,4 13,-4-1,0 1,3-8,1-6,3-13,10-10,11-11,1-8,6-8,5 2,4 3,-8 7,-3 11,-12 14,-10 12,-11 7,-4 4,-1 1,1-14,8-9,6-14,11-19,16-24,13-11,8-14,7-15</inkml:trace>
          <inkml:trace contextRef="#ctx0" brushRef="#br0" timeOffset="4053.23">2480-2517,'0'0,"0"0,0 0,0 0,0 0,0 0,0 0,7 7,4 3,10 5,0 7,4 4,1 1,-5-5,-1-5,-6-5,-7-12,-11-9,-10-4,-5-9,-2-12,-6-7,3 2,2 0,5 7,6 7,8 3,13 5,11 17,4 10,9 3,1 3,5 2,-2-1,-7-1,1-3,-11 1,-7-8,-7-6,-7-6,-7-15,-3-4,-1-11,1-6,3-2,-1 2,1 3,4 10,6 7,8 12,3 13,7 7,13 9,10 3,5 7,6-2,-2-2,-5-3,-8-3,-8-9,-6-7,-11-16,-8-16,-11-15,-3-12,0-7,0-3,0 2,0 7,-2 11,5 14,1 10,-1 11,4 11,4 11,3 11,9 0,5 5,11-5,3-5,6-5,-1-6,-1-9,-5-4,-10-8,-6-7,-18-12,-11-7,-13 2,-8-3,-12 7,-11 13,-3 15,-6 17</inkml:trace>
        </inkml:traceGroup>
      </inkml:traceGroup>
    </inkml:traceGroup>
    <inkml:traceGroup>
      <inkml:annotationXML>
        <emma:emma xmlns:emma="http://www.w3.org/2003/04/emma" version="1.0">
          <emma:interpretation id="{EF01F898-39AC-4348-AD13-00DA086EF223}" emma:medium="tactile" emma:mode="ink">
            <msink:context xmlns:msink="http://schemas.microsoft.com/ink/2010/main" type="paragraph" rotatedBoundingBox="21540,11337 23247,8100 24210,8608 22503,11845" alignmentLevel="2"/>
          </emma:interpretation>
        </emma:emma>
      </inkml:annotationXML>
      <inkml:traceGroup>
        <inkml:annotationXML>
          <emma:emma xmlns:emma="http://www.w3.org/2003/04/emma" version="1.0">
            <emma:interpretation id="{EB70E291-6DA7-4CE9-9073-70ECD9BCB2FC}" emma:medium="tactile" emma:mode="ink">
              <msink:context xmlns:msink="http://schemas.microsoft.com/ink/2010/main" type="line" rotatedBoundingBox="21540,11337 23247,8100 24210,8608 22503,11845"/>
            </emma:interpretation>
          </emma:emma>
        </inkml:annotationXML>
        <inkml:traceGroup>
          <inkml:annotationXML>
            <emma:emma xmlns:emma="http://www.w3.org/2003/04/emma" version="1.0">
              <emma:interpretation id="{96368FF2-8A95-4089-89EB-902A39FD359B}" emma:medium="tactile" emma:mode="ink">
                <msink:context xmlns:msink="http://schemas.microsoft.com/ink/2010/main" type="inkWord" rotatedBoundingBox="21540,11337 22052,10364 23016,10873 22503,11845"/>
              </emma:interpretation>
              <emma:one-of disjunction-type="recognition" id="oneOf2">
                <emma:interpretation id="interp10" emma:lang="en-IN" emma:confidence="0">
                  <emma:literal>try</emma:literal>
                </emma:interpretation>
                <emma:interpretation id="interp11" emma:lang="en-IN" emma:confidence="0">
                  <emma:literal>fy</emma:literal>
                </emma:interpretation>
                <emma:interpretation id="interp12" emma:lang="en-IN" emma:confidence="0">
                  <emma:literal>Fy</emma:literal>
                </emma:interpretation>
                <emma:interpretation id="interp13" emma:lang="en-IN" emma:confidence="0">
                  <emma:literal>Fly</emma:literal>
                </emma:interpretation>
                <emma:interpretation id="interp14" emma:lang="en-IN" emma:confidence="0">
                  <emma:literal>Fry</emma:literal>
                </emma:interpretation>
              </emma:one-of>
            </emma:emma>
          </inkml:annotationXML>
          <inkml:trace contextRef="#ctx0" brushRef="#br0" timeOffset="10591.89">3368-1640,'0'0,"0"0,0 0,0 0,0 0,0 0,5 7,2 0,7 5,7-2,15 0,4-1,3-6,-6-6,-4-9,-8-5,-11-14,-7-13,-11-7,-3-4,0-1,0 3,0 11,4 13,6 21,4 23,7 20,11 13,7 11,5 12,7-1,2 4,5-4,-1-8,-10-9,-6-14,-10-9,-10-10</inkml:trace>
          <inkml:trace contextRef="#ctx0" brushRef="#br0" timeOffset="11498.47">4393-3187,'0'0,"0"0,0 0,0 0,0 0,0 0,0 0,9-14,5-5,7-13,13-12,6-8,3-6,6 2,-5 6,-7 6,-9 11</inkml:trace>
          <inkml:trace contextRef="#ctx0" brushRef="#br0" timeOffset="11209.26">4236-3523,'0'0,"0"0,0 0,0 0,0 0,0 0,0 0,7-8,4-2,6-5,10-2,4-5,8 3</inkml:trace>
        </inkml:traceGroup>
        <inkml:traceGroup>
          <inkml:annotationXML>
            <emma:emma xmlns:emma="http://www.w3.org/2003/04/emma" version="1.0">
              <emma:interpretation id="{18925A0A-469B-4115-8DEE-A74602D0C51D}" emma:medium="tactile" emma:mode="ink">
                <msink:context xmlns:msink="http://schemas.microsoft.com/ink/2010/main" type="inkWord" rotatedBoundingBox="23213,8755 23517,8954 23237,9381 22934,9183"/>
              </emma:interpretation>
              <emma:one-of disjunction-type="recognition" id="oneOf3">
                <emma:interpretation id="interp15" emma:lang="en-IN" emma:confidence="0">
                  <emma:literal>=</emma:literal>
                </emma:interpretation>
                <emma:interpretation id="interp16" emma:lang="en-IN" emma:confidence="0">
                  <emma:literal>L</emma:literal>
                </emma:interpretation>
                <emma:interpretation id="interp17" emma:lang="en-IN" emma:confidence="0">
                  <emma:literal>l</emma:literal>
                </emma:interpretation>
                <emma:interpretation id="interp18" emma:lang="en-IN" emma:confidence="0">
                  <emma:literal>X</emma:literal>
                </emma:interpretation>
                <emma:interpretation id="interp19" emma:lang="en-IN" emma:confidence="0">
                  <emma:literal>:</emma:literal>
                </emma:interpretation>
              </emma:one-of>
            </emma:emma>
          </inkml:annotationXML>
          <inkml:trace contextRef="#ctx0" brushRef="#br0" timeOffset="26287.89">5051-5023,'0'0,"0"0,0 0,0 0,0 0,0 0,0 0,0 9,4 1,3 8,3 8,3 11,1 7,0 7,0-2,2-3,-2-7,4-7,1-10,2-14,8-16,9-9,3-9,0-9,1-13,2 3</inkml:trace>
          <inkml:trace contextRef="#ctx0" brushRef="#br0" timeOffset="26556.17">5233-4955,'0'0,"0"0,0 0,0 0,0 0,0 0,4 7,10 8,3 7,8 13,9 15,10 10,2 12,5 7,5-1,-5 8</inkml:trace>
        </inkml:traceGroup>
        <inkml:traceGroup>
          <inkml:annotationXML>
            <emma:emma xmlns:emma="http://www.w3.org/2003/04/emma" version="1.0">
              <emma:interpretation id="{A41823F9-06C8-42AF-BC4E-7C7835CCDC8F}" emma:medium="tactile" emma:mode="ink">
                <msink:context xmlns:msink="http://schemas.microsoft.com/ink/2010/main" type="inkWord" rotatedBoundingBox="23258,8106 23679,8590 23668,8600 23247,8115"/>
              </emma:interpretation>
              <emma:one-of disjunction-type="recognition" id="oneOf4">
                <emma:interpretation id="interp20" emma:lang="en-IN" emma:confidence="0">
                  <emma:literal>/</emma:literal>
                </emma:interpretation>
                <emma:interpretation id="interp21" emma:lang="en-IN" emma:confidence="0">
                  <emma:literal>|</emma:literal>
                </emma:interpretation>
                <emma:interpretation id="interp22" emma:lang="en-IN" emma:confidence="0">
                  <emma:literal>l</emma:literal>
                </emma:interpretation>
                <emma:interpretation id="interp23" emma:lang="en-IN" emma:confidence="0">
                  <emma:literal>\</emma:literal>
                </emma:interpretation>
                <emma:interpretation id="interp24" emma:lang="en-IN" emma:confidence="0">
                  <emma:literal>'</emma:literal>
                </emma:interpretation>
              </emma:one-of>
            </emma:emma>
          </inkml:annotationXML>
          <inkml:trace contextRef="#ctx0" brushRef="#br0" timeOffset="25563.39">4453-4437,'0'0,"0"0,0 0,0 0,0 0,0 0,0 0,0 0,0 0,0 0,0 0,3 7,8 5,3 13,7 2,9 12,9 7,4 5,4 3,-3-5,0-5,-5-3,-3-4,-6-5,-13-8</inkml:trace>
        </inkml:traceGroup>
      </inkml:traceGroup>
    </inkml:traceGroup>
  </inkml:traceGroup>
</inkml:ink>
</file>

<file path=ppt/ink/ink55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09T03:21:48.35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9B98926-E58E-4900-BB2C-306137F497AE}" emma:medium="tactile" emma:mode="ink">
          <msink:context xmlns:msink="http://schemas.microsoft.com/ink/2010/main" type="writingRegion" rotatedBoundingBox="21317,13375 21463,7461 25061,7549 24915,13464"/>
        </emma:interpretation>
      </emma:emma>
    </inkml:annotationXML>
    <inkml:traceGroup>
      <inkml:annotationXML>
        <emma:emma xmlns:emma="http://www.w3.org/2003/04/emma" version="1.0">
          <emma:interpretation id="{5FAE13FD-18D7-4A59-8549-F291B0D53D9E}" emma:medium="tactile" emma:mode="ink">
            <msink:context xmlns:msink="http://schemas.microsoft.com/ink/2010/main" type="paragraph" rotatedBoundingBox="21235,12806 24064,9963 24675,10571 21847,13414" alignmentLevel="1"/>
          </emma:interpretation>
        </emma:emma>
      </inkml:annotationXML>
      <inkml:traceGroup>
        <inkml:annotationXML>
          <emma:emma xmlns:emma="http://www.w3.org/2003/04/emma" version="1.0">
            <emma:interpretation id="{B12150BB-DC9D-48F9-9046-4939B0CB1723}" emma:medium="tactile" emma:mode="ink">
              <msink:context xmlns:msink="http://schemas.microsoft.com/ink/2010/main" type="line" rotatedBoundingBox="21235,12806 24064,9963 24675,10571 21847,13414"/>
            </emma:interpretation>
          </emma:emma>
        </inkml:annotationXML>
        <inkml:traceGroup>
          <inkml:annotationXML>
            <emma:emma xmlns:emma="http://www.w3.org/2003/04/emma" version="1.0">
              <emma:interpretation id="{9DDD7536-D6B6-40BB-B915-C449F03DE8DF}" emma:medium="tactile" emma:mode="ink">
                <msink:context xmlns:msink="http://schemas.microsoft.com/ink/2010/main" type="inkWord" rotatedBoundingBox="21235,12806 22443,11592 23055,12200 21847,13414"/>
              </emma:interpretation>
              <emma:one-of disjunction-type="recognition" id="oneOf0">
                <emma:interpretation id="interp0" emma:lang="en-IN" emma:confidence="0">
                  <emma:literal>A:</emma:literal>
                </emma:interpretation>
                <emma:interpretation id="interp1" emma:lang="en-IN" emma:confidence="0">
                  <emma:literal>A A:</emma:literal>
                </emma:interpretation>
                <emma:interpretation id="interp2" emma:lang="en-IN" emma:confidence="0">
                  <emma:literal>A A =</emma:literal>
                </emma:interpretation>
                <emma:interpretation id="interp3" emma:lang="en-IN" emma:confidence="0">
                  <emma:literal>A B =</emma:literal>
                </emma:interpretation>
                <emma:interpretation id="interp4" emma:lang="en-IN" emma:confidence="0">
                  <emma:literal>A PE</emma:literal>
                </emma:interpretation>
              </emma:one-of>
            </emma:emma>
          </inkml:annotationXML>
          <inkml:trace contextRef="#ctx0" brushRef="#br0">2739 533,'0'0,"0"0,0 0,0 0,0 0,7 7,4 6,3 4,11 9,12 11,7 7,4 0,1-3,-10-4,-6-8,-11-11,-22-18,-11-15,-14-14,-15-20,-13-12,-5-13,-4-4,-3 1,1 3,13 10,7 8,10 12,13 13,10 13,11 7,15 6,9 14,17 8,10 8,7 11,16 6,4 11,-2 2,2 1,-8-8,-12-4,-8-7,-15-8</inkml:trace>
          <inkml:trace contextRef="#ctx0" brushRef="#br0" timeOffset="255.31">2736 567,'0'0,"0"0,0 0,0 0,0 0,0 0,0 0,10-7,5-8,6-9,12-5,11-6,6-11</inkml:trace>
          <inkml:trace contextRef="#ctx0" brushRef="#br0" timeOffset="2211.82">3339 269,'0'0,"0"0,0 0,0 0,0 0,0 0,0 0,0 0,0 0,0 0,0 0,0 0,0 0,7-5,1 1,-1-2,0-10,5-1,-1-10,-4-10,0-10,0-6,0 2,3 4,-6 3,-4 2,0 9,0 11,0 9,-4 1,-6 5,3 0,0 2,-7 5,-4 0,-5 0,-5 5,-9 2,0 3,-2 6,-7 2</inkml:trace>
          <inkml:trace contextRef="#ctx0" brushRef="#br0" timeOffset="1432.39">3177-50,'0'0,"0"0,0 0,0 0,0 0,0 0,0 0,4 9,3 1,10 9,4 8,8 5,8 9,0 3,-5-4,-2-4,-6-1,1-9,-11-6,-3-8,-11-12,-11-7,-7-5,-6-6,-1-3,-8-11,-3 3,3 1,8-1,2-2,5 3,4 2,11 1,6-2,4-2,4-2,7 3,12-3,1 6,6 3,4 8,1 6,1 13,-10 8,-5 6,-5 3,-12 8,-11 6,-11-2,-4-2,0-1,5-9,3-4,0-4,3-8,4-6,11 0,-1-6,4 2,2-2,-2-3,-3 6,0-1,-4 4,-7 0,0 0,0 0,0 0,0 0,0 0,0 0,0 0,0 0,0 0,0 0,0 0,0 0,0 0,0 0,0 0,0 0,0 0,0 0,0 0,0 0,0 0,0 0,0 0,0 0,0 0,0 7,0-7,0 0,0 0,0 0,0 0,0 0,0 0,0 0</inkml:trace>
          <inkml:trace contextRef="#ctx0" brushRef="#br0" timeOffset="2954.63">3864-231,'0'0,"0"0,0 0,0 0,0 0,0 0,0 0,7-3,10-7,4-6,8-6,8-6,0-10,-5 1,-2 5,-6 3,-3 2</inkml:trace>
          <inkml:trace contextRef="#ctx0" brushRef="#br0" timeOffset="2650.94">3802-436,'0'0,"0"0,0 0,0 0,0 0,0 0,3-6,1-6,6-7,6-3,2-7,3-3</inkml:trace>
        </inkml:traceGroup>
        <inkml:traceGroup>
          <inkml:annotationXML>
            <emma:emma xmlns:emma="http://www.w3.org/2003/04/emma" version="1.0">
              <emma:interpretation id="{18A70CF8-0BCF-488A-AE13-B17ABB47159A}" emma:medium="tactile" emma:mode="ink">
                <msink:context xmlns:msink="http://schemas.microsoft.com/ink/2010/main" type="inkWord" rotatedBoundingBox="23094,11273 24152,10081 24541,10426 23483,11618"/>
              </emma:interpretation>
              <emma:one-of disjunction-type="recognition" id="oneOf1">
                <emma:interpretation id="interp5" emma:lang="en-IN" emma:confidence="0">
                  <emma:literal>am</emma:literal>
                </emma:interpretation>
                <emma:interpretation id="interp6" emma:lang="en-IN" emma:confidence="0">
                  <emma:literal>Em</emma:literal>
                </emma:interpretation>
                <emma:interpretation id="interp7" emma:lang="en-IN" emma:confidence="0">
                  <emma:literal>Emo</emma:literal>
                </emma:interpretation>
                <emma:interpretation id="interp8" emma:lang="en-IN" emma:confidence="0">
                  <emma:literal>sim</emma:literal>
                </emma:interpretation>
                <emma:interpretation id="interp9" emma:lang="en-IN" emma:confidence="0">
                  <emma:literal>saw</emma:literal>
                </emma:interpretation>
              </emma:one-of>
            </emma:emma>
          </inkml:annotationXML>
          <inkml:trace contextRef="#ctx0" brushRef="#br0" timeOffset="5299.67">4719-366,'0'0,"0"0,0 0,0 0,0 0,4-7,7-15,15-22,20-31,19-31,25-26,25-24,21-13,7-4,1 4,-9 13,-17 24,-19 25,-23 26,-20 21,-19 28,-19 12,-9 20</inkml:trace>
          <inkml:trace contextRef="#ctx0" brushRef="#br0" timeOffset="5998.84">5364-385,'0'0,"0"0,0 0,0 0,0 0,0 0,3 9,8 4,10 9,12 9,6 6,11 5,-6 4,-4-5,-8-8,-5-7,-17-13,-10-13,-17-10,-17-15,-14-21,-10-8,-16-12,2-5,1 1,4 4,12 7,13 7,12 13,16 5,17 3,15-1,12-3,9-4,8 3,6 7,-1 11</inkml:trace>
        </inkml:traceGroup>
      </inkml:traceGroup>
    </inkml:traceGroup>
    <inkml:traceGroup>
      <inkml:annotationXML>
        <emma:emma xmlns:emma="http://www.w3.org/2003/04/emma" version="1.0">
          <emma:interpretation id="{B2797F9B-8038-49E1-943E-C526B4D5E5C6}" emma:medium="tactile" emma:mode="ink">
            <msink:context xmlns:msink="http://schemas.microsoft.com/ink/2010/main" type="paragraph" rotatedBoundingBox="23517,12447 23638,7514 25061,7549 24939,12482" alignmentLevel="2"/>
          </emma:interpretation>
        </emma:emma>
      </inkml:annotationXML>
      <inkml:traceGroup>
        <inkml:annotationXML>
          <emma:emma xmlns:emma="http://www.w3.org/2003/04/emma" version="1.0">
            <emma:interpretation id="{CEBF570C-2767-4B53-BFF5-7E98841A6110}" emma:medium="tactile" emma:mode="ink">
              <msink:context xmlns:msink="http://schemas.microsoft.com/ink/2010/main" type="line" rotatedBoundingBox="23517,12447 23638,7514 25061,7549 24939,12482"/>
            </emma:interpretation>
          </emma:emma>
        </inkml:annotationXML>
        <inkml:traceGroup>
          <inkml:annotationXML>
            <emma:emma xmlns:emma="http://www.w3.org/2003/04/emma" version="1.0">
              <emma:interpretation id="{D81B80CC-9923-4572-8C17-0109C054B41B}" emma:medium="tactile" emma:mode="ink">
                <msink:context xmlns:msink="http://schemas.microsoft.com/ink/2010/main" type="inkWord" rotatedBoundingBox="23504,12221 24353,10314 25259,10717 24410,12625"/>
              </emma:interpretation>
              <emma:one-of disjunction-type="recognition" id="oneOf2">
                <emma:interpretation id="interp10" emma:lang="en-IN" emma:confidence="0">
                  <emma:literal>at</emma:literal>
                </emma:interpretation>
                <emma:interpretation id="interp11" emma:lang="en-IN" emma:confidence="0">
                  <emma:literal>art</emma:literal>
                </emma:interpretation>
                <emma:interpretation id="interp12" emma:lang="en-IN" emma:confidence="0">
                  <emma:literal>'net</emma:literal>
                </emma:interpretation>
                <emma:interpretation id="interp13" emma:lang="en-IN" emma:confidence="0">
                  <emma:literal>tt</emma:literal>
                </emma:interpretation>
                <emma:interpretation id="interp14" emma:lang="en-IN" emma:confidence="0">
                  <emma:literal>*net</emma:literal>
                </emma:interpretation>
              </emma:one-of>
            </emma:emma>
          </inkml:annotationXML>
          <inkml:trace contextRef="#ctx0" brushRef="#br0" timeOffset="6708.25">5775-1088,'0'0,"0"0,0 0,0 0,0 0,-4 7,1 5,-1 10,-1 14,5 16,0 14,0 12,0 7,0 3,0 1,0-9</inkml:trace>
          <inkml:trace contextRef="#ctx0" brushRef="#br0" timeOffset="6468.88">5579-862,'0'0,"0"0,0 0,0 0,0 0,0 0,7 6,12 1,13 5,12-2,9 2,2-2,0-3,-8 1</inkml:trace>
          <inkml:trace contextRef="#ctx0" brushRef="#br0" timeOffset="7457.89">5919-2197,'0'0,"0"0,0 0,0 0,0 0,0 0,0 0,8-10,9-14,4-9,13-10,5-9,5 1,-4 2</inkml:trace>
          <inkml:trace contextRef="#ctx0" brushRef="#br0" timeOffset="7194.95">5803-2459,'0'0,"0"0,0 0,0 0,0 0,0 0,0 0,11-7,4-8,7-4,8 2,1-6</inkml:trace>
          <inkml:trace contextRef="#ctx0" brushRef="#br0" timeOffset="3850.26">4636-1660,'0'0,"0"0,0 0,0 0,0 0,-3 9,-1 2,-4 6,-7 12,-2 15,-11 12,-4 8,2-3,2 4,5-15,9-6,10-10,15-17,12-8,8-14,13-2,6-3,-3-2,-2 5,-14 7,-9 10,-14 9,-11 6,-10 9,-4 7,-1-1,2-2,6-13,6-6,4-19,14-9,13-8,10-18,9-8,3-16</inkml:trace>
        </inkml:traceGroup>
        <inkml:traceGroup>
          <inkml:annotationXML>
            <emma:emma xmlns:emma="http://www.w3.org/2003/04/emma" version="1.0">
              <emma:interpretation id="{92ABC0E0-A401-46B1-8123-4E697BAE8FC3}" emma:medium="tactile" emma:mode="ink">
                <msink:context xmlns:msink="http://schemas.microsoft.com/ink/2010/main" type="inkWord" rotatedBoundingBox="24714,7306 25426,10171 24278,10456 23566,7592"/>
              </emma:interpretation>
              <emma:one-of disjunction-type="recognition" id="oneOf3">
                <emma:interpretation id="interp15" emma:lang="en-IN" emma:confidence="0">
                  <emma:literal>"Pois</emma:literal>
                </emma:interpretation>
                <emma:interpretation id="interp16" emma:lang="en-IN" emma:confidence="0">
                  <emma:literal>"to's</emma:literal>
                </emma:interpretation>
                <emma:interpretation id="interp17" emma:lang="en-IN" emma:confidence="0">
                  <emma:literal>"so's</emma:literal>
                </emma:interpretation>
                <emma:interpretation id="interp18" emma:lang="en-IN" emma:confidence="0">
                  <emma:literal>"Poi's</emma:literal>
                </emma:interpretation>
                <emma:interpretation id="interp19" emma:lang="en-IN" emma:confidence="0">
                  <emma:literal>"tog's</emma:literal>
                </emma:interpretation>
              </emma:one-of>
            </emma:emma>
          </inkml:annotationXML>
          <inkml:trace contextRef="#ctx0" brushRef="#br0" timeOffset="-2706.82">3091-1018,'0'0,"0"0,0 0,0 0,0 0,0 0,0 0,0-9,3-4,8-13,6-14,10-13,8-13</inkml:trace>
          <inkml:trace contextRef="#ctx0" brushRef="#br0" timeOffset="-2960.22">2877-1265,'0'0,"0"0,0 0,0 0,0 0,4 6,6 6,8 2,12 13,12 7,4 1,2 4,-8-7,-3-3,-8-3,-8-6,-11-10,-10-10,-7-3,-10-4,-8-10,-12-5,-2-7,-9-6,-3-8,2 8,8 1,9 0,2 5,16 0,7 1,11-8,13 1,13-8,13-3,8 2,16 2</inkml:trace>
          <inkml:trace contextRef="#ctx0" brushRef="#br0" timeOffset="15530.25">5161-3343,'0'0,"0"0,0 0,0 0,0 0,0 0,0 0,7-9,7-1,5-5,6 1,10-1,1 8,4 11,-3 11,-9 5,-1 11,-9 6,-8 7,-6-2,-4-3,0-39,-4 33,1-8,3-6,0-9,0-10,7-4,3 1,11 0,1-1,4 1,2-2,-1 5,-3 8,-2 2,-3 7,-8 5,-8 4,-6 3,-8 4,-5 0,-1 0,-5-4,-1-2</inkml:trace>
          <inkml:trace contextRef="#ctx0" brushRef="#br0" timeOffset="15878.83">5678-3352,'0'0,"0"0,0 0,0 0,0 0,0 0,0 0,0 0,0 0,7 4,0 4,0-1,3 0,-6 5,0 0,-1-6,-3-6,0 0,0-6,4-10</inkml:trace>
          <inkml:trace contextRef="#ctx0" brushRef="#br0" timeOffset="16352.57">5803-3728,'0'0,"0"0,0 0,0 0,0 0,0 0,0 0,0 11,4 4,-1 2,1 5,1 3,2 6,4-6,3-3,0-7,2-8,-2-7,0-3,-4-9,-2-5,-1-2,-14-9,-4-11,-3 3,-7 4,-6 1,-1 9,-2 7,5 12,2 10,6 11</inkml:trace>
          <inkml:trace contextRef="#ctx0" brushRef="#br0" timeOffset="16874.27">5837-4159,'0'0,"0"0,0 0,0 0,0 0,0 0,3-7,8-3,3-7,5 2,2-1,1 6,-1 7,-4 6,-3 12,-6 6,-3 6,-2 7,-3 1,0-1,4-3,3-11,7-1,7-4,9-8,4-7,1 0,0 3,-10 0,-2 8,-16 2,-7 12,-16 13,-9 9</inkml:trace>
          <inkml:trace contextRef="#ctx0" brushRef="#br0" timeOffset="13060">5065-4534,'0'0,"0"0,0 0,0 0,0 0,0 0,0 0,0 0,0 9,0-2,0 6,0 1,0 1,-3-1,-1-3,1-4,3-7,-7-7</inkml:trace>
          <inkml:trace contextRef="#ctx0" brushRef="#br0" timeOffset="6224.25">5154-119,'0'0,"0"0,0 0,0 0,0 0,0 0,0 0,14-12,7-10,16-13,12-18,6-5</inkml:trace>
          <inkml:trace contextRef="#ctx0" brushRef="#br0" timeOffset="4851.87">4848-1601,'0'0,"0"0,0 0,0 0,0 0,0 7,6 2,1 4,7 9,3 5,6 5,6 2,-3-3,-5-6,-3-6,-4-9,-7-13,-7-16,-14-6,0-13,-4-2,1-4,-3-4,6 8,7 6,10 5,5 14,6 8,9 7,5 7,7 3,0 5,-1 0,-4-3,-5-2,-8-1,-6-6,-11-3,0 0,-7-15,-4-16,-3-8,0-13,-2-7,6-1,-1 3,4 8,7 12,7 16,7 9,5 16,6 11,9 10,-3 9,1 3,0-4,-2-5,-2-11,-1-13,-13-18,-7-8,-7-13,-7-9,-4-5,-3 3,2 3,1 11,4 10,4 10,3 12,7 16,7 2,9 4,8 4,7-4,7-7,0-5,-7-5,-1-13,-8-2,-6-9,-16-12,-11-1,-10-2,-12 7,-15 7,-5 8,-9 16</inkml:trace>
        </inkml:traceGroup>
      </inkml:traceGroup>
    </inkml:traceGroup>
  </inkml:traceGroup>
</inkml:ink>
</file>

<file path=ppt/ink/ink55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7:38.44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A98544C-037C-44DE-A1DA-9F530A5553B8}" emma:medium="tactile" emma:mode="ink">
          <msink:context xmlns:msink="http://schemas.microsoft.com/ink/2010/main" type="writingRegion" rotatedBoundingBox="10611,6371 9995,3696 10975,3470 11591,6146"/>
        </emma:interpretation>
      </emma:emma>
    </inkml:annotationXML>
    <inkml:traceGroup>
      <inkml:annotationXML>
        <emma:emma xmlns:emma="http://www.w3.org/2003/04/emma" version="1.0">
          <emma:interpretation id="{FD409EF3-080C-4F5B-BA94-D9B64BD16826}" emma:medium="tactile" emma:mode="ink">
            <msink:context xmlns:msink="http://schemas.microsoft.com/ink/2010/main" type="paragraph" rotatedBoundingBox="10611,6371 9995,3696 10975,3470 11591,6146" alignmentLevel="1"/>
          </emma:interpretation>
        </emma:emma>
      </inkml:annotationXML>
      <inkml:traceGroup>
        <inkml:annotationXML>
          <emma:emma xmlns:emma="http://www.w3.org/2003/04/emma" version="1.0">
            <emma:interpretation id="{5B6333A3-5FAF-4D4F-A522-4EA9B6016D04}" emma:medium="tactile" emma:mode="ink">
              <msink:context xmlns:msink="http://schemas.microsoft.com/ink/2010/main" type="line" rotatedBoundingBox="10611,6371 9995,3696 10975,3470 11591,6146"/>
            </emma:interpretation>
          </emma:emma>
        </inkml:annotationXML>
        <inkml:traceGroup>
          <inkml:annotationXML>
            <emma:emma xmlns:emma="http://www.w3.org/2003/04/emma" version="1.0">
              <emma:interpretation id="{A8FAC179-6213-4C93-B32F-9DBB75E75A4E}" emma:medium="tactile" emma:mode="ink">
                <msink:context xmlns:msink="http://schemas.microsoft.com/ink/2010/main" type="inkWord" rotatedBoundingBox="10611,6371 9995,3696 10975,3470 11591,6146"/>
              </emma:interpretation>
              <emma:one-of disjunction-type="recognition" id="oneOf0">
                <emma:interpretation id="interp0" emma:lang="en-IN" emma:confidence="0">
                  <emma:literal>she</emma:literal>
                </emma:interpretation>
                <emma:interpretation id="interp1" emma:lang="en-IN" emma:confidence="0">
                  <emma:literal>so G</emma:literal>
                </emma:interpretation>
                <emma:interpretation id="interp2" emma:lang="en-IN" emma:confidence="0">
                  <emma:literal>see</emma:literal>
                </emma:interpretation>
                <emma:interpretation id="interp3" emma:lang="en-IN" emma:confidence="0">
                  <emma:literal>s</emma:literal>
                </emma:interpretation>
                <emma:interpretation id="interp4" emma:lang="en-IN" emma:confidence="0">
                  <emma:literal>sea</emma:literal>
                </emma:interpretation>
              </emma:one-of>
            </emma:emma>
          </inkml:annotationXML>
          <inkml:trace contextRef="#ctx0" brushRef="#br0">-6438-2184,'0'0,"0"0,0 0,0 0,0 0,0 13,5 6,6 2,6 16,10 5,1 5,5 4,2-20,-2-10,-5-10,2-16,-8-11,-5-11,-6-10,0-10,-6-3,-5 8,0-1,0 6,-5 19,5 18,0 24,0 13,19 15,3 20,11 17,16 4,1 18,8-1,-1-1,-7-4,-9-18,-13-5,-12-19,-10-15,-17-16,-11-22,-9-20,-2-33,-5-28,2-24,9-24,10-28,17-20,17-4,5 5,8 10,3 16,-6 34,-5 25,-2 36,-9 34,-11 35,-6 23,-5 25,-3 7,3 3,6-8,5-11,11-10,14-24,13-21,12-16,-1-35,9-15,-14-2,-8-4,-20 4,-27 31,-36 29</inkml:trace>
          <inkml:trace contextRef="#ctx0" brushRef="#br0" timeOffset="-1079.89">-5685-1350,'0'0,"0"0,0 0,0 0,0 0,0 0,0 0,0 0,0 0,-5 10,-1 6,1 16,-1 15,6 14,0 18,0 3,0 13,0-8,6 6,-1-17,1-7,-1-6,1-18,10-8,-10-16,-1-5,-5-16,6-16,-1-13,-5-5,0-17,0-17,0-14,0-2,0-11,0 5,0 3,0 13,0 11,6 12,-1 14,1 22,-6 15,11 15,0 33,5 13,3 23,-2 11,-6 13,0 16,0-2,0 12,-6-2,9-2,-3-25,0-7,-5-24,-1-19,1-29,-1-7,1-32,-6-27,0-18,0-16,-6-18,1-14,-1-18,-5-2,0 2,0 0,-3 10,3 16,6 25,-1 17,1 14,-1 26,1 27,-1 31,1 11,5 23,-6 17,6 9,0 7,0 7,0 8,6-13</inkml:trace>
        </inkml:traceGroup>
      </inkml:traceGroup>
    </inkml:traceGroup>
  </inkml:traceGroup>
</inkml:ink>
</file>

<file path=ppt/ink/ink55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3:43.89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FE19D30-34D4-4CDD-A949-13CF71D0AA2F}" emma:medium="tactile" emma:mode="ink">
          <msink:context xmlns:msink="http://schemas.microsoft.com/ink/2010/main" type="inkDrawing" rotatedBoundingBox="16163,5647 17501,13174 17228,13222 15891,5696" semanticType="callout" shapeName="Other">
            <msink:sourceLink direction="to" ref="{6D6C09A4-97AE-430B-B50F-2F31B5675164}"/>
            <msink:sourceLink direction="from" ref="{13B684CD-463B-4B2C-A552-D6939658FAC5}"/>
          </msink:context>
        </emma:interpretation>
      </emma:emma>
    </inkml:annotationXML>
    <inkml:trace contextRef="#ctx0" brushRef="#br0">129 95,'0'0,"0"0,0 0,0 0,0 0,-11-8,0 2,-5-7,-1-5,-7-1,2 3,5 6,6 5,11 5,0 15,6 20,5 20,5 16,1 30,-1 15,9 29,2 16,1 5,16 14,-6 7,9 16,3 3,2 8,0 7,-2 12,-1 1,-5-12,-3 5,-2-3,2-7,-2-9,-6-5,2-2,-2-6,-5-10,5-3,5 3,4-8,-4 2,3-2,-8 8,-5-3,2 2,-8-7,0 5,-5-5,-6-11,11-12,-6-4,6-18,0-11,3-18,-9-16,1-18,-1-16,-5-19,0-13,-2-8,-9-13,0-13,-9-8,4-8,-6-8,0-3,-6-4,1-1,-9-3,3 9,0 4,0 12,-5 7,10 10,6 6,0 6,6 4,5 9,5-3,6-1,6 4,16-14,-6-5,12-10,-4-14,-7-10,-6-17,-3-15,-13 6,-12-6,-8 21,3 16</inkml:trace>
  </inkml:traceGroup>
</inkml:ink>
</file>

<file path=ppt/ink/ink55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3:49.69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D6C09A4-97AE-430B-B50F-2F31B5675164}" emma:medium="tactile" emma:mode="ink">
          <msink:context xmlns:msink="http://schemas.microsoft.com/ink/2010/main" type="inkDrawing" rotatedBoundingBox="13112,13560 20986,13543 20987,13767 13113,13785" semanticType="callout" shapeName="Other">
            <msink:destinationLink direction="to" ref="{2FE19D30-34D4-4CDD-A949-13CF71D0AA2F}"/>
          </msink:context>
        </emma:interpretation>
      </emma:emma>
    </inkml:annotationXML>
    <inkml:trace contextRef="#ctx0" brushRef="#br0">0 0,'0'0,"0"0,0 0,0 0,0 0,0 0,11 5,14 1,8-6,25 0,24 0,14 0,12 0,15 0,12 0,-6 0,12 0,-7 0,-2 5,0 5,0 4,-8 2,0 5,-6-6,-5-4,0 2,-6-2,0-6,-2-5,-3 5,-1 1,7-1,-7 8,-10-2,0-1,2 3,4-2,-1-6,0 0,9-5,5 0,-3 0,3-5,3 0,2-6,6-2,-3-3,9-2,0 2,-1 0,-2-2,-9 2,1-5,-3 10,-3 6,-9 5,1 0,5 0,-5 0,0 0,5 0,3 0,6-5,-4-1,9-2,6 3,-3 0,-3 5,0 0,-9 0,4 0,0 0,-4 5,-2 0,-2 3,-9-2,-6-6,-8 0,-13 0,-9 5</inkml:trace>
  </inkml:traceGroup>
</inkml:ink>
</file>

<file path=ppt/ink/ink55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4:23.80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382 565,'0'0,"0"0,0 0,0 0,0 0,-11 0,-5 0,-6 0,-11-5,0 5,-6 0,-13 5,5 6,9 15,5 14,3 18,13 10,6 14,17 3,10-6,6 5,14-13,8 3,8-16,11 3,3-8,22-21,11-17,3-15,8-15,9-12,-4-26,-5-18,-8-19,-11-15,-12-11,-18-3,-23-5,-21-5,-28 2,-22 13,-28 4,-7 15,-18 18,-15 22,-20 20,-6 30,3 26,-16 40,5 10,11 37,23 30</inkml:trace>
</inkml:ink>
</file>

<file path=ppt/ink/ink55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40.38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3B684CD-463B-4B2C-A552-D6939658FAC5}" emma:medium="tactile" emma:mode="ink">
          <msink:context xmlns:msink="http://schemas.microsoft.com/ink/2010/main" type="inkDrawing" rotatedBoundingBox="15074,4710 18004,8507 17973,8532 15042,4734" semanticType="strikethrough" shapeName="Other">
            <msink:sourceLink direction="with" ref="{71F15974-60AD-4F79-B7D5-454C58B38422}"/>
            <msink:destinationLink direction="from" ref="{2FE19D30-34D4-4CDD-A949-13CF71D0AA2F}"/>
          </msink:context>
        </emma:interpretation>
      </emma:emma>
    </inkml:annotationXML>
    <inkml:trace contextRef="#ctx0" brushRef="#br0">0 0,'0'0,"0"0,0 0,0 0,0 0,0 0,0 0,0 11,17 10,5 19,11 23,24 21,23 25,16 15,20 23,10 14,9 16,16 18,3 9,11 1,6 15,8 1,-3 9,2-11,-7-5,-9-6,-13-10,-9-19,-16-15,-22-24,-17-19,-19-23,-22-29</inkml:trace>
  </inkml:traceGroup>
</inkml:ink>
</file>

<file path=ppt/ink/ink55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3:39.37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C118C55-1950-419A-B7A0-BB8EB274F4B1}" emma:medium="tactile" emma:mode="ink">
          <msink:context xmlns:msink="http://schemas.microsoft.com/ink/2010/main" type="inkDrawing" rotatedBoundingBox="20764,1486 22998,1271 23095,2277 20860,2492" semanticType="enclosure" shapeName="Other">
            <msink:destinationLink direction="with" ref="{ECCC0334-AB40-4ED2-9048-5E0AC380B3F7}"/>
          </msink:context>
        </emma:interpretation>
      </emma:emma>
    </inkml:annotationXML>
    <inkml:trace contextRef="#ctx0" brushRef="#br0">4310-4216,'0'0,"0"0,0 0,0 0,0 0,0 0,0 0,0 0,11-11,11-5,19-10,28-11,21-16,26-8,21-10,9-5,16 10,3 5,3 19,-3 7,-5 12,-12 17,-8 20,-16 15,-17 8,-16 21,-14 8,-19 2,-25 17,-22-1,-27 6,-23-8,-19 7,-24-12,-9-1,-22-15,-27-8,-11-16,-9-16,-8-13,3-16,3-13,14-8,16-13,24-6,23-7,27-14,31-5</inkml:trace>
  </inkml:traceGroup>
</inkml:ink>
</file>

<file path=ppt/ink/ink55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3:47.518"/>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256D149A-BECC-4A3B-8E6D-E9B9E0B02930}" emma:medium="tactile" emma:mode="ink">
          <msink:context xmlns:msink="http://schemas.microsoft.com/ink/2010/main" type="writingRegion" rotatedBoundingBox="17967,9983 19590,9983 19590,12904 17967,12904"/>
        </emma:interpretation>
      </emma:emma>
    </inkml:annotationXML>
    <inkml:traceGroup>
      <inkml:annotationXML>
        <emma:emma xmlns:emma="http://www.w3.org/2003/04/emma" version="1.0">
          <emma:interpretation id="{57F6A674-BEC6-4820-ABB8-8EFF1930E0BB}" emma:medium="tactile" emma:mode="ink">
            <msink:context xmlns:msink="http://schemas.microsoft.com/ink/2010/main" type="paragraph" rotatedBoundingBox="17967,9983 19590,9983 19590,12904 17967,12904" alignmentLevel="1"/>
          </emma:interpretation>
        </emma:emma>
      </inkml:annotationXML>
      <inkml:traceGroup>
        <inkml:annotationXML>
          <emma:emma xmlns:emma="http://www.w3.org/2003/04/emma" version="1.0">
            <emma:interpretation id="{AEA51E35-C533-44AC-AF26-3BC95F3CDA68}" emma:medium="tactile" emma:mode="ink">
              <msink:context xmlns:msink="http://schemas.microsoft.com/ink/2010/main" type="line" rotatedBoundingBox="17967,9983 19590,9983 19590,12904 17967,12904"/>
            </emma:interpretation>
          </emma:emma>
        </inkml:annotationXML>
        <inkml:traceGroup>
          <inkml:annotationXML>
            <emma:emma xmlns:emma="http://www.w3.org/2003/04/emma" version="1.0">
              <emma:interpretation id="{9551ED8E-8E87-4AC0-9693-64B075284538}" emma:medium="tactile" emma:mode="ink">
                <msink:context xmlns:msink="http://schemas.microsoft.com/ink/2010/main" type="inkWord" rotatedBoundingBox="17967,9983 19590,9983 19590,12904 17967,12904"/>
              </emma:interpretation>
              <emma:one-of disjunction-type="recognition" id="oneOf0">
                <emma:interpretation id="interp0" emma:lang="en-IN" emma:confidence="0">
                  <emma:literal>it</emma:literal>
                </emma:interpretation>
                <emma:interpretation id="interp1" emma:lang="en-IN" emma:confidence="0">
                  <emma:literal>t'</emma:literal>
                </emma:interpretation>
                <emma:interpretation id="interp2" emma:lang="en-IN" emma:confidence="0">
                  <emma:literal>t.</emma:literal>
                </emma:interpretation>
                <emma:interpretation id="interp3" emma:lang="en-IN" emma:confidence="0">
                  <emma:literal>E"</emma:literal>
                </emma:interpretation>
                <emma:interpretation id="interp4" emma:lang="en-IN" emma:confidence="0">
                  <emma:literal>t,</emma:literal>
                </emma:interpretation>
              </emma:one-of>
            </emma:emma>
          </inkml:annotationXML>
          <inkml:trace contextRef="#ctx0" brushRef="#br0">1711 5466,'0'0,"0"0,0 0,0 0,0 0,0 0,0 0,0 0,0 11,0 12,5 12,6 9,6 28,-1 12,12 19,-6 13,5 8,9-2,8-1,3-13,-9-15,-5-14,-3-13,-8-21,-5-11,-6-18,0-11,16-10,6-11,14-13,19-21,25-22,27-7,6-8,8 3,-6 2</inkml:trace>
          <inkml:trace contextRef="#ctx0" brushRef="#br0" timeOffset="365.65">1980 6102,'0'0,"0"0,0 0,0 0,0 0,0 0,0 0,0 0,17-11,10-7,20-11,19-3,5-21,9-10,0-5,-11-4,-9 17,-16 10</inkml:trace>
          <inkml:trace contextRef="#ctx0" brushRef="#br0" timeOffset="675.71">1471 5455,'0'0,"0"0,0 0,0 0,0 0,0 0,0 0,17-13,24-11,25-10,19-16,23-19,-1-7,0-3,-5 2,-14 22</inkml:trace>
          <inkml:trace contextRef="#ctx0" brushRef="#br1" timeOffset="-121430.22">3039 3846,'0'0,"0"0,0 0,0 0,0 0,-11 11,-14 7,-2 8,-12 22,-13 21,-9 10,17 16,3-6,19-2,22-13,17-18,13-19,8-27,17-15,0-16,9-27,-12-10,-14-10,-10-6,-28-5,-22 2</inkml:trace>
        </inkml:traceGroup>
      </inkml:traceGroup>
    </inkml:traceGroup>
  </inkml:traceGroup>
</inkml:ink>
</file>

<file path=ppt/ink/ink5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2:25.7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FD94B0-5E9A-498F-B4D0-27A124A5FB6D}" emma:medium="tactile" emma:mode="ink">
          <msink:context xmlns:msink="http://schemas.microsoft.com/ink/2010/main" type="inkDrawing" rotatedBoundingBox="16921,5355 22071,951 22088,971 16938,5375" semanticType="callout" shapeName="Other">
            <msink:sourceLink direction="with" ref="{03FDD020-7A32-4313-A60E-8F98FFF2C388}"/>
          </msink:context>
        </emma:interpretation>
      </emma:emma>
    </inkml:annotationXML>
    <inkml:trace contextRef="#ctx0" brushRef="#br0">0 4412,'0'0,"0"0,0 0,0 0,16-11,23-20,46-48,88-72,105-89,126-98,94-79,69-58,21-26,-16 10,-52 42,-72 64,-93 76,-94 77,-76 71,-78 61,-60 58</inkml:trace>
  </inkml:traceGroup>
</inkml:ink>
</file>

<file path=ppt/ink/ink56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35.42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AAEAFF7-643F-432B-81BC-EB704FE54012}" emma:medium="tactile" emma:mode="ink">
          <msink:context xmlns:msink="http://schemas.microsoft.com/ink/2010/main" type="inkDrawing" rotatedBoundingBox="14579,4402 17927,3650 17947,3739 14599,4491" semanticType="callout" shapeName="Other">
            <msink:sourceLink direction="with" ref="{12864C09-ABC1-416A-8C65-CF97B5839858}"/>
            <msink:sourceLink direction="with" ref="{AB36A398-5FE7-4D8D-9FD3-42A3BF41DC73}"/>
          </msink:context>
        </emma:interpretation>
      </emma:emma>
    </inkml:annotationXML>
    <inkml:trace contextRef="#ctx0" brushRef="#br0">-1917-1735,'0'0,"0"0,0 0,0 0,0 0,0 0,11 0,16 0,37-6,35-2,38-10,37-6,29-10,39-8,22-9,8-7,9-5,-6-3,-11-13,-19 10,-23 9,-34 4,-37 11,-38 14,-34 7,-40 13</inkml:trace>
  </inkml:traceGroup>
</inkml:ink>
</file>

<file path=ppt/ink/ink56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34.44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5E1F54D-44AD-4C72-B270-D468A013C351}" emma:medium="tactile" emma:mode="ink">
          <msink:context xmlns:msink="http://schemas.microsoft.com/ink/2010/main" type="inkDrawing" rotatedBoundingBox="14773,4353 17959,3668 17969,3716 14784,4400" shapeName="Other"/>
        </emma:interpretation>
      </emma:emma>
    </inkml:annotationXML>
    <inkml:trace contextRef="#ctx0" brushRef="#br0">-1722-1783,'0'0,"0"0,0 0,0 0,0 0,0 0,0 0,0 0,0 0,0 0,0 0,0 0,22 0,19 0,15-8,23-5,34-3,16-10,31-1,19-7,19-8,22-14,8 4,6 9,-1-4,-7-1,-23-4,-13 9,-25 1,-13 0,-34 16,-27-1,-23 3,-18 19,-23 10,-16 14,-16-6</inkml:trace>
  </inkml:traceGroup>
</inkml:ink>
</file>

<file path=ppt/ink/ink56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35.88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F5C0CD7-944F-4422-8F08-02FEE86128AB}" emma:medium="tactile" emma:mode="ink">
          <msink:context xmlns:msink="http://schemas.microsoft.com/ink/2010/main" type="inkDrawing" rotatedBoundingBox="14807,4333 18730,3575 18742,3634 14818,4392" shapeName="Other">
            <msink:destinationLink direction="with" ref="{2DA5159C-C0E0-4A05-8D1D-C81FA4C9BB04}"/>
          </msink:context>
        </emma:interpretation>
      </emma:emma>
    </inkml:annotationXML>
    <inkml:trace contextRef="#ctx0" brushRef="#br0">-1689-1804,'0'0,"0"0,0 0,0 0,0 0,0 0,14 0,13 0,37-5,32-6,47-7,44-11,50-6,38-7,30-19,17-2,21-6,1-7,-11 5,-25-1,-33 14,-38 11,-56 5,-46 15,-58 17,-52 10,-56 26</inkml:trace>
  </inkml:traceGroup>
</inkml:ink>
</file>

<file path=ppt/ink/ink56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36.32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2864C09-ABC1-416A-8C65-CF97B5839858}" emma:medium="tactile" emma:mode="ink">
          <msink:context xmlns:msink="http://schemas.microsoft.com/ink/2010/main" type="inkDrawing" rotatedBoundingBox="14966,4198 18440,3482 18454,3550 14980,4265" shapeName="Other">
            <msink:destinationLink direction="with" ref="{CAAEAFF7-643F-432B-81BC-EB704FE54012}"/>
            <msink:destinationLink direction="with" ref="{2DA5159C-C0E0-4A05-8D1D-C81FA4C9BB04}"/>
          </msink:context>
        </emma:interpretation>
      </emma:emma>
    </inkml:annotationXML>
    <inkml:trace contextRef="#ctx0" brushRef="#br0">-1529-1939,'0'0,"0"0,0 0,0 0,0 0,0 0,22 0,25 0,41-5,49-16,53 0,41-16,49-13,26-14,13-12,8 5,-5-6,-28 11,-30 5,-38 9,-56 12,-38 14,-47 10,-46 11,-50 15</inkml:trace>
  </inkml:traceGroup>
</inkml:ink>
</file>

<file path=ppt/ink/ink56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34.94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DA5159C-C0E0-4A05-8D1D-C81FA4C9BB04}" emma:medium="tactile" emma:mode="ink">
          <msink:context xmlns:msink="http://schemas.microsoft.com/ink/2010/main" type="inkDrawing" rotatedBoundingBox="15134,4212 18075,3668 18092,3760 15151,4304" semanticType="callout" shapeName="Other">
            <msink:sourceLink direction="with" ref="{6F5C0CD7-944F-4422-8F08-02FEE86128AB}"/>
            <msink:sourceLink direction="with" ref="{12864C09-ABC1-416A-8C65-CF97B5839858}"/>
          </msink:context>
        </emma:interpretation>
      </emma:emma>
    </inkml:annotationXML>
    <inkml:trace contextRef="#ctx0" brushRef="#br0">-1361-1923,'0'0,"0"0,0 0,0 0,0 0,0 0,11 5,19 1,25-1,36-5,43-11,31-4,36-17,19 0,22-18,11 8,-3-11,-2 6,-14 2,-23 3,-32-9,-33 9,-28 11,-41 4,-24 3,-31 6</inkml:trace>
  </inkml:traceGroup>
</inkml:ink>
</file>

<file path=ppt/ink/ink56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40.90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DE4E14A-928C-47CA-9DDA-CA1EDF7C6438}" emma:medium="tactile" emma:mode="ink">
          <msink:context xmlns:msink="http://schemas.microsoft.com/ink/2010/main" type="inkDrawing" rotatedBoundingBox="15514,4505 18455,8682 18391,8726 15451,4550" semanticType="strikethrough" shapeName="Other">
            <msink:sourceLink direction="with" ref="{71F15974-60AD-4F79-B7D5-454C58B38422}"/>
          </msink:context>
        </emma:interpretation>
      </emma:emma>
    </inkml:annotationXML>
    <inkml:trace contextRef="#ctx0" brushRef="#br0">-1040-1590,'0'0,"0"0,0 0,0 0,0 0,5 13,6 6,17 12,32 38,26 34,37 45,34 34,14 39,18 49,9 17,11 17,-5 12,-3 1,-9-8,1-27,-14-10,-12-40,-13-21,-19-34,-22-34,-17-30,-24-31,-34-35</inkml:trace>
  </inkml:traceGroup>
</inkml:ink>
</file>

<file path=ppt/ink/ink56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41.38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B2970B4-F5B1-4C88-B335-613FFE867103}" emma:medium="tactile" emma:mode="ink">
          <msink:context xmlns:msink="http://schemas.microsoft.com/ink/2010/main" type="inkDrawing" rotatedBoundingBox="15746,4531 18212,7883 18165,7919 15698,4566" semanticType="callout" shapeName="Other">
            <msink:sourceLink direction="with" ref="{CF7348B9-F252-47E2-833F-DBF46634F1D0}"/>
          </msink:context>
        </emma:interpretation>
      </emma:emma>
    </inkml:annotationXML>
    <inkml:trace contextRef="#ctx0" brushRef="#br0">-767-1593,'0'0,"0"0,0 0,0 0,0 0,0 0,0 0,0 0,0 0,11 19,16 25,23 41,24 26,28 34,21 26,29 25,18 23,20 16,2 10,4 11,2 0,-11 3,-14-11,-16-19,-20-15,-16-32,-24-37,-18-29</inkml:trace>
  </inkml:traceGroup>
</inkml:ink>
</file>

<file path=ppt/ink/ink56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3:40.43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CCC0334-AB40-4ED2-9048-5E0AC380B3F7}" emma:medium="tactile" emma:mode="ink">
          <msink:context xmlns:msink="http://schemas.microsoft.com/ink/2010/main" type="inkDrawing" rotatedBoundingBox="19785,5956 22001,5112 22450,6293 20235,7137" semanticType="callout" shapeName="Other">
            <msink:sourceLink direction="with" ref="{8C118C55-1950-419A-B7A0-BB8EB274F4B1}"/>
            <msink:sourceLink direction="with" ref="{AB36A398-5FE7-4D8D-9FD3-42A3BF41DC73}"/>
          </msink:context>
        </emma:interpretation>
      </emma:emma>
    </inkml:annotationXML>
    <inkml:trace contextRef="#ctx0" brushRef="#br0">3454 251,'0'0,"0"0,0 0,0 0,0 0,6 14,13 1,8 20,34 2,19 13,27 5,28 1,27-17,20-12,18-14,9-26,-5-19,2-18,-11-21,-21-3,-34-21,-27-3,-31-21,-41 3,-35 0,-34-8,-35 13,-25 14,-19 2,-25 29,-6 13,-10 21,-9 27,-2 31,-15 45</inkml:trace>
  </inkml:traceGroup>
</inkml:ink>
</file>

<file path=ppt/ink/ink56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24.904"/>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71F15974-60AD-4F79-B7D5-454C58B38422}" emma:medium="tactile" emma:mode="ink">
          <msink:context xmlns:msink="http://schemas.microsoft.com/ink/2010/main" type="writingRegion" rotatedBoundingBox="14938,3850 19009,7618 18120,8578 14050,4810">
            <msink:destinationLink direction="with" ref="{5DE4E14A-928C-47CA-9DDA-CA1EDF7C6438}"/>
            <msink:destinationLink direction="with" ref="{13B684CD-463B-4B2C-A552-D6939658FAC5}"/>
            <msink:destinationLink direction="with" ref="{CF7348B9-F252-47E2-833F-DBF46634F1D0}"/>
          </msink:context>
        </emma:interpretation>
      </emma:emma>
    </inkml:annotationXML>
    <inkml:traceGroup>
      <inkml:annotationXML>
        <emma:emma xmlns:emma="http://www.w3.org/2003/04/emma" version="1.0">
          <emma:interpretation id="{47ED3D68-274F-4A55-A273-8C6D3119A800}" emma:medium="tactile" emma:mode="ink">
            <msink:context xmlns:msink="http://schemas.microsoft.com/ink/2010/main" type="paragraph" rotatedBoundingBox="14938,3850 19009,7618 18120,8578 14050,4810" alignmentLevel="1"/>
          </emma:interpretation>
        </emma:emma>
      </inkml:annotationXML>
      <inkml:traceGroup>
        <inkml:annotationXML>
          <emma:emma xmlns:emma="http://www.w3.org/2003/04/emma" version="1.0">
            <emma:interpretation id="{B91589B9-3EF4-4B48-B43C-4CEA89848231}" emma:medium="tactile" emma:mode="ink">
              <msink:context xmlns:msink="http://schemas.microsoft.com/ink/2010/main" type="line" rotatedBoundingBox="14938,3850 19009,7618 18120,8578 14050,4810"/>
            </emma:interpretation>
          </emma:emma>
        </inkml:annotationXML>
        <inkml:traceGroup>
          <inkml:annotationXML>
            <emma:emma xmlns:emma="http://www.w3.org/2003/04/emma" version="1.0">
              <emma:interpretation id="{AB36A398-5FE7-4D8D-9FD3-42A3BF41DC73}" emma:medium="tactile" emma:mode="ink">
                <msink:context xmlns:msink="http://schemas.microsoft.com/ink/2010/main" type="inkWord" rotatedBoundingBox="14938,3850 19009,7618 18120,8578 14050,4810">
                  <msink:destinationLink direction="with" ref="{CAAEAFF7-643F-432B-81BC-EB704FE54012}"/>
                  <msink:destinationLink direction="with" ref="{ECCC0334-AB40-4ED2-9048-5E0AC380B3F7}"/>
                  <msink:destinationLink direction="with" ref="{075BEBA5-C6ED-474D-9E19-67C2481C1566}"/>
                </msink:context>
              </emma:interpretation>
              <emma:one-of disjunction-type="recognition" id="oneOf0">
                <emma:interpretation id="interp0" emma:lang="en-IN" emma:confidence="0">
                  <emma:literal>fossa</emma:literal>
                </emma:interpretation>
                <emma:interpretation id="interp1" emma:lang="en-IN" emma:confidence="0">
                  <emma:literal>fosse</emma:literal>
                </emma:interpretation>
                <emma:interpretation id="interp2" emma:lang="en-IN" emma:confidence="0">
                  <emma:literal>boss.</emma:literal>
                </emma:interpretation>
                <emma:interpretation id="interp3" emma:lang="en-IN" emma:confidence="0">
                  <emma:literal>for D O</emma:literal>
                </emma:interpretation>
                <emma:interpretation id="interp4" emma:lang="en-IN" emma:confidence="0">
                  <emma:literal>toss.</emma:literal>
                </emma:interpretation>
              </emma:one-of>
            </emma:emma>
          </inkml:annotationXML>
          <inkml:trace contextRef="#ctx0" brushRef="#br0">-1821-1867,'0'0,"0"0,0 0,0 0,0 0,0 0,-11 15,-11 12,-8 15,-3 11,-3 23,3 4,6-1,2-5,14-27,11-7,5-19,15-21,-4-16,1-5,-1-8,-10 0,-12 5,-10-8,-12 9,-19 9,-8 14,-16 14,2 9,0 14,20-5,8 8,30-14,22 0,24-20,15-17,13-21,0-7,-2-14,-6-10,-22 7,-17 14,-16 10,-16 32</inkml:trace>
          <inkml:trace contextRef="#ctx0" brushRef="#br0" timeOffset="4187.05">-1923-1530,'0'0,"0"0,0 0,0 0,0 0,0 0,0 0,0 0,6 14,5 1,5 17,12 5,13 0,20 8,5 8,14-1,10 4,7 7,2 11,0-5,2 5,-2-11,-13 3,-7-11,-4-2,-15-5,-10-11,-23-16,-10-13,-17-8,0 0,-11-8,-11-13,-22-22,-6-17,-13 2,-11-22,-12 4,-2-14,3 6,0-6,0 13,2-2,-5 13,14-2,10 2,7 16,18 13,12 13,10 16,17 26,22 14,6 5,16 18,19 19,6 3,11 18,13-3,-2 9,0-9,-6-8,3-2,-14-8,-13-11,-15-15,-13-11,-8-21,-14-14,-11-2,-30-18,-3-14,-11-21,-14-10,-16-19,-9-2,4-9,-1-2,0 6,-8 12,11-2,3 18,10 19,12 10,19 9,22 15,22 21,22 16,14 13,22 14,11 17,13 15,14 12,6 0,11 3,-6-3,-11-15,-16-9,-8-12,-26-22,-18-8,-12-15,-27-19,-11-19,-22-20,-24-14,-20-26,-9-8,-10-22,-11 1,-3 0,3-3,5 13,0 11,17 24,13 8,14 12,25 22,20 16,26 16,20 23,25 13,14 9,13 12,22 22,6 5,5 13,6-2,-11-6,-11 3,-14-26,-20-14,-24-16,-8-20,-25-14,-11-13,-27-29,-26-18,-21-27,-19-3,-9-13,-11 1,-5-12,5 20,11-4,17 19,8 8,25 16,19 18,16 14,17 10,22 21,14 18,14 30,21 7,3 19,12 0,4 8,4 3,-9-11,-11-8,-13-13,-14-16,-14-21,-11-13,-22-24,-6-24,-16-18,-16-22,-20-15,-11-19,-11-7,-13-1,2-4,0 12,12 11,18 18,12 16,21 19,17 18,11 16,33 27,28 33,18 20,23 30,27 28</inkml:trace>
          <inkml:trace contextRef="#ctx0" brushRef="#br0" timeOffset="-166897.07">25 270,'0'0,"0"0,0 0,0 0,0 0,0 0,0 0,0 0,0 0,0 0,11-13,11-8,19-8,19-11,26-5,10-2,8 12,6 6,-2 19,-4 10,-8 16,-10 18,-18 11,-12 13,-18 5,-10 14,-4-3,-13-1,-5-1,-6-17,0-5,-6 0,-5-18,-8-8,-8-8,-12-3,-16-8,-14 0,-16-5,-6 0,-8 0,3 0,0-5,10 0,4-8,8 2,13-5,9-2,11 2,13 0,6-2,6-1,5-5,5 1,-5-4,11-7,17-6</inkml:trace>
          <inkml:trace contextRef="#ctx0" brushRef="#br1" timeOffset="138356.27">1749 1867,'0'0,"0"0,0 0,0 0,0 0,0 0,0 0,-11 5,-5 6,-1 7,-2 8,8 14,0-3,5 3,6 4,11 1,6-13,8-8,2-8,6-11,11-16,0-12,-8-4,-9-2,-10-13,-17 8,-22 5,-6 7,-7 12,-9 15,-6 11,12 8,10-3,9 3,19-3,19 5,9-2,10-8</inkml:trace>
        </inkml:traceGroup>
      </inkml:traceGroup>
    </inkml:traceGroup>
  </inkml:traceGroup>
</inkml:ink>
</file>

<file path=ppt/ink/ink56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8:48.19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75BEBA5-C6ED-474D-9E19-67C2481C1566}" emma:medium="tactile" emma:mode="ink">
          <msink:context xmlns:msink="http://schemas.microsoft.com/ink/2010/main" type="inkDrawing" rotatedBoundingBox="14628,4109 19373,7892 19285,8002 14540,4219" semanticType="callout" shapeName="Other">
            <msink:sourceLink direction="with" ref="{AB36A398-5FE7-4D8D-9FD3-42A3BF41DC73}"/>
          </msink:context>
        </emma:interpretation>
      </emma:emma>
    </inkml:annotationXML>
    <inkml:trace contextRef="#ctx0" brushRef="#br0">0 0,'0'0,"0"0,0 0,0 0,0 0,0 0,0 0,14 15,8 17,17 10,16 11,19 24,11 15,17 14,14-1,16 17,8 12,17 3,8 6,8-6,8 6,9 7,3 0,2-4,3-9,-11 3,3 5,-9-3,4 3,-4-5,3-10,-8 2,-8 0,-3-6,-8-7,-22-3,-17-16,-11-15,-16-6,-11-26,-20-8,-13-11,-9-8,-5-13,-33-13,-16-5,-6-3,-6-5,-7 0</inkml:trace>
  </inkml:traceGroup>
</inkml:ink>
</file>

<file path=ppt/ink/ink5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2:25.4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8C12AA5-5D3E-4322-914F-3DB90451398C}" emma:medium="tactile" emma:mode="ink">
          <msink:context xmlns:msink="http://schemas.microsoft.com/ink/2010/main" type="inkDrawing" rotatedBoundingBox="17614,4306 20837,1781 20858,1807 17635,4332" semanticType="callout" shapeName="Other">
            <msink:sourceLink direction="with" ref="{03FDD020-7A32-4313-A60E-8F98FFF2C388}"/>
          </msink:context>
        </emma:interpretation>
      </emma:emma>
    </inkml:annotationXML>
    <inkml:trace contextRef="#ctx0" brushRef="#br0">0 2502,'0'0,"0"0,0 0,0 0,0 0,0 0,0 0,25-11,30-31,55-40,63-52,69-53,69-59,49-44,22-19,6 6,-33 23,-55 42,-53 54,-68 57,-66 58</inkml:trace>
  </inkml:traceGroup>
</inkml:ink>
</file>

<file path=ppt/ink/ink57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7:38.926"/>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2F9962BB-BCE7-4F45-8C31-BA06D3FDE3F6}" emma:medium="tactile" emma:mode="ink">
          <msink:context xmlns:msink="http://schemas.microsoft.com/ink/2010/main" type="writingRegion" rotatedBoundingBox="15585,4995 18258,2774 18723,3334 16051,5555"/>
        </emma:interpretation>
      </emma:emma>
    </inkml:annotationXML>
    <inkml:traceGroup>
      <inkml:annotationXML>
        <emma:emma xmlns:emma="http://www.w3.org/2003/04/emma" version="1.0">
          <emma:interpretation id="{C1A8DA19-9655-475D-991E-4B79DCB214D1}" emma:medium="tactile" emma:mode="ink">
            <msink:context xmlns:msink="http://schemas.microsoft.com/ink/2010/main" type="paragraph" rotatedBoundingBox="15585,4995 18258,2774 18723,3334 16051,5555" alignmentLevel="1"/>
          </emma:interpretation>
        </emma:emma>
      </inkml:annotationXML>
      <inkml:traceGroup>
        <inkml:annotationXML>
          <emma:emma xmlns:emma="http://www.w3.org/2003/04/emma" version="1.0">
            <emma:interpretation id="{8927BEF6-9D2C-40AF-9BE4-A968F60D7FF5}" emma:medium="tactile" emma:mode="ink">
              <msink:context xmlns:msink="http://schemas.microsoft.com/ink/2010/main" type="line" rotatedBoundingBox="15585,4995 18258,2774 18723,3334 16051,5555"/>
            </emma:interpretation>
          </emma:emma>
        </inkml:annotationXML>
        <inkml:traceGroup>
          <inkml:annotationXML>
            <emma:emma xmlns:emma="http://www.w3.org/2003/04/emma" version="1.0">
              <emma:interpretation id="{E8130D15-BC8B-4905-94D6-95A858747A6D}" emma:medium="tactile" emma:mode="ink">
                <msink:context xmlns:msink="http://schemas.microsoft.com/ink/2010/main" type="inkWord" rotatedBoundingBox="15585,4995 15925,4712 16391,5272 16051,5555"/>
              </emma:interpretation>
              <emma:one-of disjunction-type="recognition" id="oneOf0">
                <emma:interpretation id="interp0" emma:lang="en-IN" emma:confidence="0">
                  <emma:literal>is.</emma:literal>
                </emma:interpretation>
                <emma:interpretation id="interp1" emma:lang="en-IN" emma:confidence="0">
                  <emma:literal>s.</emma:literal>
                </emma:interpretation>
                <emma:interpretation id="interp2" emma:lang="en-IN" emma:confidence="0">
                  <emma:literal>T:</emma:literal>
                </emma:interpretation>
                <emma:interpretation id="interp3" emma:lang="en-IN" emma:confidence="0">
                  <emma:literal>T!</emma:literal>
                </emma:interpretation>
                <emma:interpretation id="interp4" emma:lang="en-IN" emma:confidence="0">
                  <emma:literal>"Q</emma:literal>
                </emma:interpretation>
              </emma:one-of>
            </emma:emma>
          </inkml:annotationXML>
          <inkml:trace contextRef="#ctx0" brushRef="#br0">-270-748,'0'0</inkml:trace>
          <inkml:trace contextRef="#ctx0" brushRef="#br0" timeOffset="9422.44">-520-1194,'0'0</inkml:trace>
          <inkml:trace contextRef="#ctx0" brushRef="#br1" timeOffset="50040.81">-487-1324,'0'0,"0"0,0 0,0 0,0 0,0 0,0 0,-11-5,0 0,-5-1,-9 1,-3 0,1 5,-3 5,2 0,6 6,6 5,-6 0,11-6,5 6,6-5,0-11,11 0,6 0,5-6,0 1,-6-11,1 6,-6-1,2 6,-13 5,0 0,0 0,-19 0,-3 5,0 6,0 4</inkml:trace>
          <inkml:trace contextRef="#ctx0" brushRef="#br0" timeOffset="372.36">-470-1202,'0'0,"0"0,0 0,0 0,0 0,-11 8,0 2,-6 6,-8 16,-2 5,-1 0,-2 13,8-3,6-5,5-15,5-3,6-9,0-15,0-10,6-9,-6 1,0-6,0 0,-11 6,0 5,-11 13</inkml:trace>
        </inkml:traceGroup>
        <inkml:traceGroup>
          <inkml:annotationXML>
            <emma:emma xmlns:emma="http://www.w3.org/2003/04/emma" version="1.0">
              <emma:interpretation id="{2770C9A6-62B1-46A9-B979-CBD83951D2A4}" emma:medium="tactile" emma:mode="ink">
                <msink:context xmlns:msink="http://schemas.microsoft.com/ink/2010/main" type="inkWord" rotatedBoundingBox="17940,3107 18292,2815 18428,2979 18076,3271"/>
              </emma:interpretation>
              <emma:one-of disjunction-type="recognition" id="oneOf1">
                <emma:interpretation id="interp5" emma:lang="en-IN" emma:confidence="0">
                  <emma:literal>E</emma:literal>
                </emma:interpretation>
                <emma:interpretation id="interp6" emma:lang="en-IN" emma:confidence="0">
                  <emma:literal>s</emma:literal>
                </emma:interpretation>
                <emma:interpretation id="interp7" emma:lang="en-IN" emma:confidence="0">
                  <emma:literal>t</emma:literal>
                </emma:interpretation>
                <emma:interpretation id="interp8" emma:lang="en-IN" emma:confidence="0">
                  <emma:literal>=</emma:literal>
                </emma:interpretation>
                <emma:interpretation id="interp9" emma:lang="en-IN" emma:confidence="0">
                  <emma:literal>~</emma:literal>
                </emma:interpretation>
              </emma:one-of>
            </emma:emma>
          </inkml:annotationXML>
          <inkml:trace contextRef="#ctx0" brushRef="#br0" timeOffset="872.05">1590-3058,'0'0,"0"0,0 0,0 0,0 0,0 0,0 0,0 0,-11 14,0 4,5 6,1-3,-1 5,1-5,5-5,0-5,0-11,11-5,-6-14,1 1,-6-19,-11-3,-6 3,-19 21</inkml:trace>
          <inkml:trace contextRef="#ctx0" brushRef="#br1" timeOffset="59236.13">1873-3229,'0'0,"0"0,0 0,0 0,0 0,0 0,0 0,0 0,0 0,-14 10,3 12,-5-1,-1 10,1 4,5-9,-6 0,12 1,-1-11,6-16,0 0,0 0,6-24,10 0,-10 3,-1 0,-5-3,-11 19,-11 5,0 13,0 3,0 5,3 5</inkml:trace>
        </inkml:traceGroup>
      </inkml:traceGroup>
    </inkml:traceGroup>
  </inkml:traceGroup>
</inkml:ink>
</file>

<file path=ppt/ink/ink57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8:51.35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F7348B9-F252-47E2-833F-DBF46634F1D0}" emma:medium="tactile" emma:mode="ink">
          <msink:context xmlns:msink="http://schemas.microsoft.com/ink/2010/main" type="inkDrawing" rotatedBoundingBox="15146,3984 18735,8577 18664,8632 15075,4040" semanticType="strikethrough" shapeName="Other">
            <msink:sourceLink direction="with" ref="{71F15974-60AD-4F79-B7D5-454C58B38422}"/>
            <msink:destinationLink direction="with" ref="{FB2970B4-F5B1-4C88-B335-613FFE867103}"/>
          </msink:context>
        </emma:interpretation>
      </emma:emma>
    </inkml:annotationXML>
    <inkml:trace contextRef="#ctx0" brushRef="#br0">0 0,'0'0,"0"0,0 0,0 0,0 0,5 10,1 9,13 15,14 27,25 28,19 25,24 26,12 29,16 18,28 16,3 14,13-4,8 12,15 12,-4 1,12 4,-1 6,3-7,-7-6,-7-6,-13-2,-17-16,-13-16,-20-28,-27-22,-23-26,-24-27,-11-31,-22-19,-11-18,-11-24,-11-14</inkml:trace>
  </inkml:traceGroup>
</inkml:ink>
</file>

<file path=ppt/ink/ink57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5:39.58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8C4D8B5-2DB9-4B1C-9778-605261BDF53F}" emma:medium="tactile" emma:mode="ink">
          <msink:context xmlns:msink="http://schemas.microsoft.com/ink/2010/main" type="writingRegion" rotatedBoundingBox="9368,6967 4840,5966 5259,4070 9787,5071"/>
        </emma:interpretation>
      </emma:emma>
    </inkml:annotationXML>
    <inkml:traceGroup>
      <inkml:annotationXML>
        <emma:emma xmlns:emma="http://www.w3.org/2003/04/emma" version="1.0">
          <emma:interpretation id="{91AE617F-FEB0-4AFC-9CDF-29A9F6890605}" emma:medium="tactile" emma:mode="ink">
            <msink:context xmlns:msink="http://schemas.microsoft.com/ink/2010/main" type="paragraph" rotatedBoundingBox="9368,6967 4840,5966 5259,4070 9787,5071" alignmentLevel="1"/>
          </emma:interpretation>
        </emma:emma>
      </inkml:annotationXML>
      <inkml:traceGroup>
        <inkml:annotationXML>
          <emma:emma xmlns:emma="http://www.w3.org/2003/04/emma" version="1.0">
            <emma:interpretation id="{DB730467-BC2D-43F3-B90B-3ED2EC5A7FA6}" emma:medium="tactile" emma:mode="ink">
              <msink:context xmlns:msink="http://schemas.microsoft.com/ink/2010/main" type="line" rotatedBoundingBox="9368,6967 4840,5966 5259,4070 9787,5071"/>
            </emma:interpretation>
          </emma:emma>
        </inkml:annotationXML>
        <inkml:traceGroup>
          <inkml:annotationXML>
            <emma:emma xmlns:emma="http://www.w3.org/2003/04/emma" version="1.0">
              <emma:interpretation id="{CC030006-1FF0-495E-904A-134797AA1DE2}" emma:medium="tactile" emma:mode="ink">
                <msink:context xmlns:msink="http://schemas.microsoft.com/ink/2010/main" type="inkWord" rotatedBoundingBox="5259,4070 9787,5071 9368,6967 4840,5966">
                  <msink:destinationLink direction="with" ref="{E4414072-72C9-4100-991E-6BD388AEAD46}"/>
                </msink:context>
              </emma:interpretation>
              <emma:one-of disjunction-type="recognition" id="oneOf0">
                <emma:interpretation id="interp0" emma:lang="en-IN" emma:confidence="0">
                  <emma:literal>class.</emma:literal>
                </emma:interpretation>
                <emma:interpretation id="interp1" emma:lang="en-IN" emma:confidence="0">
                  <emma:literal>oft</emma:literal>
                </emma:interpretation>
                <emma:interpretation id="interp2" emma:lang="en-IN" emma:confidence="0">
                  <emma:literal>cos,</emma:literal>
                </emma:interpretation>
                <emma:interpretation id="interp3" emma:lang="en-IN" emma:confidence="0">
                  <emma:literal>cos.</emma:literal>
                </emma:interpretation>
                <emma:interpretation id="interp4" emma:lang="en-IN" emma:confidence="0">
                  <emma:literal>eft</emma:literal>
                </emma:interpretation>
              </emma:one-of>
            </emma:emma>
          </inkml:annotationXML>
          <inkml:trace contextRef="#ctx0" brushRef="#br0">-795 652,'0'0,"0"0,0 0,0 0,0 0,-11 0,-6 0,-13 0,-11 0,-17 5,-8 0,-8 3,-6-3,-3 6,9-1,8 9,8 10,6 11,14 12,10 12,23 10,10-1,23 4,10-8,20-6,11-5,8-13,24-11,1-10,5-19,6-10,6-19,-18-15,-10-25,-8-18,-28-5,-20-10,-29 10,-36-3,-31 24,-43 29,-34 53</inkml:trace>
          <inkml:trace contextRef="#ctx0" brushRef="#br0" timeOffset="13376.06">-2542-174,'0'0,"0"0,0 0,0 0,0 0,0 0,0 0,0 0,0 0,0 0,-11 5,0 11,-5 10,-1 0,6 6,0 0,-5-3,5-3,5 1,1-17,5-10,0-10,5-9,-5-5,0 1,-11 7,-2 5,-15 11</inkml:trace>
          <inkml:trace contextRef="#ctx0" brushRef="#br0" timeOffset="18368.03">-2591-69,'0'0,"0"0,0 0,0 0,0 0,0 0,0 8,5 5,6 8,11 14,17 12,2 11,17 8,0 13,-3-2,11 7,-9-12,-7-6,-3-8,-9-11,-5-13,-3-7,-13-11,-17-16,0 0,-17-24,-5-5,-13-16,-4-2,-8-27,-8 0,-8 5,3 6,13 7,-3 4,17 9,9 20,21 12,14 16,11 19,5 5,23 13,2 8,14 6,-3 5,-8-11,3-5,-14-1,-3-7,-13-5,-12-19,-16-13,-5-8,-12-7,-10-17,-9-10,-8-16,-3-8,9-6,-1 12,4 7,13 29</inkml:trace>
          <inkml:trace contextRef="#ctx0" brushRef="#br0" timeOffset="21030.27">-2198-169,'0'0,"0"0,0 0,0 0,0 0,0 0,0 0,0 0,0 0,0 0,19 0,14-5,25-9,14 4,18-6,18-5,4-3,7-10,4-8,-4 2,-7 3,-7 0,-14 0,-23 8,-15 13</inkml:trace>
          <inkml:trace contextRef="#ctx0" brushRef="#br0" timeOffset="21429.73">-2016-85,'0'0,"0"0,0 0,0 0,0 0,0 0,0 0,0 0,0 0,13 0,4 0,10-5,15-11,15 0,18-15,15-4,12-7,3-16,-1-13,-2 18,-14-8,-17 14</inkml:trace>
          <inkml:trace contextRef="#ctx0" brushRef="#br0" timeOffset="26925.7">-2627-188,'0'0,"0"0,0 0,0 0,0 0,0 0,0 0,0 0,0 14,0-4,0 6,0 5,8-5,-2 5,-1-5,1-6,-1 1,1 0,-6-11,0 0,0 0,0 0,0 0,0 0,0 0,-17 10</inkml:trace>
          <inkml:trace contextRef="#ctx0" brushRef="#br0" timeOffset="-1389.1">96 1129,'0'0,"0"0,0 0,0 0,0 0,5 11,12 2,19 3,21 8,29-3,24 5,19-5,17 6,-1-14,7 0,-4-8,-13-5,-6-18,-16-6,-17-29,-13-7,-15-20,-18-12,-14-6,-20-5,-21-7,-23-4,-19 3,-27 8,-19 8,-20 6,-19 28,-11 8,-11 16,-8 21,5 16,-3 32,4 16,13 23,22 29,24 29,29 30</inkml:trace>
        </inkml:traceGroup>
      </inkml:traceGroup>
    </inkml:traceGroup>
  </inkml:traceGroup>
</inkml:ink>
</file>

<file path=ppt/ink/ink57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5:37.03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E8F1CF7-3446-409F-9DFD-5E8ADABAA5A6}" emma:medium="tactile" emma:mode="ink">
          <msink:context xmlns:msink="http://schemas.microsoft.com/ink/2010/main" type="inkDrawing" rotatedBoundingBox="7863,2536 11475,2628 11418,4853 7807,4761" hotPoints="11595,3579 9806,4714 8003,3600 9793,2465" semanticType="enclosure" shapeName="Ellipse"/>
        </emma:interpretation>
      </emma:emma>
    </inkml:annotationXML>
    <inkml:trace contextRef="#ctx0" brushRef="#br0">68-1721,'0'0,"0"0,0 0,0 0,0 0,0 0,0 0,6-10,10-12,20-12,19-13,33-6,19 0,31-13,24 0,14 13,19 1,9-4,10 14,-2 5,11 11,-3 7,0 14,-11 10,-8 8,-14 8,-19 16,-25 6,-20 23,-18 15,-25 9,-23 5,-24 16,-8 16,-19 5,-12 0,-19 7,-19-7,-19-2,-17-4,-19 4,-19-12,-19-9,-20-4,-5-20,-12-9,-2-20,-8-17,-6-23,-2-16,5-16,2-23,-2-17,-2-28,7-3,9-32,13-13,15-19,26-7,34-19,38-26,67-19,54-31</inkml:trace>
  </inkml:traceGroup>
</inkml:ink>
</file>

<file path=ppt/ink/ink57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14.95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61923CB-9305-4523-9D8F-10B2AF4F394E}" emma:medium="tactile" emma:mode="ink">
          <msink:context xmlns:msink="http://schemas.microsoft.com/ink/2010/main" type="inkDrawing" rotatedBoundingBox="5660,12690 10252,12635 10253,12702 5660,12757" semanticType="underline" shapeName="Other">
            <msink:sourceLink direction="with" ref="{D37D899C-FEA1-4AE9-99A8-FFBA08D576D2}"/>
            <msink:sourceLink direction="with" ref="{83CF3CE1-42B4-47AA-9E43-B998E30AF47C}"/>
          </msink:context>
        </emma:interpretation>
      </emma:emma>
    </inkml:annotationXML>
    <inkml:trace contextRef="#ctx0" brushRef="#br0">0 40,'0'0,"0"0,0 0,0 0,0 0,0 0,16 7,20 1,27-2,31-6,30 0,24 0,31 0,13 0,20 0,14 5,-1 0,17 0,6-5,2 0,9 0,5-5,-3-5,-5-4,-9 1,-16 3,-27-1,-28 6,-33-3,-30 8,-25 0,-31 0,-18 0</inkml:trace>
  </inkml:traceGroup>
</inkml:ink>
</file>

<file path=ppt/ink/ink57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58.6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37D899C-FEA1-4AE9-99A8-FFBA08D576D2}" emma:medium="tactile" emma:mode="ink">
          <msink:context xmlns:msink="http://schemas.microsoft.com/ink/2010/main" type="inkDrawing" rotatedBoundingBox="1631,12661 11860,13263 11564,18289 1335,17688" hotPoints="12037,15715 6731,18099 1614,15332 6920,12948" semanticType="enclosure" shapeName="Ellipse">
            <msink:destinationLink direction="with" ref="{461923CB-9305-4523-9D8F-10B2AF4F394E}"/>
            <msink:destinationLink direction="with" ref="{38833D4B-5FF5-424F-97EA-9CF065435978}"/>
            <msink:destinationLink direction="with" ref="{1DCAB2F1-0EDC-4E4F-B42D-844CDD814219}"/>
          </msink:context>
        </emma:interpretation>
      </emma:emma>
    </inkml:annotationXML>
    <inkml:trace contextRef="#ctx0" brushRef="#br0">22 2004,'0'0,"0"0,0 0,0 0,0 0,11-16,14-19,8-25,27-19,20-24,22-21,16-22,23 1,4 8,20 10,-2 19,10 11,8 12,12 9,-3 12,19 1,0 0,11-6,8 6,11-1,9 9,8-1,5 17,17 7,2 8,6 1,-5-1,2 5,11 9,-2 5,-6 10,5 13,9 17,-11 17,-3 14,-6 11,-2 7,-8 6,-9-5,-19 7,-5 11,-23 10,-5 9,-16 4,-15 17,-18 7,-17 11,-17 0,-24 11,-19 13,-20-3,-19 2,-17-2,-13 3,-28 0,-8-6,-11-15,-19 8,-14-4,-11-7,-14-8,-19-13,-11-18,-22-14,-8-10,-22-6,-14-13,-22-10,-14-11,-11-11,-5-7,-25-8,-6-6,-7-2,-15-9,-13 1,-9 3,-7-9,-9-4,-9-6,-5 0,1 0,-1-6,0-9,14-15,0-9,8-14,3-10,3-6,19-5,8-5,14-11,19 1,23-9,10-2,22-14,28-12,27-17,25-18,27-24,31-20,25-25,38-23,38-27</inkml:trace>
  </inkml:traceGroup>
</inkml:ink>
</file>

<file path=ppt/ink/ink57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8:04.39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8833D4B-5FF5-424F-97EA-9CF065435978}" emma:medium="tactile" emma:mode="ink">
          <msink:context xmlns:msink="http://schemas.microsoft.com/ink/2010/main" type="inkDrawing" rotatedBoundingBox="3366,16407 10764,16149 10769,16302 3371,16559" semanticType="callout" shapeName="Other">
            <msink:sourceLink direction="with" ref="{D37D899C-FEA1-4AE9-99A8-FFBA08D576D2}"/>
            <msink:sourceLink direction="with" ref="{5DA438FC-97E1-420E-9EAD-37F9A077696E}"/>
            <msink:destinationLink direction="with" ref="{1DCAB2F1-0EDC-4E4F-B42D-844CDD814219}"/>
          </msink:context>
        </emma:interpretation>
      </emma:emma>
    </inkml:annotationXML>
    <inkml:trace contextRef="#ctx0" brushRef="#br0">0 261,'0'0,"0"0,0 0,0 0,0 0,0 0,0 0,0 0,0 0,16 6,1-1,5 0,5 0,15 1,2 2,2-8,9 0,9 0,2 0,-3 0,-3 0,4 0,-1 0,-3-8,1 2,-1 1,-5 0,1 0,-1-6,0-5,2 6,1-1,-3-2,3 8,-3-1,3 1,2 0,-5 0,6-1,-6 6,0 0,8 0,8 0,-2 0,3 0,2 0,0 0,-2 6,2-6,-5 0,8-6,13-2,18 3,-1 0,-5-6,2 6,-2 0,8-14,0 3,-3-2,0 5,1 7,-1 1,-5 5,5-5,3-3,11 8,-8 0,2 8,-2-3,8 0,0 1,0-1,-3 3,3-3,-5 3,8-3,8 1,11-1,2-5,1 5,14-5,-4 0,-1 0,-4-5,3-6,-3-7,-11-1,-2 1,-6 2,-17 0,-13 3</inkml:trace>
  </inkml:traceGroup>
</inkml:ink>
</file>

<file path=ppt/ink/ink57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8:06.10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DCAB2F1-0EDC-4E4F-B42D-844CDD814219}" emma:medium="tactile" emma:mode="ink">
          <msink:context xmlns:msink="http://schemas.microsoft.com/ink/2010/main" type="inkDrawing" rotatedBoundingBox="2935,17077 3267,16476 3441,16572 3110,17174" semanticType="callout" shapeName="Other">
            <msink:sourceLink direction="with" ref="{D37D899C-FEA1-4AE9-99A8-FFBA08D576D2}"/>
            <msink:sourceLink direction="with" ref="{38833D4B-5FF5-424F-97EA-9CF065435978}"/>
          </msink:context>
        </emma:interpretation>
      </emma:emma>
    </inkml:annotationXML>
    <inkml:trace contextRef="#ctx0" brushRef="#br0">-4376 11595,'0'0,"0"0,0 0,0 0,0 0,0 0,0 0,-11 8,-3-8,-5 6,2-1,4 0,-7 0,4 1,-3-1,2 8,-5 3,-5 8,-4-1,4 1,5 16,-3 10,9 11,5-1,0 9,16 2,12-5,7 0</inkml:trace>
  </inkml:traceGroup>
</inkml:ink>
</file>

<file path=ppt/ink/ink57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9:03.153"/>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0EBEA18C-FF76-4238-A42D-2E72FED3BB93}" emma:medium="tactile" emma:mode="ink">
          <msink:context xmlns:msink="http://schemas.microsoft.com/ink/2010/main" type="writingRegion" rotatedBoundingBox="12543,12654 13885,16982 11357,17766 10014,13438">
            <msink:destinationLink direction="with" ref="{83CF3CE1-42B4-47AA-9E43-B998E30AF47C}"/>
            <msink:destinationLink direction="with" ref="{90892316-56FE-4922-BE2C-93DC79448664}"/>
          </msink:context>
        </emma:interpretation>
      </emma:emma>
    </inkml:annotationXML>
    <inkml:traceGroup>
      <inkml:annotationXML>
        <emma:emma xmlns:emma="http://www.w3.org/2003/04/emma" version="1.0">
          <emma:interpretation id="{BF3EED90-5F23-4E63-BC98-39E477393CAB}" emma:medium="tactile" emma:mode="ink">
            <msink:context xmlns:msink="http://schemas.microsoft.com/ink/2010/main" type="paragraph" rotatedBoundingBox="12543,12654 13885,16982 11357,17766 10014,13438" alignmentLevel="1"/>
          </emma:interpretation>
        </emma:emma>
      </inkml:annotationXML>
      <inkml:traceGroup>
        <inkml:annotationXML>
          <emma:emma xmlns:emma="http://www.w3.org/2003/04/emma" version="1.0">
            <emma:interpretation id="{AD986552-2D1F-47F3-BB99-45C91F636F47}" emma:medium="tactile" emma:mode="ink">
              <msink:context xmlns:msink="http://schemas.microsoft.com/ink/2010/main" type="line" rotatedBoundingBox="12543,12654 13885,16982 11357,17766 10014,13438"/>
            </emma:interpretation>
          </emma:emma>
        </inkml:annotationXML>
        <inkml:traceGroup>
          <inkml:annotationXML>
            <emma:emma xmlns:emma="http://www.w3.org/2003/04/emma" version="1.0">
              <emma:interpretation id="{5DA438FC-97E1-420E-9EAD-37F9A077696E}" emma:medium="tactile" emma:mode="ink">
                <msink:context xmlns:msink="http://schemas.microsoft.com/ink/2010/main" type="inkWord" rotatedBoundingBox="12543,12654 13885,16982 11357,17766 10014,13438">
                  <msink:destinationLink direction="with" ref="{38833D4B-5FF5-424F-97EA-9CF065435978}"/>
                  <msink:destinationLink direction="with" ref="{472C7414-2980-4F3A-B6CA-0286AB610DB3}"/>
                  <msink:destinationLink direction="with" ref="{13786A6D-22F5-43A3-AB8D-34A96359890F}"/>
                </msink:context>
              </emma:interpretation>
              <emma:one-of disjunction-type="recognition" id="oneOf0">
                <emma:interpretation id="interp0" emma:lang="en-IN" emma:confidence="0">
                  <emma:literal>it</emma:literal>
                </emma:interpretation>
                <emma:interpretation id="interp1" emma:lang="en-IN" emma:confidence="0">
                  <emma:literal>it*</emma:literal>
                </emma:interpretation>
                <emma:interpretation id="interp2" emma:lang="en-IN" emma:confidence="0">
                  <emma:literal>it:</emma:literal>
                </emma:interpretation>
                <emma:interpretation id="interp3" emma:lang="en-IN" emma:confidence="0">
                  <emma:literal>it?</emma:literal>
                </emma:interpretation>
                <emma:interpretation id="interp4" emma:lang="en-IN" emma:confidence="0">
                  <emma:literal>init.</emma:literal>
                </emma:interpretation>
              </emma:one-of>
            </emma:emma>
          </inkml:annotationXML>
          <inkml:trace contextRef="#ctx0" brushRef="#br0">4593 11411,'0'0,"0"0,0 0,0 0,0 0,0 13,0 5,5 6,6 16,6 15,7 27,-2 8,0 15,0 9,3 2,-8-13,-1-14,-5-7</inkml:trace>
          <inkml:trace contextRef="#ctx0" brushRef="#br0" timeOffset="847.51">5233 11400,'0'0,"0"0,0 0,0 0,-5 11,-6 7,-6 6,-16 10,-5 16,-14 14,-9 12,-8-7,6-6,8 1,6-14,10 2,9-7,19-5,11-1,22-7,14-3,13-8,17-2,3-9,5-10,6 0,-9 0,6 0,-8-5,-6 0,-8-14,3 3,-8-7,-17-6,-17-11,-10 1,-6-1,-11-2,0 2,0 6,0 5,0 8,5 2,-5 9,0 4,6 17,-1 5,1 13,5 5,0 11,5 2,12-2,16 3,-6-17,12 1,7-13,1-19,-8-14,-1-9,-8-12,-8-15,-11-8,-11-5,-22 0,-24 7,-26 14,-27 29</inkml:trace>
          <inkml:trace contextRef="#ctx0" brushRef="#br0" timeOffset="2081.49">4458 9872,'0'0,"0"0,0 0,0 0,0 0,0 0,0 11,11 15,0 8,5 22,6 20,0 9,-2 7,-4 6,-5-6,-5-7,-6-4,-6-12,-5-13,-5-6,-4-29,4-16</inkml:trace>
          <inkml:trace contextRef="#ctx0" brushRef="#br0" timeOffset="2534.49">4857 9909,'0'0,"0"0,0 0,0 0,0 0,-6 11,1 7,-1 9,1 12,-1 19,6 11,6 5,5-8,11-11,5-15,9-11,-3-24,14-16,-3-18,-3-10,-8-11,-11-16,-22 5,-22-8,-25 11,-19 19,-25 20</inkml:trace>
          <inkml:trace contextRef="#ctx0" brushRef="#br1" timeOffset="-55945.97">3132 11368,'0'0,"0"0,0 0,0 0,0 0,0 0,0 0,0 0,14 11,2 0,6 12,0 6,14 3,3 18,2 6,-3 7,-5 11,0 18,-22 6</inkml:trace>
          <inkml:trace contextRef="#ctx0" brushRef="#br0" timeOffset="3469.41">3534 8080,'0'0,"0"0,0 0,0 0,0 0,0 0,0 0,0 0,0 14,5 1,1 4,-1 2,1 3,-1-6,-5-7,-5 2,-12-13,-5 0,0-13,-3 2</inkml:trace>
          <inkml:trace contextRef="#ctx0" brushRef="#br0" timeOffset="3146.76">3624 8402,'0'0,"0"0,0 0,0 0,0 13,6 3,5 8,5 16,15 18,2 21,11 13,-6 6,1 13,-9-3,-8-5,-17-11,-10-7,-17-9,-8-18,-9-18,-5-19,-11-26</inkml:trace>
          <inkml:trace contextRef="#ctx0" brushRef="#br0" timeOffset="4207.74">4656 8220,'0'0,"0"0,0 0,0 0,0 0,0 11,-6-1,6 14,0 16,0 12,6 17,5 5,11-3,11-15,14-12,-3-17,11-35,-9-21,-7-16,-12-13,-7-5,-29-6,-18 14,-23 18</inkml:trace>
          <inkml:trace contextRef="#ctx0" brushRef="#br0" timeOffset="3743.86">4092 8753,'0'0,"0"0,0 0,0 0,0 0,0 0,0 0,11-10,11-14,0-5,5-11,4 1</inkml:trace>
          <inkml:trace contextRef="#ctx0" brushRef="#br0" timeOffset="3912.99">4312 8782,'0'0,"0"0,0 0,0 0,0 0,0 0,-6 11,1-1,-1 4,6-4,0-10,17-16,10-18</inkml:trace>
        </inkml:traceGroup>
      </inkml:traceGroup>
    </inkml:traceGroup>
  </inkml:traceGroup>
</inkml:ink>
</file>

<file path=ppt/ink/ink57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9:08.6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3CF3CE1-42B4-47AA-9E43-B998E30AF47C}" emma:medium="tactile" emma:mode="ink">
          <msink:context xmlns:msink="http://schemas.microsoft.com/ink/2010/main" type="inkDrawing" rotatedBoundingBox="12834,11626 14641,17090 12558,17780 10750,12315" hotPoints="13637,17731 11634,15492 11706,12488 13709,14728" semanticType="underline" shapeName="Ellipse">
            <msink:sourceLink direction="with" ref="{0EBEA18C-FF76-4238-A42D-2E72FED3BB93}"/>
            <msink:destinationLink direction="with" ref="{461923CB-9305-4523-9D8F-10B2AF4F394E}"/>
          </msink:context>
        </emma:interpretation>
      </emma:emma>
    </inkml:annotationXML>
    <inkml:trace contextRef="#ctx0" brushRef="#br0">359 0,'0'0,"0"0,0 0,0 0,0 0,-11 10,0 9,-11 10,-9 21,-7 32,-9 29,3 28,-5 33,10 23,9 22,8-1,11 8,11 6,11 0,11-6,14 0,8 1,16-4,9 6,5 3,6-3,-9 5,6-3,-2-7,-7-8,7-19,2-10,5-19,17-18,9-16,7-21,12-27,7-18,7-26,-12-24,6-22,-12-23,-4-10,-7-25,-21-28,-6-35,-19-28,-2-17,-4-28,-10-12,-20-20,-19-3,-22-10,-30-14,-25-7,-20-3,-21-19,-22 3,-22 3,-3 10,-20 21,-2 21,-2 27,2 32,-9 41,4 43,2 48</inkml:trace>
  </inkml:traceGroup>
</inkml:ink>
</file>

<file path=ppt/ink/ink5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2:34.35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3181BFC-38AB-4828-919E-4137BF2E30C7}" emma:medium="tactile" emma:mode="ink">
          <msink:context xmlns:msink="http://schemas.microsoft.com/ink/2010/main" type="inkDrawing" rotatedBoundingBox="4678,3524 7195,1486 7212,1507 4694,3544" semanticType="callout" shapeName="Other">
            <msink:sourceLink direction="with" ref="{8AD1EF95-5F98-4F11-9AC2-3D4808B5CAAF}"/>
            <msink:sourceLink direction="with" ref="{D70A5153-DFE9-4993-B729-2192359CC6BD}"/>
          </msink:context>
        </emma:interpretation>
      </emma:emma>
    </inkml:annotationXML>
    <inkml:trace contextRef="#ctx0" brushRef="#br0">0 2032,'0'0,"0"0,0 0,0 0,11-6,14-9,33-22,38-40,61-42,63-52,49-46,25-25,12-4,-20 9,-33 28,-44 32,-47 40,-49 47,-50 38</inkml:trace>
  </inkml:traceGroup>
</inkml:ink>
</file>

<file path=ppt/ink/ink58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0:55.00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9B41543-BC91-4FF7-BD5C-434BC505740D}" emma:medium="tactile" emma:mode="ink">
          <msink:context xmlns:msink="http://schemas.microsoft.com/ink/2010/main" type="inkDrawing" rotatedBoundingBox="13355,6412 18920,6070 18929,6212 13363,6554" shapeName="Other"/>
        </emma:interpretation>
      </emma:emma>
    </inkml:annotationXML>
    <inkml:trace contextRef="#ctx0" brushRef="#br0">0 317,'0'0,"0"0,0 0,0 0,0 0,11 5,11 0,25-5,27 0,28 0,30 0,16-5,20 0,8-3,8 2,-8 1,-2 0,-9 0,-8-1,-6 6,-8 0,3 0,-17 0,-5 0,5 0,-5-5,5-3,-5 3,8 0,5-1,6 1,-8 2,11-15,-3-6,5-8,1 3,8 8,-6-2,-3 1,-2 7,-6-4,1 6,-12 2,-8 3,-17 3,-18 0,-18 5,-18 0,-14 0,-14 0</inkml:trace>
  </inkml:traceGroup>
</inkml:ink>
</file>

<file path=ppt/ink/ink58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0:55.68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908EDFD-A110-43B6-A7D3-314828CF2B34}" emma:medium="tactile" emma:mode="ink">
          <msink:context xmlns:msink="http://schemas.microsoft.com/ink/2010/main" type="inkDrawing" rotatedBoundingBox="13539,6718 19219,6032 19239,6199 13559,6885" shapeName="Other"/>
        </emma:interpretation>
      </emma:emma>
    </inkml:annotationXML>
    <inkml:trace contextRef="#ctx0" brushRef="#br0">0 707,'0'0,"0"0,0 0,0 0,0 0,0 0,0 0,17 0,24 0,30-5,31-3,33 2,38-4,33-1,34-7,29 5,26-9,15 1,23-10,5 2,12-3,4-5,-13-16,-8-2,-16 2,-20-10,-28 13,-30-1,-32 4,-42 13,-39 5,-32 10,-39 9</inkml:trace>
  </inkml:traceGroup>
</inkml:ink>
</file>

<file path=ppt/ink/ink58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0:58.96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828D766-FF9B-4807-A9A7-351DEBEB11AF}" emma:medium="tactile" emma:mode="ink">
          <msink:context xmlns:msink="http://schemas.microsoft.com/ink/2010/main" type="inkDrawing" rotatedBoundingBox="13704,8561 21936,7947 21950,8137 13718,8750" shapeName="Other"/>
        </emma:interpretation>
      </emma:emma>
    </inkml:annotationXML>
    <inkml:trace contextRef="#ctx0" brushRef="#br0">0 581,'0'0,"0"0,0 0,0 0,0 0,0 0,0 0,0 0,11 0,17 0,24 0,28 5,27 0,39 1,30 1,25-1,35-1,26-5,29-5,17-1,30-1,28-15,19-4,8-8,20-6,2-5,12 3,-9-8,0 10,-14 1,-14-1,-29 3,-31 3,-30 0,-36 7,-44-2,-36 8,-47 3,-43 4,-36 9,-36 5</inkml:trace>
  </inkml:traceGroup>
</inkml:ink>
</file>

<file path=ppt/ink/ink58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07.49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4414072-72C9-4100-991E-6BD388AEAD46}" emma:medium="tactile" emma:mode="ink">
          <msink:context xmlns:msink="http://schemas.microsoft.com/ink/2010/main" type="inkDrawing" rotatedBoundingBox="5082,5090 7096,7651 6921,7788 4907,5227" semanticType="callout" shapeName="Other">
            <msink:sourceLink direction="with" ref="{CC030006-1FF0-495E-904A-134797AA1DE2}"/>
          </msink:context>
        </emma:interpretation>
      </emma:emma>
    </inkml:annotationXML>
    <inkml:trace contextRef="#ctx0" brushRef="#br0">-2696 134,'0'0,"0"0,0 0,0 0,0 0,0 0,0 0,-5 14,2 1,3 9,3 5,8 8,5 0,6 21,3 5,11 11,8 3,8 7,0 3,3 3,11 10,-2-5,2 8,2-16,1 6,0-9,0 6,-1-6,4 3,-12-7,1 1,-3-1,2-1,1-8,2-2,-5-6,5-13,3 11,5-6,-2 1,-6-1,-2-5,-3-5,-6-5,-5-3,-9-8,-13-8,-8-3,-4-2,-4-5,-9-11,0 0,0 0,0 0</inkml:trace>
  </inkml:traceGroup>
</inkml:ink>
</file>

<file path=ppt/ink/ink58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15.64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D624030-5E7A-416B-AB6C-82C00A1CE7B1}" emma:medium="tactile" emma:mode="ink">
          <msink:context xmlns:msink="http://schemas.microsoft.com/ink/2010/main" type="inkDrawing" rotatedBoundingBox="8362,9736 9109,10637 8180,11406 7434,10505" shapeName="Other"/>
        </emma:interpretation>
      </emma:emma>
    </inkml:annotationXML>
    <inkml:trace contextRef="#ctx0" brushRef="#br0">-344 5549,'0'0,"0"0,0 0,0 0,0 0,0 0,0 0,0 0,0 0,16 0,20 0,14 6,24 4,19 9,9 2,8 13,6 6,-9 15,-11 11,-16 11,-14 2,-28-3,-7-7,-20-14,-11-2,-22-24,-20-23,-2-22,-16-27,2-15,9-21,2-13,19-24,23-19,27-21,30-10,20-5,29 2,7 24</inkml:trace>
  </inkml:traceGroup>
</inkml:ink>
</file>

<file path=ppt/ink/ink58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6:11.52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0892316-56FE-4922-BE2C-93DC79448664}" emma:medium="tactile" emma:mode="ink">
          <msink:context xmlns:msink="http://schemas.microsoft.com/ink/2010/main" type="inkDrawing" rotatedBoundingBox="10863,14212 11034,17353 10529,17381 10358,14240" semanticType="underline" shapeName="Other">
            <msink:sourceLink direction="with" ref="{0EBEA18C-FF76-4238-A42D-2E72FED3BB93}"/>
          </msink:context>
        </emma:interpretation>
      </emma:emma>
    </inkml:annotationXML>
    <inkml:trace contextRef="#ctx0" brushRef="#br0">2582 9313,'0'0,"0"0,0 0,0 0,0 0,0 0,0 0,0 0,0 0,0 0,11-14,14 1,2 8,12 5,16 13,3 6,-3 12,-3 17,-8 18,-14 16,-19 23,-16 9,-12 7,-8 11,-2 5,-6 6,-14-6,3-8,3-7,13-17,12-10,16-24,16-5,12-21,19-10,8-12,13-12,1-6,-3-5,-11 5,-8 19,-20 18,-16 19,-22 26,-11 21,-13 24,-9 13,0 1,5-17,6-13,3-18,8-24,5-19,6-18,6-19,-6-12,-14-12,-8-12,-8 2</inkml:trace>
  </inkml:traceGroup>
</inkml:ink>
</file>

<file path=ppt/ink/ink58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7:24.34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0A24ED0-A4DE-403D-AF21-5B3C85653242}" emma:medium="tactile" emma:mode="ink">
          <msink:context xmlns:msink="http://schemas.microsoft.com/ink/2010/main" type="inkDrawing" rotatedBoundingBox="3764,15188 5546,15165 5547,15198 3765,15221" semanticType="underline" shapeName="Other"/>
        </emma:interpretation>
      </emma:emma>
    </inkml:annotationXML>
    <inkml:trace contextRef="#ctx0" brushRef="#br0">-4013 10236,'0'0,"0"0,0 0,0 0,0 0,0 0,0 0,0 0,19 6,22-1,20 0,24-5,17 0,24-5,1 0,19-1,2-2,-2 3,0 0,-11 5,-6 0,-22 0,-16 5,-17 0,-16 3,-17-2</inkml:trace>
  </inkml:traceGroup>
</inkml:ink>
</file>

<file path=ppt/ink/ink58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1:01.73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FF43204-E74E-4776-812F-02E38D3B07A3}" emma:medium="tactile" emma:mode="ink">
          <msink:context xmlns:msink="http://schemas.microsoft.com/ink/2010/main" type="inkDrawing" rotatedBoundingBox="14319,13737 22480,13319 22491,13534 14330,13952" shapeName="Other"/>
        </emma:interpretation>
      </emma:emma>
    </inkml:annotationXML>
    <inkml:trace contextRef="#ctx0" brushRef="#br0">0 425,'0'0,"0"0,0 0,0 0,0 0,0 0,11 5,17 0,32 0,37 3,40-2,42 4,36-5,49 1,41-1,30-5,39 0,31-5,29-1,26-4,21-9,14-7,5-3,-10-11,-6-7,-33 2,-33 0,-41 6,-50-4,-57 9,-61 5,-53 5,-48 8,-45 6,-36-3</inkml:trace>
  </inkml:traceGroup>
</inkml:ink>
</file>

<file path=ppt/ink/ink58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7:59.3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A7FB0E5-E9D7-4922-ABD7-482160ED689E}" emma:medium="tactile" emma:mode="ink">
          <msink:context xmlns:msink="http://schemas.microsoft.com/ink/2010/main" type="inkDrawing" rotatedBoundingBox="9412,13405 9622,13952 9042,14174 8832,13627" shapeName="Other"/>
        </emma:interpretation>
      </emma:emma>
    </inkml:annotationXML>
    <inkml:trace contextRef="#ctx0" brushRef="#br0">1069 8708,'0'0,"0"0,0 0,0 0,0 0,0 0,11 0,9-8,13-7,16-9,14-3,9-10,-3-2,-9 10,-13 8,-25 8,-22 13,-6 29,-10 5,-6 13,-3 9,3 7,0 14,6-3,5 2,11-15,0-3,11-13,5-16,12-21,18-22,15-22,19-15,13-9,12-12</inkml:trace>
  </inkml:traceGroup>
</inkml:ink>
</file>

<file path=ppt/ink/ink58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8:00.24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EEDBC5F-18C4-4589-B362-B67C41BEA7F9}" emma:medium="tactile" emma:mode="ink">
          <msink:context xmlns:msink="http://schemas.microsoft.com/ink/2010/main" type="inkDrawing" rotatedBoundingBox="7989,15139 9705,14936 9709,14970 7993,15173" shapeName="Other"/>
        </emma:interpretation>
      </emma:emma>
    </inkml:annotationXML>
    <inkml:trace contextRef="#ctx0" brushRef="#br0">211 10183,'0'0,"0"0,0 0,0 0,0 0,0 0,0 0,0 0,20 6,18-6,25 0,28-6,22-4,27-1,20-10,5 5,5-7,-2 2,-20-3,-13 3,-11 2,-33 9,-28-1,-35 3</inkml:trace>
  </inkml:traceGroup>
</inkml:ink>
</file>

<file path=ppt/ink/ink5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2:33.9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71C08C-F2FB-4209-AFE1-4841135B9B7D}" emma:medium="tactile" emma:mode="ink">
          <msink:context xmlns:msink="http://schemas.microsoft.com/ink/2010/main" type="writingRegion" rotatedBoundingBox="4698,1547 6824,1075 6965,1712 4839,2184"/>
        </emma:interpretation>
      </emma:emma>
    </inkml:annotationXML>
    <inkml:traceGroup>
      <inkml:annotationXML>
        <emma:emma xmlns:emma="http://www.w3.org/2003/04/emma" version="1.0">
          <emma:interpretation id="{40CF9581-A35D-4E25-929E-9A6A3E183BB7}" emma:medium="tactile" emma:mode="ink">
            <msink:context xmlns:msink="http://schemas.microsoft.com/ink/2010/main" type="paragraph" rotatedBoundingBox="4698,1547 6824,1075 6965,1712 4839,2184" alignmentLevel="1"/>
          </emma:interpretation>
        </emma:emma>
      </inkml:annotationXML>
      <inkml:traceGroup>
        <inkml:annotationXML>
          <emma:emma xmlns:emma="http://www.w3.org/2003/04/emma" version="1.0">
            <emma:interpretation id="{ADF88343-7588-4323-853A-BB9A073649A9}" emma:medium="tactile" emma:mode="ink">
              <msink:context xmlns:msink="http://schemas.microsoft.com/ink/2010/main" type="line" rotatedBoundingBox="4698,1547 6824,1075 6965,1712 4839,2184"/>
            </emma:interpretation>
          </emma:emma>
        </inkml:annotationXML>
        <inkml:traceGroup>
          <inkml:annotationXML>
            <emma:emma xmlns:emma="http://www.w3.org/2003/04/emma" version="1.0">
              <emma:interpretation id="{8AD1EF95-5F98-4F11-9AC2-3D4808B5CAAF}" emma:medium="tactile" emma:mode="ink">
                <msink:context xmlns:msink="http://schemas.microsoft.com/ink/2010/main" type="inkWord" rotatedBoundingBox="4698,1547 6824,1075 6965,1712 4839,2184">
                  <msink:destinationLink direction="with" ref="{C3181BFC-38AB-4828-919E-4137BF2E30C7}"/>
                  <msink:destinationLink direction="with" ref="{BE0335A2-1F96-481A-80EF-1EAF557404B9}"/>
                  <msink:destinationLink direction="from" ref="{B2F997DE-1896-4F11-8829-1F9527FFFF53}"/>
                  <msink:destinationLink direction="with" ref="{864DD5BA-99AE-43D9-B08B-1B1D67533EE7}"/>
                </msink:context>
              </emma:interpretation>
              <emma:one-of disjunction-type="recognition" id="oneOf0">
                <emma:interpretation id="interp0" emma:lang="en-IN" emma:confidence="0">
                  <emma:literal>not</emma:literal>
                </emma:interpretation>
                <emma:interpretation id="interp1" emma:lang="en-IN" emma:confidence="0">
                  <emma:literal>neat</emma:literal>
                </emma:interpretation>
                <emma:interpretation id="interp2" emma:lang="en-IN" emma:confidence="0">
                  <emma:literal>name</emma:literal>
                </emma:interpretation>
                <emma:interpretation id="interp3" emma:lang="en-IN" emma:confidence="0">
                  <emma:literal>naf</emma:literal>
                </emma:interpretation>
                <emma:interpretation id="interp4" emma:lang="en-IN" emma:confidence="0">
                  <emma:literal>net</emma:literal>
                </emma:interpretation>
              </emma:one-of>
            </emma:emma>
          </inkml:annotationXML>
          <inkml:trace contextRef="#ctx0" brushRef="#br0">0 538,'0'0,"0"0,0 0,0 0,0 0,0 0,0 0,22 11,6 10,5 10,13 6,12 3,-8-3,-1 0,-13-8,-3-8,-6 0,-16-10,-11-11,-16-19,-12-10,1-18,-1-6,4-3,7-4,6 10,11 7,17 6,18 16,15 8,21 13,4 13,4 3,-4 0,-9 10,-6-2,-13-11,-14-2,-17 2,-5-8,-11-5,-5-13,-1-5,1-22,5-13,0-13,0 3,0 0,0 12,0 7,0 9,0 17,0 18,0 0,-11 24,0 13,5 10,1 11,5 3,0-14,5-2,6-3,6-10,-1-21,9-17,-8-12,-1-11,-5-19,0-7,-5-3,-1 5,-5 8,0 14,0 4,0 27,19 11,9 15,-1 0,23 6,5 5,11-8,-6-2,-5-17,-8-15,-14-16,-5 0,-28-16,-22-8,-6 3,-5-9,3 9,2 16,6 10,11 11,11 5,28 21,30 21,21 13,15 14,13 2,6-2,-3-14,-8-7,-23-19,-15-16,-23-21,-27-16,-36-10,-11-13,-11-1,-3-5,3 3,8 18,9 11,16 6,22 7,22 8,19-8,17-3,8-23</inkml:trace>
        </inkml:traceGroup>
      </inkml:traceGroup>
    </inkml:traceGroup>
  </inkml:traceGroup>
</inkml:ink>
</file>

<file path=ppt/ink/ink59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8:00.68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5F81B6D-393D-4DD0-BC63-F30E53B16AB2}" emma:medium="tactile" emma:mode="ink">
          <msink:context xmlns:msink="http://schemas.microsoft.com/ink/2010/main" type="inkDrawing" rotatedBoundingBox="8020,15248 9669,15130 9671,15156 8021,15274" shapeName="Other"/>
        </emma:interpretation>
      </emma:emma>
    </inkml:annotationXML>
    <inkml:trace contextRef="#ctx0" brushRef="#br0">242 10292,'0'0,"0"0,0 0,0 0,0 0,0 0,16 5,12-5,29 0,29 0,21-5,33-1,20-4,10-3,1-3,-4 5,-7-7,-9 2,-22 3,-21 2</inkml:trace>
  </inkml:traceGroup>
</inkml:ink>
</file>

<file path=ppt/ink/ink59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7:27.0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72C7414-2980-4F3A-B6CA-0286AB610DB3}" emma:medium="tactile" emma:mode="ink">
          <msink:context xmlns:msink="http://schemas.microsoft.com/ink/2010/main" type="inkDrawing" rotatedBoundingBox="4596,13635 5085,13965 5067,13991 4578,13660" semanticType="callout" shapeName="Other">
            <msink:sourceLink direction="with" ref="{5DA438FC-97E1-420E-9EAD-37F9A077696E}"/>
          </msink:context>
        </emma:interpretation>
      </emma:emma>
    </inkml:annotationXML>
    <inkml:trace contextRef="#ctx0" brushRef="#br0">-3182 8679,'0'0,"0"0,0 0,0 0,0 0,0 0,0 0,0 0,0 0,0 0,5 11,6 7,8-2,3 8,11 5,9 0,4 0,7 5,-4-7,-2 2,-6-3,-2-5,-6-2,-11-3,-3-1</inkml:trace>
  </inkml:traceGroup>
</inkml:ink>
</file>

<file path=ppt/ink/ink59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7:27.39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3786A6D-22F5-43A3-AB8D-34A96359890F}" emma:medium="tactile" emma:mode="ink">
          <msink:context xmlns:msink="http://schemas.microsoft.com/ink/2010/main" type="inkDrawing" rotatedBoundingBox="4637,14295 4846,13728 4871,13738 4661,14304" semanticType="callout" shapeName="Other">
            <msink:sourceLink direction="with" ref="{5DA438FC-97E1-420E-9EAD-37F9A077696E}"/>
          </msink:context>
        </emma:interpretation>
      </emma:emma>
    </inkml:annotationXML>
    <inkml:trace contextRef="#ctx0" brushRef="#br0">-2907 8782,'0'0,"0"0,0 0,0 0,0 0,0 0,0 0,0 0,0 0,-11 0,0 8,0 3,5 5,-5 13,0 5,-3 11,-5 13,3 5,-6 6,2-6,-7-5,5-13,0-8,11-16</inkml:trace>
  </inkml:traceGroup>
</inkml:ink>
</file>

<file path=ppt/ink/ink59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47:23.81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0979A99-636D-45B5-94A5-229C4D199BDD}" emma:medium="tactile" emma:mode="ink">
          <msink:context xmlns:msink="http://schemas.microsoft.com/ink/2010/main" type="inkDrawing" rotatedBoundingBox="3816,15076 5619,14974 5622,15020 3819,15122" shapeName="Other"/>
        </emma:interpretation>
      </emma:emma>
    </inkml:annotationXML>
    <inkml:trace contextRef="#ctx0" brushRef="#br0">-3961 10120,'0'0,"0"0,0 0,0 0,0 0,0 0,0 0,0 0,0 0,19 5,3 1,11-1,9 0,13-5,22 0,2 0,12 0,11-5,11 0,5-6,6-2,0 2,-1 1,4-1,-6-2,-14 8,-11 0,-21-1,-15 6,-16 0,-14 0,-8 0,-22 0</inkml:trace>
  </inkml:traceGroup>
</inkml:ink>
</file>

<file path=ppt/ink/ink59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1:03.11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6CA89E6-5E49-472B-89AA-B5F7828D6294}" emma:medium="tactile" emma:mode="ink">
          <msink:context xmlns:msink="http://schemas.microsoft.com/ink/2010/main" type="inkDrawing" rotatedBoundingBox="14956,17155 22178,16840 22183,16972 14961,17287" shapeName="Other"/>
        </emma:interpretation>
      </emma:emma>
    </inkml:annotationXML>
    <inkml:trace contextRef="#ctx0" brushRef="#br0">0 248,'0'0,"0"0,0 0,0 0,0 0,0 0,11 5,25 6,24 7,45-2,43 2,53-7,49-11,50-5,41-9,44 4,25-6,38-8,22 3,9-8,10 0,-5-3,-16 1,-31 2,-30 0,-46 8,-64 2,-64 9,-54 2,-61 8,-49 0,-30 0</inkml:trace>
  </inkml:traceGroup>
</inkml:ink>
</file>

<file path=ppt/ink/ink59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1:51.0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425D075-9FFC-49FA-8DD8-D412955CB2D2}" emma:medium="tactile" emma:mode="ink">
          <msink:context xmlns:msink="http://schemas.microsoft.com/ink/2010/main" type="inkDrawing" rotatedBoundingBox="12177,5680 14834,5135 14887,5389 12230,5934" semanticType="underline" shapeName="Other">
            <msink:sourceLink direction="with" ref="{CC4EB3C6-6DFA-43A4-8E4D-DA2CDAE41BA9}"/>
            <msink:sourceLink direction="with" ref="{1CDEB280-A332-450E-A42B-DF5AEBBDEC44}"/>
          </msink:context>
        </emma:interpretation>
      </emma:emma>
    </inkml:annotationXML>
    <inkml:trace contextRef="#ctx0" brushRef="#br0">0 628,'0'0,"0"0,0 0,0 0,0 0,0 0,16 5,23-5,30 0,32-5,40-8,37-6,37-23,21-19,28-2,0-16,3-1,-14-1,-22 7,-33 10,-30 12</inkml:trace>
    <inkml:trace contextRef="#ctx0" brushRef="#br0" timeOffset="-475.49">33 438,'0'0,"0"0,0 0,0 0,0 0,0 0,16 5,12 0,30 1,21 1,23-1,30-6,22-6,14-1,2-4,4-2,2-14,-3-7,-16-8,-14 2,-17 9,-21-4,-26 4,-24 7,-16 3,-28 8,-11 2,-11 6,-11 5,0 5,-6 0,-7 1,2 7,-6 3,-2 7</inkml:trace>
  </inkml:traceGroup>
</inkml:ink>
</file>

<file path=ppt/ink/ink59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1:52.4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C4EB3C6-6DFA-43A4-8E4D-DA2CDAE41BA9}" emma:medium="tactile" emma:mode="ink">
          <msink:context xmlns:msink="http://schemas.microsoft.com/ink/2010/main" type="inkDrawing" rotatedBoundingBox="14535,4234 17861,2799 18562,4424 15235,5858" hotPoints="18193,3683 16730,5134 14673,5006 16136,3555" semanticType="enclosure" shapeName="Ellipse">
            <msink:destinationLink direction="with" ref="{B425D075-9FFC-49FA-8DD8-D412955CB2D2}"/>
          </msink:context>
        </emma:interpretation>
      </emma:emma>
    </inkml:annotationXML>
    <inkml:trace contextRef="#ctx0" brushRef="#br0">561 1900,'0'0,"0"0,0 0,0 0,0 0,0 0,22 0,11 0,31-5,37-5,40-12,37 1,31-16,22-13,17-18,5-19,-3-11,-2-8,-25-18,-25 6,-25-17,-30 6,-41-6,-36 8,-50 9,-38 7,-44 16,-30 8,-42 13,-27 13,-24 24,-23 8,-19 16,-6 13,-5 21,0 8,6 24,5 26,16 8,12 19,24 7,33 6,14 16,22 4,30 7,28-1,24-3,17-10,28-5,24-1,14-12,25-19,30-24,28-15,35-33,30-28,39-32,17-21,13-13,14-24</inkml:trace>
  </inkml:traceGroup>
</inkml:ink>
</file>

<file path=ppt/ink/ink59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1:54.4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52FBEDD-0A8C-4BD3-9F95-A213569A5128}" emma:medium="tactile" emma:mode="ink">
          <msink:context xmlns:msink="http://schemas.microsoft.com/ink/2010/main" type="inkDrawing" rotatedBoundingBox="21787,8077 25003,7383 25018,7452 21801,8147" shapeName="Other"/>
        </emma:interpretation>
      </emma:emma>
    </inkml:annotationXML>
    <inkml:trace contextRef="#ctx0" brushRef="#br0">0 673,'0'0,"0"0,0 0,0 0,0 0,0 0,17 5,21-5,23-5,43-6,37-13,43-2,41-11,26-16,18-2,12-16,-1 10,-18 0,-15 1,-24 7,-36 11,-36-3,-38 16,-28 13,-27 5,-25-2,-22 8,-11 5,0 0,-11 5</inkml:trace>
  </inkml:traceGroup>
</inkml:ink>
</file>

<file path=ppt/ink/ink59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2:00.3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32D319D-F494-42D5-9AAA-9FBFF6F5C263}" emma:medium="tactile" emma:mode="ink">
          <msink:context xmlns:msink="http://schemas.microsoft.com/ink/2010/main" type="inkDrawing" rotatedBoundingBox="12139,11598 14492,11126 14500,11167 12147,11638" shapeName="Other"/>
        </emma:interpretation>
      </emma:emma>
    </inkml:annotationXML>
    <inkml:trace contextRef="#ctx0" brushRef="#br0">0 462,'0'0,"0"0,0 0,0 0,0 0,0 0,0 0,11 0,20 0,35-10,30-1,39-5,44-13,24-10,34-6,5-16,2 6,-10 4,-14 4,-33 7,-30 6,-44 10</inkml:trace>
  </inkml:traceGroup>
</inkml:ink>
</file>

<file path=ppt/ink/ink59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2:00.6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5160BE-A509-4EAE-B3B6-E0CC89146A21}" emma:medium="tactile" emma:mode="ink">
          <msink:context xmlns:msink="http://schemas.microsoft.com/ink/2010/main" type="inkDrawing" rotatedBoundingBox="12145,12039 14799,11344 14816,11409 12162,12104" shapeName="Other"/>
        </emma:interpretation>
      </emma:emma>
    </inkml:annotationXML>
    <inkml:trace contextRef="#ctx0" brushRef="#br0">0 684,'0'0,"0"0,0 0,0 0,0 0,0 0,25 0,19-8,49-3,45-10,57-13,44-21,31-11,21-8,1-13,-20 2,-19 3,-33 14,-38 7,-39 29</inkml:trace>
  </inkml:traceGroup>
</inkml:ink>
</file>

<file path=ppt/ink/ink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28:58.1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80EA2EF-F69A-4972-9C28-C7728250B675}" emma:medium="tactile" emma:mode="ink">
          <msink:context xmlns:msink="http://schemas.microsoft.com/ink/2010/main" type="inkDrawing" rotatedBoundingBox="1893,13027 11945,12910 11949,13241 1897,13357" semanticType="underline" shapeName="Other"/>
        </emma:interpretation>
      </emma:emma>
    </inkml:annotationXML>
    <inkml:trace contextRef="#ctx0" brushRef="#br0">0 240,'0'0,"0"0,0 0,0 0,0 0,0 0,0 0,0 0,0 0,0 0,9 0,11 0,11 0,24 0,20-4,18 4,19 0,18 0,5 4,15 0,2 3,2-7,-1 0,1 0,0-7,-1-1,1-1,-2-6,0 3,1-3,1 0,3-2,13-2,-5 0,7 6,2 1,3-3,4 2,-9-2,4 3,-2-3,-4 2,5 0,1 3,1 6,8 4,0 4,5 6,8 3,1 0,-5 6,5 0,-1-6,-2-1,-4 3,2-6,-2-1,3-2,-8-6,-4-6,0 2,-6 0,-14-1,-4 5,-3 0,-3 5,-3 3,11 7,-3 2,10 6,-7 3,-2-3,-2-6,-7-2</inkml:trace>
  </inkml:traceGroup>
</inkml:ink>
</file>

<file path=ppt/ink/ink6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2:32.6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0A5153-DFE9-4993-B729-2192359CC6BD}" emma:medium="tactile" emma:mode="ink">
          <msink:context xmlns:msink="http://schemas.microsoft.com/ink/2010/main" type="inkDrawing" rotatedBoundingBox="3275,2281 4591,1530 5045,2326 3728,3077" shapeName="Other">
            <msink:destinationLink direction="with" ref="{C3181BFC-38AB-4828-919E-4137BF2E30C7}"/>
          </msink:context>
        </emma:interpretation>
      </emma:emma>
    </inkml:annotationXML>
    <inkml:trace contextRef="#ctx0" brushRef="#br0">0 425,'0'0,"0"0,0 0,0 0,0 0,0 0,0 0,0 0,20-11,7 1,14-12,9 12,13 5,6 10,-9 16,-7 11,-4 23,-16 24,-14 8,-10 14,-9-4,0-2,0-8,0-15,5-25,14-23,9-24,19-29,13-24,20-37,13-18,9-16,6-24,-1 6,-16 10,-12 21,-13 13,-13 35,-18 13,-13 29,-8 21</inkml:trace>
  </inkml:traceGroup>
</inkml:ink>
</file>

<file path=ppt/ink/ink60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2:01.3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B11AE18-DCB4-4EE9-961A-052A693BF64C}" emma:medium="tactile" emma:mode="ink">
          <msink:context xmlns:msink="http://schemas.microsoft.com/ink/2010/main" type="inkDrawing" rotatedBoundingBox="12110,15233 14293,14657 14303,14697 12121,15273" shapeName="Other"/>
        </emma:interpretation>
      </emma:emma>
    </inkml:annotationXML>
    <inkml:trace contextRef="#ctx0" brushRef="#br0">0 580,'0'0,"0"0,0 0,0 0,0 0,22 0,25-5,35-11,48-16,46-7,44-11,30-14,11-7,-2-3,-17 6,-39 4,-35 14,-47 3</inkml:trace>
  </inkml:traceGroup>
</inkml:ink>
</file>

<file path=ppt/ink/ink60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2:05.5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B496D22-F226-4836-A904-70A2368DA947}" emma:medium="tactile" emma:mode="ink">
          <msink:context xmlns:msink="http://schemas.microsoft.com/ink/2010/main" type="inkDrawing" rotatedBoundingBox="11102,15337 21572,15105 21622,17386 11153,17618" semanticType="callout" shapeName="Other">
            <msink:sourceLink direction="with" ref="{1E8AF98D-F2CB-47C1-9E52-5C7026B91B7E}"/>
          </msink:context>
        </emma:interpretation>
      </emma:emma>
    </inkml:annotationXML>
    <inkml:trace contextRef="#ctx0" brushRef="#br0">0 1712,'0'0,"0"0,0 0,0 0,0 0,0 0,0 0,0 0,0 0,0 0,17-13,16-11,16-10,26-22,26-15,34-8,16-14,31-4,27-6,8 0,23 5,13-2,5 10,6 3,8 3,9 2,5 8,0 11,3 5,-6 2,-2 9,-6-1,5 9,-2 4,-3 4,-3 2,-2 10,-17 14,5 5,-5 0,-5 0,-9 5,0 3,3-3,-8 1,-11-1,2 6,-10 2,-1-3,-16 6,-2 8,-20 5,-3 5,-19 6,-16 7,-12-2,-13 13,-9 11,-7 5,-12 8,-16-3,-3 8,-22-3,-9 14,-13 13,-11 2,-22-2,-11-3,-13 0,-4 3,-16-3,0-5,-19 3,-6-6,-22 0,-38-10</inkml:trace>
  </inkml:traceGroup>
</inkml:ink>
</file>

<file path=ppt/ink/ink60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2:01.7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E8AF98D-F2CB-47C1-9E52-5C7026B91B7E}" emma:medium="tactile" emma:mode="ink">
          <msink:context xmlns:msink="http://schemas.microsoft.com/ink/2010/main" type="inkDrawing" rotatedBoundingBox="12236,15578 14336,14959 14349,15002 12248,15620" shapeName="Other">
            <msink:destinationLink direction="with" ref="{1B496D22-F226-4836-A904-70A2368DA947}"/>
          </msink:context>
        </emma:interpretation>
      </emma:emma>
    </inkml:annotationXML>
    <inkml:trace contextRef="#ctx0" brushRef="#br0">124 921,'0'0,"0"0,0 0,0 0,0 0,0 0,0 0,16 0,17-8,31-3,26-13,40-5,37-10,20-6,22-21,14-3,0-2,-6-5,-13 7,-20 11,-30 5</inkml:trace>
  </inkml:traceGroup>
</inkml:ink>
</file>

<file path=ppt/ink/ink60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52:12.5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CDEB280-A332-450E-A42B-DF5AEBBDEC44}" emma:medium="tactile" emma:mode="ink">
          <msink:context xmlns:msink="http://schemas.microsoft.com/ink/2010/main" type="inkDrawing" rotatedBoundingBox="140,3977 10003,3112 10597,9890 734,10754" hotPoints="9586,5484 5097,9588 -638,7566 3850,3462" semanticType="enclosure" shapeName="Ellipse">
            <msink:destinationLink direction="with" ref="{B425D075-9FFC-49FA-8DD8-D412955CB2D2}"/>
          </msink:context>
        </emma:interpretation>
      </emma:emma>
    </inkml:annotationXML>
    <inkml:trace contextRef="#ctx0" brushRef="#br0">8135 6506,'0'0,"0"0,0 0,0 0,-16 0,-12 0,-24 0,-33-5,-47-9,-33-1,-36-14,-22 0,-16-1,-25 4,-3 2,3 11,0 13,0 8,8 3,9 2,-1-3,17 1,-5-1,10-2,17-16,3-2,-3-6,0-2,0-1,-6 1,4 2,-4 5,12 6,2-3,8-2,4-1,13-7,13-9,9-10,14-21,5-3,-2-20,5-17,13-16,9-15,6-8,13-27,11-2,12-8,13-6,8-20,19-1,15-10,7-8,17 0,6 0,10 3,23 2,13-5,22 3,17-3,27 2,17-2,22 0,19 11,22-1,8 6,3 8,17 15,7 19,1 21,14 14,2 15,3 32,5 13,1 23,2 17,17 5,14 16,2 5,14 10,8 11,3 0,3 6,0 18,5 29,-11 7,1 33,-7 15,-13 32,-8 16,-25 26,-25 24,-21 21,-37 16,-27 21,-24 16,-40 34,-26 8,-42 16,-33 11,-39 20,-46 11,-28-13,-5-45,5-50</inkml:trace>
  </inkml:traceGroup>
</inkml:ink>
</file>

<file path=ppt/ink/ink6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2:34.6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E0335A2-1F96-481A-80EF-1EAF557404B9}" emma:medium="tactile" emma:mode="ink">
          <msink:context xmlns:msink="http://schemas.microsoft.com/ink/2010/main" type="inkDrawing" rotatedBoundingBox="5779,3416 7344,1962 7353,1972 5789,3426" semanticType="callout" shapeName="Other">
            <msink:sourceLink direction="with" ref="{8AD1EF95-5F98-4F11-9AC2-3D4808B5CAAF}"/>
          </msink:context>
        </emma:interpretation>
      </emma:emma>
    </inkml:annotationXML>
    <inkml:trace contextRef="#ctx0" brushRef="#br0">0 1454,'0'0,"0"0,0 0,0 0,11-13,16-11,34-26,35-37,47-37,41-48,31-31,16-13,-8-1,-22 30,-28 26</inkml:trace>
  </inkml:traceGroup>
</inkml:ink>
</file>

<file path=ppt/ink/ink6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2:24.5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5D7E8F2-9AF1-496B-8B47-6807AED36299}" emma:medium="tactile" emma:mode="ink">
          <msink:context xmlns:msink="http://schemas.microsoft.com/ink/2010/main" type="inkDrawing" rotatedBoundingBox="16681,1403 18335,2306 17651,3561 15996,2658" semanticType="verticalRange" shapeName="Other">
            <msink:destinationLink direction="from" ref="{3161CF6E-13B9-4A98-81AC-106A866766D6}"/>
          </msink:context>
        </emma:interpretation>
      </emma:emma>
    </inkml:annotationXML>
    <inkml:trace contextRef="#ctx0" brushRef="#br0">0 113,'0'0,"0"0,0 0,0 0,0 0,0 0,0 0,17-5,16-11,30-8,28 1,19-1,16 8,3 8,-5 27,-17 15,-21 29,-20 35,-28 26,-21 13,-17 6,-6-1,-5-5,-5-15,10-30,6-26,17-37,21-29,36-37,28-39,33-30,14-29,2-10,-5-5,-17 15,-11 11,-38 16</inkml:trace>
  </inkml:traceGroup>
</inkml:ink>
</file>

<file path=ppt/ink/ink6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3:03.4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C61BBBD-CCC6-42A3-83F9-7E1978613083}" emma:medium="tactile" emma:mode="ink">
          <msink:context xmlns:msink="http://schemas.microsoft.com/ink/2010/main" type="writingRegion" rotatedBoundingBox="21075,4677 23598,6535 22446,8100 19923,6243"/>
        </emma:interpretation>
      </emma:emma>
    </inkml:annotationXML>
    <inkml:traceGroup>
      <inkml:annotationXML>
        <emma:emma xmlns:emma="http://www.w3.org/2003/04/emma" version="1.0">
          <emma:interpretation id="{22D2D947-5CEB-48E7-B0E0-218C8F6696D1}" emma:medium="tactile" emma:mode="ink">
            <msink:context xmlns:msink="http://schemas.microsoft.com/ink/2010/main" type="paragraph" rotatedBoundingBox="21075,4677 23598,6535 22446,8100 19923,6243" alignmentLevel="1"/>
          </emma:interpretation>
        </emma:emma>
      </inkml:annotationXML>
      <inkml:traceGroup>
        <inkml:annotationXML>
          <emma:emma xmlns:emma="http://www.w3.org/2003/04/emma" version="1.0">
            <emma:interpretation id="{193B5CEF-064E-4EF2-9648-3AFC4A1140AE}" emma:medium="tactile" emma:mode="ink">
              <msink:context xmlns:msink="http://schemas.microsoft.com/ink/2010/main" type="line" rotatedBoundingBox="21075,4677 23598,6535 22446,8100 19923,6243"/>
            </emma:interpretation>
          </emma:emma>
        </inkml:annotationXML>
        <inkml:traceGroup>
          <inkml:annotationXML>
            <emma:emma xmlns:emma="http://www.w3.org/2003/04/emma" version="1.0">
              <emma:interpretation id="{1D8F910E-529C-4955-902E-90FB45CFE8DA}" emma:medium="tactile" emma:mode="ink">
                <msink:context xmlns:msink="http://schemas.microsoft.com/ink/2010/main" type="inkWord" rotatedBoundingBox="22070,5410 23598,6535 22446,8100 20918,6975"/>
              </emma:interpretation>
              <emma:one-of disjunction-type="recognition" id="oneOf0">
                <emma:interpretation id="interp0" emma:lang="en-IN" emma:confidence="0">
                  <emma:literal>this</emma:literal>
                </emma:interpretation>
                <emma:interpretation id="interp1" emma:lang="en-IN" emma:confidence="0">
                  <emma:literal>Is.</emma:literal>
                </emma:interpretation>
                <emma:interpretation id="interp2" emma:lang="en-IN" emma:confidence="0">
                  <emma:literal>min</emma:literal>
                </emma:interpretation>
                <emma:interpretation id="interp3" emma:lang="en-IN" emma:confidence="0">
                  <emma:literal>mins</emma:literal>
                </emma:interpretation>
                <emma:interpretation id="interp4" emma:lang="en-IN" emma:confidence="0">
                  <emma:literal>tis.</emma:literal>
                </emma:interpretation>
              </emma:one-of>
            </emma:emma>
          </inkml:annotationXML>
          <inkml:trace contextRef="#ctx0" brushRef="#br0">-415 106,'0'0,"0"0,0 0,0 0,0 0,0 0,0 0,0 0,0 0,0 0,0 0,-14 11,9-1,-6 1,5 7,1-2,-1-5,6 7,0-7,0-1,0-10,11 0,0 0,-11 0,0 0,6-10,-1-1,-5 0,0-7,-5 7,-1 1,-5-3,0 2,0 6,0 0,0-1,11 6,-11 6,3 4,8 1,0 2,0-3,0 1</inkml:trace>
          <inkml:trace contextRef="#ctx0" brushRef="#br0" timeOffset="18264.8">814 1523,'0'0,"0"0,0 0,0 0,0 0,0 0,0 0,-11-18,-5-3,-6-14,0-12,-11-17,5-12,1-3,-9-14,-2 4,-9-17,3 6,-3-6,3 11,-5-5,5 8,2 7,4 9,-3 7,2 14,3 7,9 14,-1 10,6 13,0 11,11 11,6 0,5 12,11 1,11 13,0-5,11 7,19 6,3 13,14-10,5 15,-2 11,-4 5,-7 11,2 0,-11 7,-13 1,-12-6,-5-13,-16-2,-12-16,-10 2,5-21,0-8,0-12,0-9,0-13,11 0</inkml:trace>
          <inkml:trace contextRef="#ctx0" brushRef="#br0" timeOffset="19011.38">146 151,'0'0,"0"0,0 0,0 0,0 0,0 0,0 0,11-13,6-8,5-19,13-21,-2-5,3-10,-14-3,-5 7,-6 17,-6 15,1 22,5 18,11 29,11 26,19 27</inkml:trace>
          <inkml:trace contextRef="#ctx0" brushRef="#br0" timeOffset="12881.8">814-522,'0'0,"0"0,0 0,0 0,0 0,0 0,0 0,0 0,6 11,2-1,3 9,0-4,6 9,-1 10,1-10,2 5,-3 6,6 4,-5 11,5-2,8 10,-2-3,-1-13,6-2,-11 0,0-3,-5-14,2-7,-8-5,0-6,-11-5,0 0,11 0,0-5,0-6,8-5,3-13,6-8,5-8,8-5,3 11,-5 2</inkml:trace>
          <inkml:trace contextRef="#ctx0" brushRef="#br0" timeOffset="18568.5">655 1684,'0'0,"0"0,0 0,0 0,0 0,0 0,0 0,11-5,5-19,6-10,17-30,-6-15</inkml:trace>
          <inkml:trace contextRef="#ctx0" brushRef="#br0" timeOffset="3161.8">-1215-702,'0'0,"0"0,0 0,0 0,0 0,0 0,0 14,5-4,6 14,6 2,5 6,5 2,4 1,-9-1,0-8,0 6,-6-6,-5-12,-11-14</inkml:trace>
          <inkml:trace contextRef="#ctx0" brushRef="#br0" timeOffset="3727.29">-1240-757,'0'0,"0"0,0 0,0 0,0 0,0 0,0 0,-5-10,-1-12,1 1,5-13,0 0,5-3,6 0,0 5,3 11,-3 10,0 11,0 16,0 8,-6 10,1 6,-1 7,1-2,-1-2,1-9,8-8,2-7,12-14,-1-10,17-9,0-1,-3-1,-2 5,-3 6,-9 5,1 11,-12 10,-8 8,-16 10,-3 14,-11 2,-11 4,-14-7,-8-7,-2-11,-9-15</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3:32.5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2F997DE-1896-4F11-8829-1F9527FFFF53}" emma:medium="tactile" emma:mode="ink">
          <msink:context xmlns:msink="http://schemas.microsoft.com/ink/2010/main" type="inkDrawing" rotatedBoundingBox="9100,1312 12786,752 13047,2476 9362,3035" semanticType="callout" shapeName="Other">
            <msink:sourceLink direction="from" ref="{8AD1EF95-5F98-4F11-9AC2-3D4808B5CAAF}"/>
            <msink:sourceLink direction="to" ref="{2F407B36-5274-405B-8B0C-7AF449D8F11B}"/>
          </msink:context>
        </emma:interpretation>
      </emma:emma>
    </inkml:annotationXML>
    <inkml:trace contextRef="#ctx0" brushRef="#br0">0 1541,'0'0,"0"0,0 0,0 0,20-5,13-8,33-16,35-32,54-24,37-39,34-18,21-16,1-3,-12 0,-21 10,-26 22,-35 15,-35 33,-31 15,-31 23,-24 25,-16 13,-17 5,0 0,-11 10,0-2,5 11,1-4,10 22,6 11,6 5,19 23,19 17,19 9,14 7,8 12,9 3,10 0,-2-10,-6-9,-10-15,-9-11,-25-21,-16-13,-14-8,-11-19,-11-4,-11-14</inkml:trace>
    <inkml:trace contextRef="#ctx0" brushRef="#br0" timeOffset="492.68">2481 1528,'0'0,"0"0,0 0,0 0,0 0,0 0,0 0,14 2,13 4,23-1,27 0,14 9,24-4,12-5,5 1,-8-1,-3-5,-11 0,-14-5,-25-6,-10 1,-20-9,-19-7,-22-17,-11-9,-8-20,-3-23,-6 3,6-16,-5 5,5 11,5 12</inkml:trace>
  </inkml:traceGroup>
</inkml:ink>
</file>

<file path=ppt/ink/ink6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4:17.1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F407B36-5274-405B-8B0C-7AF449D8F11B}" emma:medium="tactile" emma:mode="ink">
          <msink:context xmlns:msink="http://schemas.microsoft.com/ink/2010/main" type="inkDrawing" rotatedBoundingBox="13313,2967 15559,1333 16166,2167 13920,3801" semanticType="callout" shapeName="Other">
            <msink:destinationLink direction="to" ref="{B2F997DE-1896-4F11-8829-1F9527FFFF53}"/>
            <msink:destinationLink direction="with" ref="{50D1BD53-32C1-4ED8-AFA6-DC5C6D584BCB}"/>
          </msink:context>
        </emma:interpretation>
      </emma:emma>
    </inkml:annotationXML>
    <inkml:trace contextRef="#ctx0" brushRef="#br0">0 1974,'0'0,"0"0,0 0,0 0,0 0,0 0,11-10,11-9,28-31,24-24,28-24,38-26,28-29,8-18,14-11,-9 0,-2 2,-19 9,-20 20,-27 22,-23 29,-18 18,-28 32,-8 15,-9 22,-5 18,-3 14,-8 18,0-6,0 20,0 7,0 10,6 9,8 5,-3 2,0-2,11-8,-6-3,1-13,-1-10,3-14,-8-2,0-11,-2-5,-9-6,0 1</inkml:trace>
  </inkml:traceGroup>
</inkml:ink>
</file>

<file path=ppt/ink/ink6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4:17.48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0D1BD53-32C1-4ED8-AFA6-DC5C6D584BCB}" emma:medium="tactile" emma:mode="ink">
          <msink:context xmlns:msink="http://schemas.microsoft.com/ink/2010/main" type="inkDrawing" rotatedBoundingBox="15721,2272 16083,1918 16263,2103 15901,2457" semanticType="callout" shapeName="Other">
            <msink:sourceLink direction="with" ref="{2F407B36-5274-405B-8B0C-7AF449D8F11B}"/>
          </msink:context>
        </emma:interpretation>
      </emma:emma>
    </inkml:annotationXML>
    <inkml:trace contextRef="#ctx0" brushRef="#br0">0 378,'0'0,"0"0,0 0,0 0,0 0,0 0,0 0,0 0,0 0,22 5,0 0,11 0,8 1,3-6,3 0,-8 0,-4-6,-7-4,-12-1,-5-5,-5-5,-6-10,0-17,-6-10,1-8,5-5,5 10</inkml:trace>
  </inkml:traceGroup>
</inkml:ink>
</file>

<file path=ppt/ink/ink6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3:34.3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64DD5BA-99AE-43D9-B08B-1B1D67533EE7}" emma:medium="tactile" emma:mode="ink">
          <msink:context xmlns:msink="http://schemas.microsoft.com/ink/2010/main" type="inkDrawing" rotatedBoundingBox="11280,1238 11801,1664 11523,2003 11003,1577" semanticType="callout" shapeName="Other">
            <msink:sourceLink direction="with" ref="{8AD1EF95-5F98-4F11-9AC2-3D4808B5CAAF}"/>
          </msink:context>
        </emma:interpretation>
      </emma:emma>
    </inkml:annotationXML>
    <inkml:trace contextRef="#ctx0" brushRef="#br0">0 0,'0'0,"0"0,0 0,0 0,0 0,0 0,0 0,0 0,11 5,5 5,12 4,10 1,1 12,8-1,-3 6,-3 2,-3 14,-5 7,-2-7,-9 4,-6-4,1-14,-1-7,-5-6,0-21,6-16,5-16,13-21,9-18,25-5,11-14</inkml:trace>
  </inkml:traceGroup>
</inkml:ink>
</file>

<file path=ppt/ink/ink6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4:21.2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225851F-F6C2-434D-BD43-72B44FE8B0E1}" emma:medium="tactile" emma:mode="ink">
          <msink:context xmlns:msink="http://schemas.microsoft.com/ink/2010/main" type="inkDrawing" rotatedBoundingBox="10352,2040 10654,3394 10303,3472 10001,2118" semanticType="callout" shapeName="Other">
            <msink:sourceLink direction="to" ref="{C0759DBC-8001-4A2B-BF45-F0F9C77723C3}"/>
            <msink:sourceLink direction="from" ref="{C0759DBC-8001-4A2B-BF45-F0F9C77723C3}"/>
          </msink:context>
        </emma:interpretation>
      </emma:emma>
    </inkml:annotationXML>
    <inkml:trace contextRef="#ctx0" brushRef="#br0">12 0,'0'0,"0"0,0 0,0 0,0 0,0 0,0 0,0 0,-6 13,1 8,5 11,0 21,5 23,6 14,6 18,-1 11,1-6,13 1,-2-3,5-16,8-6,-8-17,0-14,-11-16,0-21,-11-5,0-11,-11-5</inkml:trace>
    <inkml:trace contextRef="#ctx0" brushRef="#br0" timeOffset="331.13">12 926,'0'0,"0"0,0 0,0 0,0 0,0 0,0 0,5 19,1 4,5 12,5 12,9 9,-3 2,6 2,5-12,2-6,-7-8,5-15,-11-24,0-19,0-18,3-16,2-22,12-17</inkml:trace>
  </inkml:traceGroup>
</inkml:ink>
</file>

<file path=ppt/ink/ink6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4:36.8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0759DBC-8001-4A2B-BF45-F0F9C77723C3}" emma:medium="tactile" emma:mode="ink">
          <msink:context xmlns:msink="http://schemas.microsoft.com/ink/2010/main" type="inkDrawing" rotatedBoundingBox="10352,5314 14375,5730 14342,6051 10318,5635" shapeName="Other">
            <msink:destinationLink direction="to" ref="{F225851F-F6C2-434D-BD43-72B44FE8B0E1}"/>
            <msink:destinationLink direction="from" ref="{F225851F-F6C2-434D-BD43-72B44FE8B0E1}"/>
          </msink:context>
        </emma:interpretation>
      </emma:emma>
    </inkml:annotationXML>
    <inkml:trace contextRef="#ctx0" brushRef="#br0">0 0,'0'0,"0"0,0 0,0 0,0 0,0 0,0 0,0 11,0-3,5 10,6-2,6 8,5 5,11 0,5 8,20 0,8-3,14 1,11 2,13-8,17-3,8-2,12-3,-1-3,17-7,8-1,8-4,3 2,3-1,-3-1,3-1,-3 0,8 3,3-2,-8 1,-9-1,-2-4,-14 4,-19-1,-12-5,-26 0,-23 0,-25 0,-10 0,-23 0,-16 0,0 0,-16-5,-23-1,-10 4,-25-4,-17-7,-11 0,-27 2,-11-4,-17 4,-8-5,-8-2,-9-3,-8-8,3-3,-11-13,11 6,3-1,8 8,3 3,16 11,6 10,13 8,20 8,13 2,20 4</inkml:trace>
  </inkml:traceGroup>
</inkml:ink>
</file>

<file path=ppt/ink/ink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29:18.0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3A2DDEE-636A-48D0-8274-15E147912237}" emma:medium="tactile" emma:mode="ink">
          <msink:context xmlns:msink="http://schemas.microsoft.com/ink/2010/main" type="writingRegion" rotatedBoundingBox="7304,4498 6616,11437 5836,11359 6525,4420"/>
        </emma:interpretation>
      </emma:emma>
    </inkml:annotationXML>
    <inkml:traceGroup>
      <inkml:annotationXML>
        <emma:emma xmlns:emma="http://www.w3.org/2003/04/emma" version="1.0">
          <emma:interpretation id="{49DA81B2-9BB8-4F59-A6CE-FA81F2891833}" emma:medium="tactile" emma:mode="ink">
            <msink:context xmlns:msink="http://schemas.microsoft.com/ink/2010/main" type="paragraph" rotatedBoundingBox="7304,4498 6616,11437 5836,11359 6525,4420" alignmentLevel="1"/>
          </emma:interpretation>
        </emma:emma>
      </inkml:annotationXML>
      <inkml:traceGroup>
        <inkml:annotationXML>
          <emma:emma xmlns:emma="http://www.w3.org/2003/04/emma" version="1.0">
            <emma:interpretation id="{CFD0BA36-B174-4EA5-AEDD-D725250B5B20}" emma:medium="tactile" emma:mode="ink">
              <msink:context xmlns:msink="http://schemas.microsoft.com/ink/2010/main" type="line" rotatedBoundingBox="7304,4498 6616,11437 5836,11359 6525,4420"/>
            </emma:interpretation>
          </emma:emma>
        </inkml:annotationXML>
        <inkml:traceGroup>
          <inkml:annotationXML>
            <emma:emma xmlns:emma="http://www.w3.org/2003/04/emma" version="1.0">
              <emma:interpretation id="{21171C73-5F8E-43DD-B6E2-4755C9154763}" emma:medium="tactile" emma:mode="ink">
                <msink:context xmlns:msink="http://schemas.microsoft.com/ink/2010/main" type="inkWord" rotatedBoundingBox="6974,4465 6893,5282 6444,5238 6525,4420">
                  <msink:destinationLink direction="with" ref="{301D7095-216A-4F1A-91A5-7E8AE92B2D5C}"/>
                </msink:context>
              </emma:interpretation>
              <emma:one-of disjunction-type="recognition" id="oneOf0">
                <emma:interpretation id="interp0" emma:lang="en-IN" emma:confidence="0">
                  <emma:literal>]</emma:literal>
                </emma:interpretation>
                <emma:interpretation id="interp1" emma:lang="en-IN" emma:confidence="0">
                  <emma:literal>z</emma:literal>
                </emma:interpretation>
                <emma:interpretation id="interp2" emma:lang="en-IN" emma:confidence="0">
                  <emma:literal>[</emma:literal>
                </emma:interpretation>
                <emma:interpretation id="interp3" emma:lang="en-IN" emma:confidence="0">
                  <emma:literal>Z</emma:literal>
                </emma:interpretation>
                <emma:interpretation id="interp4" emma:lang="en-IN" emma:confidence="0">
                  <emma:literal>7</emma:literal>
                </emma:interpretation>
              </emma:one-of>
            </emma:emma>
          </inkml:annotationXML>
          <inkml:trace contextRef="#ctx0" brushRef="#br0">3273-4539,'0'0,"0"0,0 0,0 0,0 0,0 0,-17 9,-3 10,-10 12,-14 21,-5 18,-13 18,-4 18,-6 19,-2 10,3 5</inkml:trace>
          <inkml:trace contextRef="#ctx0" brushRef="#br0" timeOffset="-450.33">3236-3911,'0'0,"0"0,0 0,0 0,0 0,0 0,0 0,-10 7,-10-2,-9 4,-1 1,1 6</inkml:trace>
        </inkml:traceGroup>
        <inkml:traceGroup>
          <inkml:annotationXML>
            <emma:emma xmlns:emma="http://www.w3.org/2003/04/emma" version="1.0">
              <emma:interpretation id="{17FF58A2-1534-4BA9-84CD-22BB2E04BE01}" emma:medium="tactile" emma:mode="ink">
                <msink:context xmlns:msink="http://schemas.microsoft.com/ink/2010/main" type="inkWord" rotatedBoundingBox="7019,7130 6873,8602 6168,8532 6314,7060"/>
              </emma:interpretation>
              <emma:one-of disjunction-type="recognition" id="oneOf1">
                <emma:interpretation id="interp5" emma:lang="en-IN" emma:confidence="0">
                  <emma:literal>06</emma:literal>
                </emma:interpretation>
                <emma:interpretation id="interp6" emma:lang="en-IN" emma:confidence="0">
                  <emma:literal>0b</emma:literal>
                </emma:interpretation>
                <emma:interpretation id="interp7" emma:lang="en-IN" emma:confidence="0">
                  <emma:literal>00</emma:literal>
                </emma:interpretation>
                <emma:interpretation id="interp8" emma:lang="en-IN" emma:confidence="0">
                  <emma:literal>of</emma:literal>
                </emma:interpretation>
                <emma:interpretation id="interp9" emma:lang="en-IN" emma:confidence="0">
                  <emma:literal>o6</emma:literal>
                </emma:interpretation>
              </emma:one-of>
            </emma:emma>
          </inkml:annotationXML>
          <inkml:trace contextRef="#ctx0" brushRef="#br0" timeOffset="-15593.79">3342-1861,'0'0,"0"0,0 0,0 0,0 0,0 0,0 0,-8-4,-6 0,-14 0,-8-3,-12 7,-7 11,-3 4,-1 2,4 8,6 3,14 1,13 9,11 1,11-1,11 6,6-4,1-2,8-12,14-3,2-4,2-15,2-4,-6-8,0-13,-11 0,-3-9,-13-4,-4-2,-4-4,-5 6,-5-4,-4 4,0 6,1 9,-3 5</inkml:trace>
          <inkml:trace contextRef="#ctx0" brushRef="#br0" timeOffset="5812.45">3137-851,'0'0,"0"0,0 0,0 0,0 0,-10 0,1 0,-14-5,-6-4,-13-1,-7-4,-8 2,-7 0,5 8,2-3,6 7,11 7,3 4,3 6,4 2,16 7,9 2,5 8,5 9,-1-5,6 5,10 0,0-3,4-6,3-6,3-4,-5-12,2-4,-3-20,1-4,-5-12,2-4,-7-15,-6-12,-9-4,-9-8,-1 8,-3 6,-11 1,4 14,-5 14</inkml:trace>
        </inkml:traceGroup>
        <inkml:traceGroup>
          <inkml:annotationXML>
            <emma:emma xmlns:emma="http://www.w3.org/2003/04/emma" version="1.0">
              <emma:interpretation id="{3345C46B-0529-4AB8-A815-0B3A2AE4A06D}" emma:medium="tactile" emma:mode="ink">
                <msink:context xmlns:msink="http://schemas.microsoft.com/ink/2010/main" type="inkWord" rotatedBoundingBox="6669,10904 6616,11437 5880,11364 5932,10831"/>
              </emma:interpretation>
              <emma:one-of disjunction-type="recognition" id="oneOf2">
                <emma:interpretation id="interp10" emma:lang="en-IN" emma:confidence="0">
                  <emma:literal>+</emma:literal>
                </emma:interpretation>
                <emma:interpretation id="interp11" emma:lang="en-IN" emma:confidence="0">
                  <emma:literal>&amp;</emma:literal>
                </emma:interpretation>
                <emma:interpretation id="interp12" emma:lang="en-IN" emma:confidence="0">
                  <emma:literal>i</emma:literal>
                </emma:interpretation>
                <emma:interpretation id="interp13" emma:lang="en-IN" emma:confidence="0">
                  <emma:literal>R</emma:literal>
                </emma:interpretation>
                <emma:interpretation id="interp14" emma:lang="en-IN" emma:confidence="0">
                  <emma:literal>T</emma:literal>
                </emma:interpretation>
              </emma:one-of>
            </emma:emma>
          </inkml:annotationXML>
          <inkml:trace contextRef="#ctx0" brushRef="#br0" timeOffset="-1216.75">2601 1864,'0'0,"0"0,0 0,0 0,0 0,0 0,-10 9,-10 8,-10 2,-2 11,-17 10,-5 20,-3 10</inkml:trace>
          <inkml:trace contextRef="#ctx0" brushRef="#br0" timeOffset="-1644.61">2980 2039,'0'0,"0"0,0 0,0 0,0 0,0 0,-10 4,-12 1,-8 0,-24 4,-15 8,-20 9,-7 9,-5 12,-2 8,0 6,4-2</inkml:trace>
        </inkml:traceGroup>
      </inkml:traceGroup>
    </inkml:traceGroup>
  </inkml:traceGroup>
</inkml:ink>
</file>

<file path=ppt/ink/ink7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2:25.0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161CF6E-13B9-4A98-81AC-106A866766D6}" emma:medium="tactile" emma:mode="ink">
          <msink:context xmlns:msink="http://schemas.microsoft.com/ink/2010/main" type="inkDrawing" rotatedBoundingBox="18791,985 19819,1729 19249,2518 18220,1774" semanticType="callout" shapeName="Other">
            <msink:sourceLink direction="from" ref="{A5D7E8F2-9AF1-496B-8B47-6807AED36299}"/>
          </msink:context>
        </emma:interpretation>
      </emma:emma>
    </inkml:annotationXML>
    <inkml:trace contextRef="#ctx0" brushRef="#br0">2049-425,'0'0,"0"0,0 0,0 0,0 0,0 0,11 10,17 9,29 10,29 8,21 24,28 2,5 8,0 0,-16-10,-22-8,-23-6,-18-10,-23-21,-24-11,-39-15,-24-17,-17-12,-14-14,-11-13,-5-10,3-1,7-15,12 15,16 3,25 3,22 2,33 6,31 8,26 7,29 14,18 18,6 21,-8 24,-14 29,-30 37,-34 37,-46 45,-46 32,-45 28,-41 11</inkml:trace>
  </inkml:traceGroup>
</inkml:ink>
</file>

<file path=ppt/ink/ink7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4:27.58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83C94E3-6FE6-4387-A50A-876B789EBEE5}" emma:medium="tactile" emma:mode="ink">
          <msink:context xmlns:msink="http://schemas.microsoft.com/ink/2010/main" type="writingRegion" rotatedBoundingBox="22429,8679 20675,14069 18143,13245 19898,7855"/>
        </emma:interpretation>
      </emma:emma>
    </inkml:annotationXML>
    <inkml:traceGroup>
      <inkml:annotationXML>
        <emma:emma xmlns:emma="http://www.w3.org/2003/04/emma" version="1.0">
          <emma:interpretation id="{6222AB1E-3481-4289-9898-89CA4D07E61C}" emma:medium="tactile" emma:mode="ink">
            <msink:context xmlns:msink="http://schemas.microsoft.com/ink/2010/main" type="paragraph" rotatedBoundingBox="22429,8679 20675,14069 18841,13472 20595,8082" alignmentLevel="1"/>
          </emma:interpretation>
        </emma:emma>
      </inkml:annotationXML>
      <inkml:traceGroup>
        <inkml:annotationXML>
          <emma:emma xmlns:emma="http://www.w3.org/2003/04/emma" version="1.0">
            <emma:interpretation id="{5B05B3B9-299E-4E76-AE8C-66023D733868}" emma:medium="tactile" emma:mode="ink">
              <msink:context xmlns:msink="http://schemas.microsoft.com/ink/2010/main" type="line" rotatedBoundingBox="22429,8679 20675,14069 18841,13472 20595,8082"/>
            </emma:interpretation>
          </emma:emma>
        </inkml:annotationXML>
        <inkml:traceGroup>
          <inkml:annotationXML>
            <emma:emma xmlns:emma="http://www.w3.org/2003/04/emma" version="1.0">
              <emma:interpretation id="{DB67F1BD-B3B8-4A21-A774-12E15C4F75E4}" emma:medium="tactile" emma:mode="ink">
                <msink:context xmlns:msink="http://schemas.microsoft.com/ink/2010/main" type="inkWord" rotatedBoundingBox="21341,11800 20609,14048 18841,13472 19572,11225"/>
              </emma:interpretation>
              <emma:one-of disjunction-type="recognition" id="oneOf0">
                <emma:interpretation id="interp0" emma:lang="en-IN" emma:confidence="0">
                  <emma:literal>of</emma:literal>
                </emma:interpretation>
                <emma:interpretation id="interp1" emma:lang="en-IN" emma:confidence="0">
                  <emma:literal>o</emma:literal>
                </emma:interpretation>
                <emma:interpretation id="interp2" emma:lang="en-IN" emma:confidence="0">
                  <emma:literal>O of</emma:literal>
                </emma:interpretation>
                <emma:interpretation id="interp3" emma:lang="en-IN" emma:confidence="0">
                  <emma:literal>0 of</emma:literal>
                </emma:interpretation>
                <emma:interpretation id="interp4" emma:lang="en-IN" emma:confidence="0">
                  <emma:literal>O o</emma:literal>
                </emma:interpretation>
              </emma:one-of>
            </emma:emma>
          </inkml:annotationXML>
          <inkml:trace contextRef="#ctx0" brushRef="#br0">-1463 4792,'0'0,"0"0,0 0,0 0,0 0,-11 6,-6 4,-7 1,-4 13,-5 5,-16 10,5 9,-3 7,3 8,3 1,8 4,8 1,8 2,6 0,11 11,11-3,6-2,13-3,3-3,14-10,8-8,8-9,14-7,-3-16,6-2,0-14,-3-5,0-10,-3-9,-5-2,-6-16,-8-8,0-18,-16-14,-3-7,-14-8,-11-1,-11 1,-11 7,-11-2,-14 8,-14 3,-27 7,-13 14,-18 12,-16 25,1 31</inkml:trace>
          <inkml:trace contextRef="#ctx0" brushRef="#br0" timeOffset="23821.18">-1243 7334,'0'0,"0"0,0 0,0 0,0 0,0 0,-11 8,0-8,11 0,0 0,0 0,11-8,11-8,5-8,12-5,13-11,12-10,2-8,8-10,8-9,-2 9,0 2,-6 5,-2 11,-12 5,-8 3,-19 18,-11 8,-8 11,-8 15</inkml:trace>
          <inkml:trace contextRef="#ctx0" brushRef="#br0" timeOffset="24239.62">-1075 7059,'0'0,"0"0,0 0,0 0,0 0,-6 11,1 7,-1 3,1 14,-1 7,6 11,0-8,6-11,5-10</inkml:trace>
          <inkml:trace contextRef="#ctx0" brushRef="#br0" timeOffset="-27239.7">710 2106,'0'0,"0"0,0 0,0 0,0 0,0 0,0 0,0 0,-6-11,-5-7,-5 2,-6-8,-9 1,-7-1,-17 0,0 8,-14 6,-5 4,-6 6,-2 0,2 11,3 10,-3 8,0 8,3 3,3 4,0 7,0 9,2-4,1 12,2-4,6 7,8 11,2 5,15 0,5-3,22 3,16-7,12-4,16-15,11 2,19-15,17-9,11-4,13-6,14-8,14-8,6-13,-1 0,4-8,-12-3,-11-4,-5-14,-17-11,-11-10,-10-11,-20-18,-6-13,-21-3,-17-16,-11-5,-17 2,-10 3,-17 11,-6 2,-19 11,-5 13,-17 24</inkml:trace>
        </inkml:traceGroup>
      </inkml:traceGroup>
    </inkml:traceGroup>
    <inkml:traceGroup>
      <inkml:annotationXML>
        <emma:emma xmlns:emma="http://www.w3.org/2003/04/emma" version="1.0">
          <emma:interpretation id="{881D2142-2DD9-4825-8CD7-3D5A509432C6}" emma:medium="tactile" emma:mode="ink">
            <msink:context xmlns:msink="http://schemas.microsoft.com/ink/2010/main" type="paragraph" rotatedBoundingBox="20231,11050 19009,12154 18472,11558 19693,10455" alignmentLevel="2"/>
          </emma:interpretation>
        </emma:emma>
      </inkml:annotationXML>
      <inkml:traceGroup>
        <inkml:annotationXML>
          <emma:emma xmlns:emma="http://www.w3.org/2003/04/emma" version="1.0">
            <emma:interpretation id="{9E9D391A-6C92-483E-BABE-4E9E3AA3A29F}" emma:medium="tactile" emma:mode="ink">
              <msink:context xmlns:msink="http://schemas.microsoft.com/ink/2010/main" type="line" rotatedBoundingBox="20231,11050 19009,12154 18472,11558 19693,10455"/>
            </emma:interpretation>
          </emma:emma>
        </inkml:annotationXML>
        <inkml:traceGroup>
          <inkml:annotationXML>
            <emma:emma xmlns:emma="http://www.w3.org/2003/04/emma" version="1.0">
              <emma:interpretation id="{08E190DA-0407-489B-B541-CBAB90CA4B89}" emma:medium="tactile" emma:mode="ink">
                <msink:context xmlns:msink="http://schemas.microsoft.com/ink/2010/main" type="inkWord" rotatedBoundingBox="20231,11050 19009,12154 18472,11558 19693,10455"/>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r</emma:literal>
                </emma:interpretation>
                <emma:interpretation id="interp8" emma:lang="en-IN" emma:confidence="0">
                  <emma:literal>R</emma:literal>
                </emma:interpretation>
                <emma:interpretation id="interp9" emma:lang="en-IN" emma:confidence="0">
                  <emma:literal>4</emma:literal>
                </emma:interpretation>
              </emma:one-of>
            </emma:emma>
          </inkml:annotationXML>
          <inkml:trace contextRef="#ctx0" brushRef="#br0" timeOffset="25198.21">-2494 4858,'0'0,"0"0,0 0,0 0,0 0,0 0,5-10,9-11,13-14,23-25,24-19,20-14,16-2,2-5,9 10,-8 14,-8 25,-6 22,-9 29,-10 29,-14 22,-8 20,-25 8,-17 8,-21 8,-34 16,-24 2,-14 9,-33-1,-22 1,-16-14,-9-11,6-23,8-29,22-40,35-44,45-56</inkml:trace>
        </inkml:traceGroup>
      </inkml:traceGroup>
    </inkml:traceGroup>
  </inkml:traceGroup>
</inkml:ink>
</file>

<file path=ppt/ink/ink7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3:07.9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F45DB8A-A2AD-456C-9F41-08D4B749BBE6}" emma:medium="tactile" emma:mode="ink">
          <msink:context xmlns:msink="http://schemas.microsoft.com/ink/2010/main" type="inkDrawing" rotatedBoundingBox="23387,4389 23522,4964 23278,5022 23143,4446" shapeName="Other"/>
        </emma:interpretation>
      </emma:emma>
    </inkml:annotationXML>
    <inkml:trace contextRef="#ctx0" brushRef="#br0">1543-1989,'0'0,"0"0,0 0,0 0,0 0,-13 10,2 1,-6 5,1 15,-1 1,1 18,-1 19,17-6,17 8,5-2,5-14,20-7,8-11,19-32,6-15</inkml:trace>
  </inkml:traceGroup>
</inkml:ink>
</file>

<file path=ppt/ink/ink7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3:52.3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FB3EF3C-1294-426A-92C8-2D5563A72479}" emma:medium="tactile" emma:mode="ink">
          <msink:context xmlns:msink="http://schemas.microsoft.com/ink/2010/main" type="inkDrawing" rotatedBoundingBox="23659,8477 23800,6953 25295,7092 25154,8616" hotPoints="25155,7746 24405,8497 23654,7746 24405,6996" semanticType="enclosure" shapeName="Circle"/>
        </emma:interpretation>
      </emma:emma>
    </inkml:annotationXML>
    <inkml:trace contextRef="#ctx0" brushRef="#br0">2872 634,'0'0,"0"0,0 0,0 0,-17 0,6 0,-11 0,-11 0,-19 0,-17 5,-16 6,-9 4,-2 15,5 4,6 3,8 2,17 11,13 14,19-1,12 11,16 13,5 11,6 10,6 5,5-7,8-3,9-5,10-6,6-8,14-7,16-14,6-23,13-22,4-18,7-23,-5-12,3-23,-6-10,-5-20,-20-9,-13-11,-17-8,-19-6,-16 3,-23 6,-21 2,-25 8,-14 11,-25 7,-27 14,-12 32,-15 17,-1 38</inkml:trace>
  </inkml:traceGroup>
</inkml:ink>
</file>

<file path=ppt/ink/ink7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5:03.8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468193B-8F09-4F31-851E-2825659BF47A}" emma:medium="tactile" emma:mode="ink">
          <msink:context xmlns:msink="http://schemas.microsoft.com/ink/2010/main" type="writingRegion" rotatedBoundingBox="23949,12752 25286,12752 25286,14446 23949,14446"/>
        </emma:interpretation>
      </emma:emma>
    </inkml:annotationXML>
    <inkml:traceGroup>
      <inkml:annotationXML>
        <emma:emma xmlns:emma="http://www.w3.org/2003/04/emma" version="1.0">
          <emma:interpretation id="{20E09F68-9A3C-4D40-B40B-CD0B3A5FD4A6}" emma:medium="tactile" emma:mode="ink">
            <msink:context xmlns:msink="http://schemas.microsoft.com/ink/2010/main" type="paragraph" rotatedBoundingBox="23949,12752 25286,12752 25286,14446 23949,14446" alignmentLevel="1"/>
          </emma:interpretation>
        </emma:emma>
      </inkml:annotationXML>
      <inkml:traceGroup>
        <inkml:annotationXML>
          <emma:emma xmlns:emma="http://www.w3.org/2003/04/emma" version="1.0">
            <emma:interpretation id="{124651F2-243A-4CDB-B940-61FFFD4EB9FA}" emma:medium="tactile" emma:mode="ink">
              <msink:context xmlns:msink="http://schemas.microsoft.com/ink/2010/main" type="line" rotatedBoundingBox="23949,12752 25286,12752 25286,14446 23949,14446"/>
            </emma:interpretation>
          </emma:emma>
        </inkml:annotationXML>
        <inkml:traceGroup>
          <inkml:annotationXML>
            <emma:emma xmlns:emma="http://www.w3.org/2003/04/emma" version="1.0">
              <emma:interpretation id="{D21BA867-6D34-4893-A2CB-04342D7F6FB1}" emma:medium="tactile" emma:mode="ink">
                <msink:context xmlns:msink="http://schemas.microsoft.com/ink/2010/main" type="inkWord" rotatedBoundingBox="23712,14135 24939,12605 25435,13004 24208,14533"/>
              </emma:interpretation>
              <emma:one-of disjunction-type="recognition" id="oneOf0">
                <emma:interpretation id="interp0" emma:lang="en-IN" emma:confidence="0">
                  <emma:literal>of</emma:literal>
                </emma:interpretation>
                <emma:interpretation id="interp1" emma:lang="en-IN" emma:confidence="0">
                  <emma:literal>o</emma:literal>
                </emma:interpretation>
                <emma:interpretation id="interp2" emma:lang="en-IN" emma:confidence="0">
                  <emma:literal>o"</emma:literal>
                </emma:interpretation>
                <emma:interpretation id="interp3" emma:lang="en-IN" emma:confidence="0">
                  <emma:literal>w"</emma:literal>
                </emma:interpretation>
                <emma:interpretation id="interp4" emma:lang="en-IN" emma:confidence="0">
                  <emma:literal>I"</emma:literal>
                </emma:interpretation>
              </emma:one-of>
            </emma:emma>
          </inkml:annotationXML>
          <inkml:trace contextRef="#ctx0" brushRef="#br0">0 953,'0'0,"0"0,0 0,0 0,0 0,0 0,0 0,0 0,0 0,0 0,5-11,12-13,13-10,9-11,16-18,5-16,14-11,12-5,-1-11,-3 11,-13 8,-6 13,-13 8,-14 27,-14 12,-11 9,-11 18,0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1319.44">-50 668,'0'0,"0"0,0 0,0 0,0 0,0 0,-13 5,13-5,0 0,0-11,13-12,15-14,10-19,20-18,14-18,2-6,-3 1,-2 4,-11 19,-14 11,-6 16,-16 18,-16 18</inkml:trace>
          <inkml:trace contextRef="#ctx0" brushRef="#br0" timeOffset="2669.36">-11 850,'0'0,"0"0,0 0,0 0,0 0,0 0,0 0,0 13,0 3,-6 13,1 10,-6 14,-14 5,-2-2,-6-4,-14-7,-3-10,-10-17,2-18,3-18</inkml:trace>
          <inkml:trace contextRef="#ctx0" brushRef="#br0" timeOffset="3017.17">-446 823,'0'0,"0"0,0 0,0 0,0 0,-5 11,-1 5,-5 13,-5 10,-3 22,2 5,1 8,5 8,5-3,12-3,10-7,25-6,20-10,30-32,32-31</inkml:trace>
        </inkml:traceGroup>
      </inkml:traceGroup>
    </inkml:traceGroup>
  </inkml:traceGroup>
</inkml:ink>
</file>

<file path=ppt/ink/ink7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5:25.14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9E43F04-66A5-4A46-810E-B0E10FA741E1}" emma:medium="tactile" emma:mode="ink">
          <msink:context xmlns:msink="http://schemas.microsoft.com/ink/2010/main" type="inkDrawing" rotatedBoundingBox="20096,9061 21770,8187 22451,9490 20776,10364" semanticType="enclosure" shapeName="Other"/>
        </emma:interpretation>
      </emma:emma>
    </inkml:annotationXML>
    <inkml:trace contextRef="#ctx0" brushRef="#br0">-5349 6822,'0'0,"0"0,0 0,0 0,0 0,-11 8,0 0,-6 2,-7 6,2 13,-11 11,-6 26,1 13,-4 13,4 16,5 14,8 4,20 4,16 7,13-3,9-7,25-13,14-11,5-24,8-13,6-21,-1-11,-2-13,-13-8,-18-8,-13-5,-13-5,-15 0,-16 5,0 0,-5-13,-12 2,-13 1,-3 4,-14-2,-2-2,-4 5,4-1,5 6,11 0,5 6,9-1,14 5,10 4,14-4,3 1,17 2,16-3,14-2,2-2,14-1,1 0,2-5,-9 8,-10-8,-11 5,-14-5,-11 0,-17 6,-5-6,-11 0,-11 0,-5 0,-12 0,6 0,0-6,-8 1,8-3,0 3,11 0,11 5,11-19</inkml:trace>
  </inkml:traceGroup>
</inkml:ink>
</file>

<file path=ppt/ink/ink7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5:19.92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F7166F-9C01-40B1-8E68-492CF9F2DF6C}" emma:medium="tactile" emma:mode="ink">
          <msink:context xmlns:msink="http://schemas.microsoft.com/ink/2010/main" type="inkDrawing" rotatedBoundingBox="15902,13325 16879,15065 16143,15478 15166,13738" semanticType="callout" shapeName="Other"/>
        </emma:interpretation>
      </emma:emma>
    </inkml:annotationXML>
    <inkml:trace contextRef="#ctx0" brushRef="#br0">-3295 6938,'0'0,"0"0,0 0,0 0,0 0,-11 5,-5 8,-12 3,-16 11,-11-1,-19 8,-17 6,-21-6,-12-5,-19-5,-11-11,-11-13,-14-18,-8-14,-3-18,-5-19,5-23,9-30,13-12,33-27,17-19,27-15,31-8,29 2,31 1,25 12,19 9,30 18,25 29,14 24,8 26,17 32,10 21,9 24,2 23,9 22,5 20,-2 22,-9 21,-8 29,-3 18,-21 17,-12 4,-11 1,-16 7,-19-2,-9-3,-14-8,-21-10,-12-8,-16-8,-22-11,-22-7,-11-12,-19-15,-22-13,-17-18,-33-25,-13-23,-26-27,-7-28,-9-25,-2-23,5-26,13-30,20-31</inkml:trace>
  </inkml:traceGroup>
</inkml:ink>
</file>

<file path=ppt/ink/ink7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4:25.8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628AA6F-CFF6-4730-B26C-0B57E6921811}" emma:medium="tactile" emma:mode="ink">
          <msink:context xmlns:msink="http://schemas.microsoft.com/ink/2010/main" type="inkDrawing" rotatedBoundingBox="21619,12784 23630,12954 23482,14697 21472,14527" semanticType="enclosure" shapeName="Other">
            <msink:destinationLink direction="with" ref="{0615FD95-1F19-4D91-8B78-4E9C8A75C599}"/>
          </msink:context>
        </emma:interpretation>
      </emma:emma>
    </inkml:annotationXML>
    <inkml:trace contextRef="#ctx0" brushRef="#br0">-1268 380,'0'0,"0"0,0 0,0 0,0 0,0 0,-11 0,-11-5,-5-8,-12-3,-13-8,-17 3,-11-3,-13 0,-9 6,-5 7,5 1,-3 2,4 3,-4 5,6 13,8-3,1 6,4 8,9 13,11 2,9 6,10 11,19 10,12 8,10 13,12 2,10 4,12-1,19-5,10-2,9 7,17-8,2 6,11-11,1-5,15-5,-4-8,4-17,4-17,-1-14,-2-18,3-19,-6-16,-8-18,-3-10,-9-14,-10-8,-19-10,-15-8,-18 0,-17-9,-22 4,-17 2,-10 6,-14-6,-12 0,-4 3,-9 5,-17 10,-16 19</inkml:trace>
  </inkml:traceGroup>
</inkml:ink>
</file>

<file path=ppt/ink/ink7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5:05.4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615FD95-1F19-4D91-8B78-4E9C8A75C599}" emma:medium="tactile" emma:mode="ink">
          <msink:context xmlns:msink="http://schemas.microsoft.com/ink/2010/main" type="inkDrawing" rotatedBoundingBox="19370,15795 20678,14464 21257,15033 19950,16364" semanticType="callout" shapeName="Other">
            <msink:sourceLink direction="with" ref="{3628AA6F-CFF6-4730-B26C-0B57E6921811}"/>
          </msink:context>
        </emma:interpretation>
      </emma:emma>
    </inkml:annotationXML>
    <inkml:trace contextRef="#ctx0" brushRef="#br0">-3515 1884,'0'0,"0"0,0 0,0 0,0 0,0 0,0 0,0 0,0 11,0 7,0 3,0 14,0 12,-5 22,-12 13,-5 7,-11 12,-19 7,-17 5,-13 3,-9-7,-11-12,-11-10,-2-13,-6-16,8-18,8-19,15-5,15-21,18-17,13-7,11-10</inkml:trace>
    <inkml:trace contextRef="#ctx0" brushRef="#br0" timeOffset="348.06">-4736 2528,'0'0,"0"0,0 0,0 0,0 0,0 0,-11 5,-8 9,-3 1,0 14,-6 11,-5 23,6 11,-1 8,3-3,14-5,22-3,31-15,29-11,31-8,38-27,44-20</inkml:trace>
  </inkml:traceGroup>
</inkml:ink>
</file>

<file path=ppt/ink/ink7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5:30.08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182D561-6BB6-4123-B8E9-039502A1E7DD}" emma:medium="tactile" emma:mode="ink">
          <msink:context xmlns:msink="http://schemas.microsoft.com/ink/2010/main" type="inkDrawing" rotatedBoundingBox="617,8337 6051,8211 6112,10848 678,10975" hotPoints="5854,9224 3326,10917 436,9963 2964,8271" semanticType="enclosure" shapeName="Ellipse"/>
        </emma:interpretation>
      </emma:emma>
    </inkml:annotationXML>
    <inkml:trace contextRef="#ctx0" brushRef="#br0">4931 2267,'0'0,"0"0,0 0,0 0,0 0,0 0,-11 5,-8 1,-8-1,-12 0,-16 0,-14 9,-10-4,-7 9,-13 4,-2 6,-12-2,-16 7,-1 0,-2 3,-16-2,-6-6,-9-8,7-3,-12-7,-3-1,1-4,2-6,0 0,-8-6,11-4,3-1,3-12,2-1,-5-3,5-7,11-8,-3 2,9-5,11-7,5-1,14-8,11-2,14-19,8-8,14-10,19-8,11 0,8-3,14-5,16-3,15-8,13 6,22 7,13 6,26 8,10 16,20 15,19 8,17 8,7 1,10 1,12-7,-2 8,17-2,2 1,3-1,0 9,0 9,3 13,-6 2,-5 14,0 10,-9 9,1 2,-12 7,-7-2,-4 16,-19 8,1 0,-18 13,-4 0,-23 0,-11 11,-5 10,-3 19,-11 2,-17 16,-27 5,-16 3,-23 11,-21 2,-23 3,-24-3,-33-7,-17-9,-35-10,-31-16</inkml:trace>
  </inkml:traceGroup>
</inkml:ink>
</file>

<file path=ppt/ink/ink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29:25.22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2F4D7F-9CAA-4FB5-A49D-99C78FD495A7}" emma:medium="tactile" emma:mode="ink">
          <msink:context xmlns:msink="http://schemas.microsoft.com/ink/2010/main" type="writingRegion" rotatedBoundingBox="9064,9597 17986,9218 18083,11500 9161,11879"/>
        </emma:interpretation>
      </emma:emma>
    </inkml:annotationXML>
    <inkml:traceGroup>
      <inkml:annotationXML>
        <emma:emma xmlns:emma="http://www.w3.org/2003/04/emma" version="1.0">
          <emma:interpretation id="{444FEE13-293F-4A41-9736-30F3098E3920}" emma:medium="tactile" emma:mode="ink">
            <msink:context xmlns:msink="http://schemas.microsoft.com/ink/2010/main" type="paragraph" rotatedBoundingBox="9064,9597 17986,9218 18083,11500 9161,11879" alignmentLevel="1"/>
          </emma:interpretation>
        </emma:emma>
      </inkml:annotationXML>
      <inkml:traceGroup>
        <inkml:annotationXML>
          <emma:emma xmlns:emma="http://www.w3.org/2003/04/emma" version="1.0">
            <emma:interpretation id="{22E665E2-1BF6-4BFB-92C9-58F97535CF76}" emma:medium="tactile" emma:mode="ink">
              <msink:context xmlns:msink="http://schemas.microsoft.com/ink/2010/main" type="line" rotatedBoundingBox="9064,9597 17986,9218 18083,11500 9161,11879"/>
            </emma:interpretation>
          </emma:emma>
        </inkml:annotationXML>
        <inkml:traceGroup>
          <inkml:annotationXML>
            <emma:emma xmlns:emma="http://www.w3.org/2003/04/emma" version="1.0">
              <emma:interpretation id="{643745DB-AF90-451C-98F1-681569AE10CA}" emma:medium="tactile" emma:mode="ink">
                <msink:context xmlns:msink="http://schemas.microsoft.com/ink/2010/main" type="inkWord" rotatedBoundingBox="9064,9597 17986,9218 18083,11500 9161,11879">
                  <msink:destinationLink direction="with" ref="{24418686-20A0-40B3-8951-655EBD196EBA}"/>
                  <msink:destinationLink direction="with" ref="{03896C29-5BE8-4A5C-898A-3B8A8FC14DF6}"/>
                  <msink:destinationLink direction="with" ref="{6AAA626A-796E-4835-A608-777947A797FC}"/>
                  <msink:destinationLink direction="with" ref="{156DE32A-313E-4EC5-B838-BAE19D4C8CF9}"/>
                </msink:context>
              </emma:interpretation>
              <emma:one-of disjunction-type="recognition" id="oneOf0">
                <emma:interpretation id="interp0" emma:lang="en-IN" emma:confidence="0">
                  <emma:literal>Take-zoon</emma:literal>
                </emma:interpretation>
                <emma:interpretation id="interp1" emma:lang="en-IN" emma:confidence="0">
                  <emma:literal>Tatt-soon</emma:literal>
                </emma:interpretation>
                <emma:interpretation id="interp2" emma:lang="en-IN" emma:confidence="0">
                  <emma:literal>Tatt-zoon</emma:literal>
                </emma:interpretation>
                <emma:interpretation id="interp3" emma:lang="en-IN" emma:confidence="0">
                  <emma:literal>Take £200 N</emma:literal>
                </emma:interpretation>
                <emma:interpretation id="interp4" emma:lang="en-IN" emma:confidence="0">
                  <emma:literal>Take £ 20 on</emma:literal>
                </emma:interpretation>
              </emma:one-of>
            </emma:emma>
          </inkml:annotationXML>
          <inkml:trace contextRef="#ctx0" brushRef="#br0">2054 430,'0'0,"0"0,0 0,0 0,0 0,-15-5,-9 0,-23-9,-32-12,-37-9,-36-17,-40-10,-18-1,-9 8,5 8,19 11,28 18,27 6,31 12,33 7,27-2,14-1,20 1</inkml:trace>
          <inkml:trace contextRef="#ctx0" brushRef="#br0" timeOffset="-448.36">1106 127,'0'0,"0"0,0 0,0 0,0 0,0 0,0 0,0 15,0 11,0 16,-5 15,-5 21,-4 14,-1 17,2 9,4 2,-1 5,-5-2,0-5,0-16,-2-7,2-22,6-19,-1-11,5-20,0-6</inkml:trace>
          <inkml:trace contextRef="#ctx0" brushRef="#br0" timeOffset="2291.39">1485 945,'0'0,"0"0,0 0,0 0,0 0,0 0,0 0,0 0,0 0,0 0,0 0,-5 16,0 10,1 15,-1 15,5 18,0 6,0 12,5 7,-1-2,1-5,5-9,0-14,10-20,2-13,7-13,11-23,-6-23,6-13,-3-13,-3-11,-2-1,-7-5,-5 0,-3 4,-12 8,-5 14,0 9,0 12,-5 10,5 9,0 0,-13 0,4 4,-1 1,0 0,-5 0,0-5,-12 0,-7 0,-13-5,-2 0,-5-4,7-3,2 2,9 1,6-5,5 4,3 1,17-1,5-1,0 11,0 0,10-10,2 5,-2 1,5-1,0-2,0 7,2 0,-2 0,-1 7,1 2,5 1,7 11,7 12,21 12,-1 17,12 16,6 2,-1 7,3 1,-3-6,1-11,-11-7,-7-19,-4-14,-16-10,-7-9,-12-12,-5-19,0-5,5-11,2-22,-2-11,-6-3,6-7,0-3,0-1,2 4,-2 4,4 11,1-6,5 3,-10-7,-6-3,1-2,-5 7,-5 10,-5 2,0 19,0 14,-4 11,-1 11,0 8,-5 11,5 6,0 10,1 9,-6 19,5 12,0 11,-2 3,7 10,0 4,5 0,0 10,0-5,5-7,0-2,0-10,2-12,-2-12,0-9,5-16,0-10,-1-12,1-9,5-10,5-5,-1-4,6-7,7-5,3-12,11-2,9 0,-4 0,3-3,-9 3,-3 5,-13-1,-4 3,-13 7,-7 5,-5 7,-12 9,-8 5,-10 0,-11-5,1 5,-14-5,2-2,3 3,-3-6,8 1,2-3,13 2,-1 3,10 3,11-1,9 5,0-12,0 12,14-9,16 4,9 0,23 5,14 5,15 4,13 3,9 2,-2 3,2 4,-5 0,-17-2,-12-2,-17-12,-23-5,-17 0</inkml:trace>
          <inkml:trace contextRef="#ctx0" brushRef="#br0" timeOffset="3143.55">4192 1510,'0'0,"0"0,0 0,0 0,0 0,0 0,0 0,0 0,9 0,11-5,7 5,8 0,6 0,9 0,-3 0,2 5,-10 2,-4-7,-3 4,-13-4,-4 0,-15 0,0 0,0 0</inkml:trace>
          <inkml:trace contextRef="#ctx0" brushRef="#br0" timeOffset="3591.7">4142 1845,'0'0,"0"0,0 0,0 0,0 0,0 0,0 0,15 0,5 0,4-5,8-2,8 3,11-1,-1 0,1 0,4 1,-11 4,3-5,-13 5,-2 0,-7 0,-10 0,-15 0</inkml:trace>
          <inkml:trace contextRef="#ctx0" brushRef="#br0" timeOffset="6780.82">5105 1127,'0'0,"0"0,0 0,0 0,0 0,0 0,0 0,0-17,5-4,5-10,10-4,9-5,13 2,10 12,-3 12,8 18,-13 20,-5 30,-19 17,-15 17,-15 18,-15 19,-14 3,-5-3,-3-7,8-16,2-15,7-21,15-18,15-27,20-21,19-14,23-12,24-21,20-10,5-7,0-2,-1 2,-18 5,-16 14,-12 14</inkml:trace>
          <inkml:trace contextRef="#ctx0" brushRef="#br0" timeOffset="7314.4">6280 1077,'0'0,"0"0,0 0,0 0,0 0,-5 12,0 2,-5 15,5 6,0 15,5 13,5 4,5-1,5-10,12-8,2-25,16-11,4-24,-2-11,-8-13,-2-11,-12-10,-11-9,-14-7,-14 2,-6 14,-12 5,-3 22,-16 20,-3 15,-6 14,9 11,6 20,18 0,27-1</inkml:trace>
          <inkml:trace contextRef="#ctx0" brushRef="#br0" timeOffset="7818.04">7080 626,'0'0,"0"0,0 0,0 0,0 0,-10 9,0 10,-5 10,1 18,4 19,5 12,5 9,10 1,9-10,11-19,12-12,10-23,12-24,7-24,-2-23,-7-12,-11-14,-21-3,-15-4,-25 4,-32 8,-12 13,-18 15,-16 21,-3 19,-3 24,5 11,18 15,27 18</inkml:trace>
          <inkml:trace contextRef="#ctx0" brushRef="#br0" timeOffset="8488.94">7925 616,'0'0,"0"0,0 0,0 0,0 0,5 10,4 9,16 9,0 8,9 9,8 4,-3-4,-7-10,-17-9,-15-11,-15-20,-12-16,3-8,-1-18,-2-10,12 1,10 1,5 6,20 13,17 17,15 19,12 14,17 17,15 14,5 9,0-9,2 0,-9-2,-18-13,-17-4,-14-4,-21-18,-14-8,-25-13,-19-14,-20-23,-8-24,-4-21,2-7,2 2,8 4,19 25,13 18</inkml:trace>
        </inkml:traceGroup>
      </inkml:traceGroup>
    </inkml:traceGroup>
  </inkml:traceGroup>
</inkml:ink>
</file>

<file path=ppt/ink/ink8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5:46.0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1CED49-AF8D-4095-B3FD-AB5187658576}" emma:medium="tactile" emma:mode="ink">
          <msink:context xmlns:msink="http://schemas.microsoft.com/ink/2010/main" type="writingRegion" rotatedBoundingBox="6718,10079 21149,5226 22157,8223 7726,13076">
            <msink:destinationLink direction="with" ref="{F4817BFB-C894-4F9E-B6DA-D0E9B5F6A874}"/>
          </msink:context>
        </emma:interpretation>
      </emma:emma>
    </inkml:annotationXML>
    <inkml:traceGroup>
      <inkml:annotationXML>
        <emma:emma xmlns:emma="http://www.w3.org/2003/04/emma" version="1.0">
          <emma:interpretation id="{EB70C791-1626-4C85-BDF6-912735B6EA76}" emma:medium="tactile" emma:mode="ink">
            <msink:context xmlns:msink="http://schemas.microsoft.com/ink/2010/main" type="paragraph" rotatedBoundingBox="6718,10079 21149,5226 22157,8223 7726,13076" alignmentLevel="1"/>
          </emma:interpretation>
        </emma:emma>
      </inkml:annotationXML>
      <inkml:traceGroup>
        <inkml:annotationXML>
          <emma:emma xmlns:emma="http://www.w3.org/2003/04/emma" version="1.0">
            <emma:interpretation id="{57A22940-4DDC-4A20-ADB5-5925C74D74B5}" emma:medium="tactile" emma:mode="ink">
              <msink:context xmlns:msink="http://schemas.microsoft.com/ink/2010/main" type="line" rotatedBoundingBox="6718,10079 21149,5226 22157,8223 7726,13076"/>
            </emma:interpretation>
          </emma:emma>
        </inkml:annotationXML>
        <inkml:traceGroup>
          <inkml:annotationXML>
            <emma:emma xmlns:emma="http://www.w3.org/2003/04/emma" version="1.0">
              <emma:interpretation id="{03FDD020-7A32-4313-A60E-8F98FFF2C388}" emma:medium="tactile" emma:mode="ink">
                <msink:context xmlns:msink="http://schemas.microsoft.com/ink/2010/main" type="inkWord" rotatedBoundingBox="6720,10092 21127,5220 22137,8206 7731,13079">
                  <msink:destinationLink direction="with" ref="{D7FD94B0-5E9A-498F-B4D0-27A124A5FB6D}"/>
                  <msink:destinationLink direction="with" ref="{38C12AA5-5D3E-4322-914F-3DB90451398C}"/>
                </msink:context>
              </emma:interpretation>
              <emma:one-of disjunction-type="recognition" id="oneOf0">
                <emma:interpretation id="interp0" emma:lang="en-IN" emma:confidence="0">
                  <emma:literal>tonoi.</emma:literal>
                </emma:interpretation>
                <emma:interpretation id="interp1" emma:lang="en-IN" emma:confidence="0">
                  <emma:literal>tonoi. -</emma:literal>
                </emma:interpretation>
                <emma:interpretation id="interp2" emma:lang="en-IN" emma:confidence="0">
                  <emma:literal>tonoi. _</emma:literal>
                </emma:interpretation>
                <emma:interpretation id="interp3" emma:lang="en-IN" emma:confidence="0">
                  <emma:literal>Ensi.</emma:literal>
                </emma:interpretation>
                <emma:interpretation id="interp4" emma:lang="en-IN" emma:confidence="0">
                  <emma:literal>tonoi. .</emma:literal>
                </emma:interpretation>
              </emma:one-of>
            </emma:emma>
          </inkml:annotationXML>
          <inkml:trace contextRef="#ctx0" brushRef="#br0">57 171,'0'0,"0"0,0 0,0 0,0 0,0 0,0 0,-11 0,0 0,-2 0,2 0,0 0,11 0,0 0,0 0,22 14,8 1,8 17,15-3,10 3,11 2,6 6,0 2,-12-8,-2 1,-16-6,-14-14,-14 4,-6-9,-16-10,0 0,0 0,6-18,5-3,0-13,13-11,4-16,10-5,4-8,2 8,0 11,-11 10,-3 8,-8 13,-6 19,-5 10</inkml:trace>
          <inkml:trace contextRef="#ctx0" brushRef="#br0" timeOffset="-1060.46">1666 1391,'0'0,"0"0,0 0,0 0,0 0,0 0,0 0,11-6,11-7,19 3,23-1,13 11,30 5,6 6,10 7,12 3,-11 6,-11-6,-9-3,-18-7,-31-11,-20-11,-35-12,-35-20,-26-17,-24-30,-20-29,-8-18,-5-13,-6-6</inkml:trace>
          <inkml:trace contextRef="#ctx0" brushRef="#br0" timeOffset="-1503.29">445-275,'0'0,"0"0,0 0,0 0,0 0,0 0,0 0,0 0,0 0,0 0,11 14,14 1,2 9,12 8,21 15,15 17,15 10,18 18,13 11,11 8,13-3,1 5,3-2,2-16,-11 0,-5-10,-22-17,-17-10,-22-18,-22-8,-16-17,-19-4,-17-11,0 0</inkml:trace>
          <inkml:trace contextRef="#ctx0" brushRef="#br0" timeOffset="9209.79">1166-356,'0'0,"0"0,0 0,0 0,0 0,11 0,13-11,15-5,27-18,25-27,21-13,23-13,-6-2,-2-4,-17 14,-19 10,-28 17,-19 12</inkml:trace>
          <inkml:trace contextRef="#ctx0" brushRef="#br0" timeOffset="9477.09">1666-934,'0'0,"0"0,0 0,0 0,0 0,0 0,11 0,11-6,19-7,23 3,18-4,20 14,-6 24,-5 24,-25 18,-19 34,-25 27</inkml:trace>
          <inkml:trace contextRef="#ctx0" brushRef="#br0" timeOffset="9963.84">1820-34,'0'0,"0"0,0 0,0 0,0 0,11 0,11 0,19 0,20 5,27 8,14 3,13 2,1 3,-9 1,-16-7,-17-4,-22 2,-13-8,-17-10,-11-8,-3-8,-8-16,0-3,0 1,6 4,5 4,5 15,6 11,8 10,3 5,6 12,-3-7,-3-4,5-11,-10-5,-1-11</inkml:trace>
          <inkml:trace contextRef="#ctx0" brushRef="#br0" timeOffset="-170452.65">10140-3299,'0'0,"0"0,0 0,0 0,0 0,-17 5,6 1,-5-1,-12 8,-2 3,-3 8,0 2,-3 16,9-2,-1 0,9-6,8 5,5-12,6-11,11 2,9-13,7-10,1-13,2-3,-3-6,1-18,-6 6,-3-1,-8 6,-5-3,-17 10,0 4,-9 7,4 3,-1 7</inkml:trace>
          <inkml:trace contextRef="#ctx0" brushRef="#br0" timeOffset="-165871.35">12340-3172,'0'0,"0"0,0 0,0 0,0 0,0 0,0 0,0 0,0 0,0 0,11 10,3 4,2-4,1-5,-1 1,-5-6,0 0,3 0,-14 0,0 0,0 0,0-11,0 11,-14-5,3 0,0 5,0 5,0 11,6 7,-1-1,6 1,0 1,0 2,0-10,0-5,0-11,0 0,0 0,0 0,0 0,0-19,-5 6,-1-3,6 16</inkml:trace>
          <inkml:trace contextRef="#ctx0" brushRef="#br0" timeOffset="-142499.88">15030-2858,'0'0</inkml:trace>
          <inkml:trace contextRef="#ctx0" brushRef="#br0" timeOffset="-65618.7">12329-3283,'0'0,"0"0,0 0,0 0,0 0,0 0,-11 8,0 2,0 6,0 8,0 8,5-6,6 3,0 0,0-2,0-4,6-7,-6-16,0 0,11-10,-6-6,1-8,-1-5,-5 3,0-6,0-8,-5 11,-1 8,1 3,-6 7,-11 6,5 5,1 10,-1 1,12 7,5-2,5 3,6-3,0-6,6 6,-1-8,6-5,-11-3,0-3,-11 3,6-13</inkml:trace>
          <inkml:trace contextRef="#ctx0" brushRef="#br0" timeOffset="-18358.17">6925-1306,'0'0,"0"0,0 0,0 0,0 0,0 0,0 0,0 0,-11 0,0-11,-6 6,1-1,-9-4,3-1,-6-7,-7-3,2-8,-6-11,-2-7,2-11,-5-3,11-10,6-3,2-3,9-2,5-16,11-8,0-5,5-3,6 8,6 6,2 7,8 0,6 6,11-3,6 7,8 4,10 10,7 3,2 15,11 14,-3 10,-5 19,-1 23,-2 22,-8 28,-14 25,-14 23,-19 21,-16 14,-17 12,-11-7,-14 5,-8 0,-19-16,-20-5,-7-19,-18-21,-4-18,-18-24,1-37,-6-36,23-49,15-39</inkml:trace>
          <inkml:trace contextRef="#ctx0" brushRef="#br0" timeOffset="40734.11">7235-3180,'0'0,"0"0,0 0</inkml:trace>
        </inkml:traceGroup>
      </inkml:traceGroup>
    </inkml:traceGroup>
  </inkml:traceGroup>
</inkml:ink>
</file>

<file path=ppt/ink/ink8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3:38.40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4817BFB-C894-4F9E-B6DA-D0E9B5F6A874}" emma:medium="tactile" emma:mode="ink">
          <msink:context xmlns:msink="http://schemas.microsoft.com/ink/2010/main" type="inkDrawing" rotatedBoundingBox="3971,14152 7199,10180 7329,10286 4101,14258" semanticType="underline" shapeName="Other">
            <msink:sourceLink direction="with" ref="{8B1CED49-AF8D-4095-B3FD-AB5187658576}"/>
          </msink:context>
        </emma:interpretation>
      </emma:emma>
    </inkml:annotationXML>
    <inkml:trace contextRef="#ctx0" brushRef="#br0">-3001 3201,'0'0,"0"0,0 0,0 0,0 0,-6 10,-5 1,0 2,3 3,-6 0,9 2,5-7,11-11,11-5,22-19,11-21,30-29,23-29,26-37,26-31,30-40,13-37,31-27,0-26,13-7,9-9,-11 8,-25 11,-17 21,-27 37,-38 39,-28 45,-39 40,-24 37,-19 32,-17 23,-11 24,-11 8,0 2,0 1,5 0,1 4,5-15,0 0,0 0,0 0,0 0,-6 11</inkml:trace>
  </inkml:traceGroup>
</inkml:ink>
</file>

<file path=ppt/ink/ink8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3:40.0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89338C4-4485-4ADC-98A3-E136EC2682F9}" emma:medium="tactile" emma:mode="ink">
          <msink:context xmlns:msink="http://schemas.microsoft.com/ink/2010/main" type="writingRegion" rotatedBoundingBox="5864,12240 8415,15092 6497,16808 3946,13957"/>
        </emma:interpretation>
      </emma:emma>
    </inkml:annotationXML>
    <inkml:traceGroup>
      <inkml:annotationXML>
        <emma:emma xmlns:emma="http://www.w3.org/2003/04/emma" version="1.0">
          <emma:interpretation id="{320C7F3C-4E04-45B2-B9A9-B35CB40E113A}" emma:medium="tactile" emma:mode="ink">
            <msink:context xmlns:msink="http://schemas.microsoft.com/ink/2010/main" type="paragraph" rotatedBoundingBox="5864,12240 8415,15092 6497,16808 3946,13957" alignmentLevel="1"/>
          </emma:interpretation>
        </emma:emma>
      </inkml:annotationXML>
      <inkml:traceGroup>
        <inkml:annotationXML>
          <emma:emma xmlns:emma="http://www.w3.org/2003/04/emma" version="1.0">
            <emma:interpretation id="{2B793C0F-A943-489E-8EBB-C286BDF63CA4}" emma:medium="tactile" emma:mode="ink">
              <msink:context xmlns:msink="http://schemas.microsoft.com/ink/2010/main" type="line" rotatedBoundingBox="5864,12240 8415,15092 6497,16808 3946,13957"/>
            </emma:interpretation>
          </emma:emma>
        </inkml:annotationXML>
        <inkml:traceGroup>
          <inkml:annotationXML>
            <emma:emma xmlns:emma="http://www.w3.org/2003/04/emma" version="1.0">
              <emma:interpretation id="{8B6959E4-1B46-42A2-B1A5-BC85E663E028}" emma:medium="tactile" emma:mode="ink">
                <msink:context xmlns:msink="http://schemas.microsoft.com/ink/2010/main" type="inkWord" rotatedBoundingBox="5864,12240 8415,15092 6497,16808 3946,13957"/>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r</emma:literal>
                </emma:interpretation>
                <emma:interpretation id="interp3" emma:lang="en-IN" emma:confidence="0">
                  <emma:literal>A</emma:literal>
                </emma:interpretation>
                <emma:interpretation id="interp4" emma:lang="en-IN" emma:confidence="0">
                  <emma:literal>d</emma:literal>
                </emma:interpretation>
              </emma:one-of>
            </emma:emma>
          </inkml:annotationXML>
          <inkml:trace contextRef="#ctx0" brushRef="#br0">-1255 1443,'0'0,"0"0,0 0,0 0,0 0,0 0,0 0,0 0,0 0,0 0,-5 11,-1 7,1 4,-1 12,6 11,0 21,0 13,6 18,-1 17,1 13,-1 12,1 9,-1 8,1 0,-6-1,0-7,0-16,-6-21,1-27,-1-20,1-25,5-15,-6-13,6-11,-5-22</inkml:trace>
          <inkml:trace contextRef="#ctx0" brushRef="#br0" timeOffset="397.4">-1554 3267,'0'0,"0"0,0 0,0 0,0 0,0 0,0 0,0 0,5 13,6 3,6 16,5 2,8 5,3 12,5 1,4 1,-4-8,3-11,-8-13,17-26,-1-29,9-22,0-20,2-14,-2-21,8-13,-11 3,-3 5</inkml:trace>
          <inkml:trace contextRef="#ctx0" brushRef="#br0" timeOffset="128305.23">-1516 2016,'0'0,"0"0,0 0,0 0,0 0,0 0,0 0,0 13,0 3,0 8,6 2,5 11,5-3,9 1,-3-1,5 0,9-5,8 0,3-5,-3-13,5-6,-5-5,3-5,-3-6</inkml:trace>
          <inkml:trace contextRef="#ctx0" brushRef="#br0" timeOffset="133214.15">-179 2488,'0'0,"0"0,0 0,0 0,0 0,-11 0,-6-5,-5 0,-3 0,14 10,11 11,22 13,20 21,24 26,19 19,17 21,11 19,21 5,-4 5,-7-2,1-4,-17-12,-16-19,-14-21,-27-26,-15-16</inkml:trace>
          <inkml:trace contextRef="#ctx0" brushRef="#br0" timeOffset="133591.21">269 4320,'0'0,"0"0,0 0,0 0,0 0,0 0,17 5,18 6,20 2,25 0,25 3,10-6,3 4,3-9,-5-5,-20-13,-22-8,-19-22,-16-7,-28-13,-28-8</inkml:trace>
          <inkml:trace contextRef="#ctx0" brushRef="#br0" timeOffset="133875.44">-630 3940,'0'0,"0"0,0 0,0 0,-11 5,-6 14,-16 7,-25 24,-21 29,-26 35,-8 26,-8 15</inkml:trace>
          <inkml:trace contextRef="#ctx0" brushRef="#br0" timeOffset="134043">-1609 4729,'0'0,"0"0,0 0,0 0,0 0,0 0,0 10,5 1,12 13,21 10,23 0</inkml:trace>
        </inkml:traceGroup>
      </inkml:traceGroup>
    </inkml:traceGroup>
  </inkml:traceGroup>
</inkml:ink>
</file>

<file path=ppt/ink/ink8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7:22.471"/>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0A3B61ED-05C3-4C99-8389-ACAB5E83DA56}" emma:medium="tactile" emma:mode="ink">
          <msink:context xmlns:msink="http://schemas.microsoft.com/ink/2010/main" type="writingRegion" rotatedBoundingBox="1125,11967 11837,1305 13561,3037 2849,13699"/>
        </emma:interpretation>
      </emma:emma>
    </inkml:annotationXML>
    <inkml:traceGroup>
      <inkml:annotationXML>
        <emma:emma xmlns:emma="http://www.w3.org/2003/04/emma" version="1.0">
          <emma:interpretation id="{3773F0D9-C717-4BE9-AC5E-9433E18265F0}" emma:medium="tactile" emma:mode="ink">
            <msink:context xmlns:msink="http://schemas.microsoft.com/ink/2010/main" type="paragraph" rotatedBoundingBox="1125,11967 11837,1305 13561,3037 2849,13699" alignmentLevel="1"/>
          </emma:interpretation>
        </emma:emma>
      </inkml:annotationXML>
      <inkml:traceGroup>
        <inkml:annotationXML>
          <emma:emma xmlns:emma="http://www.w3.org/2003/04/emma" version="1.0">
            <emma:interpretation id="{D75AE5F6-720B-4749-B16D-23044C7A50D9}" emma:medium="tactile" emma:mode="ink">
              <msink:context xmlns:msink="http://schemas.microsoft.com/ink/2010/main" type="line" rotatedBoundingBox="1125,11967 11837,1305 13561,3037 2849,13699"/>
            </emma:interpretation>
          </emma:emma>
        </inkml:annotationXML>
        <inkml:traceGroup>
          <inkml:annotationXML>
            <emma:emma xmlns:emma="http://www.w3.org/2003/04/emma" version="1.0">
              <emma:interpretation id="{7A15EA03-7E32-4512-825D-EA7A0DDC4449}" emma:medium="tactile" emma:mode="ink">
                <msink:context xmlns:msink="http://schemas.microsoft.com/ink/2010/main" type="inkWord" rotatedBoundingBox="1125,11967 3807,9298 5141,10639 2460,13308"/>
              </emma:interpretation>
              <emma:one-of disjunction-type="recognition" id="oneOf0">
                <emma:interpretation id="interp0" emma:lang="en-IN" emma:confidence="0">
                  <emma:literal>Mo:</emma:literal>
                </emma:interpretation>
                <emma:interpretation id="interp1" emma:lang="en-IN" emma:confidence="0">
                  <emma:literal>Mo.</emma:literal>
                </emma:interpretation>
                <emma:interpretation id="interp2" emma:lang="en-IN" emma:confidence="0">
                  <emma:literal>Mo'</emma:literal>
                </emma:interpretation>
                <emma:interpretation id="interp3" emma:lang="en-IN" emma:confidence="0">
                  <emma:literal>Mo"</emma:literal>
                </emma:interpretation>
                <emma:interpretation id="interp4" emma:lang="en-IN" emma:confidence="0">
                  <emma:literal>MO:</emma:literal>
                </emma:interpretation>
              </emma:one-of>
            </emma:emma>
          </inkml:annotationXML>
          <inkml:trace contextRef="#ctx0" brushRef="#br0">0 396,'0'0,"0"0,0 0,0 0,0 10,5 14,9 16,11 31,21 24,20 37,6 18,8 6,-11-11,-6-26,-19-22,-6-33,-21-33,-17-31,-17-31,-16-43,-2-32,-20-18,2-21,-2-3,6 9,7 12,9 27,0 23,17 32,24 27,22 28,14 30,20 18,10 18,6 9,5 7,3-13,-16-7,-9-22,-16-16,-20-23,-10-22,-17-28,-6-25,-16-23,-8-26,2-14,1-5,-3 5,2 19,6 16,6 28,5 25,11 39,19 24,8 26,23 29,21 27,15 20,15 6,7 5,4-5,-2-16,6-15,-14-14,-1-24,-13-15</inkml:trace>
          <inkml:trace contextRef="#ctx0" brushRef="#br0" timeOffset="495.87">2071-185,'0'0,"0"0,0 0,0 0,0 0,-9 13,-4 3,-1 19,-11 23,0 23,3 14,6 21,5 11,5 2,6 1,11-9,6-21,8-12,2-30,1-32,5-37,8-23,-8-21,-6-22,1-13,-20-10,-2 0,-20 0,-19 5,0 13,-19 13,-3 22,-9 23,-7 24,8 18,19 14,16-6</inkml:trace>
          <inkml:trace contextRef="#ctx0" brushRef="#br0" timeOffset="840.47">2263-1182,'0'0,"0"0,0 0,0 0,0 0,0 0,6-11,10-10,9-8,2-16,17-10,0-11,9 10,-9 17,-3 10</inkml:trace>
          <inkml:trace contextRef="#ctx0" brushRef="#br0" timeOffset="1057.92">2821-771,'0'0,"0"0,0 0,0 0,0 0,0 0,0 0,11-16,12-18,23-32,18-24,21-20,11-17</inkml:trace>
        </inkml:traceGroup>
        <inkml:traceGroup>
          <inkml:annotationXML>
            <emma:emma xmlns:emma="http://www.w3.org/2003/04/emma" version="1.0">
              <emma:interpretation id="{A9A246AD-C0EC-4194-8343-210D006D3125}" emma:medium="tactile" emma:mode="ink">
                <msink:context xmlns:msink="http://schemas.microsoft.com/ink/2010/main" type="inkWord" rotatedBoundingBox="4816,8439 11910,1378 13561,3037 6467,10098"/>
              </emma:interpretation>
              <emma:one-of disjunction-type="recognition" id="oneOf1">
                <emma:interpretation id="interp5" emma:lang="en-IN" emma:confidence="0">
                  <emma:literal>+40030</emma:literal>
                </emma:interpretation>
                <emma:interpretation id="interp6" emma:lang="en-IN" emma:confidence="0">
                  <emma:literal>+400030</emma:literal>
                </emma:interpretation>
                <emma:interpretation id="interp7" emma:lang="en-IN" emma:confidence="0">
                  <emma:literal>+4000030</emma:literal>
                </emma:interpretation>
                <emma:interpretation id="interp8" emma:lang="en-IN" emma:confidence="0">
                  <emma:literal>+4000630</emma:literal>
                </emma:interpretation>
                <emma:interpretation id="interp9" emma:lang="en-IN" emma:confidence="0">
                  <emma:literal>t4cocos30</emma:literal>
                </emma:interpretation>
              </emma:one-of>
            </emma:emma>
          </inkml:annotationXML>
          <inkml:trace contextRef="#ctx0" brushRef="#br0" timeOffset="13698.97">4081-2167,'0'0,"0"0,0 0,0 0,0 0,0 0,0 0,-11 8,11-8,0 0,6-18,16-17,11-23,19-21,22-18,11-22,9-8,-3 6,-12 5,-10 26,-14 13,-5 22,-23 21,-10 18,-17 16,0 0</inkml:trace>
          <inkml:trace contextRef="#ctx0" brushRef="#br0" timeOffset="13299.43">3721-3162,'0'0,"0"0,0 0,0 0,0 0,0 0,0 0,11 11,16 18,23 19,16 17,25 36,24 12,9 24,8 14,0-3,0-11,-14-13,-13-13,-20-22,-22-17,-19-27,-8-16,-20-14</inkml:trace>
          <inkml:trace contextRef="#ctx0" brushRef="#br1" timeOffset="25281.65">5564-4302,'0'0,"0"0,0 0,0 0,0 0,0 0,0 0,-14 0,14 0,-6 29,6 14,6 36,8 42,2 35,1 26,-1 26,1-2,2-16,-3-23,-5-30,0-32,6-49,5-46,8-44,20-37,16-45,13-35,7-20,4-19,4 0,-14 18,-12 22</inkml:trace>
          <inkml:trace contextRef="#ctx0" brushRef="#br1" timeOffset="25549.93">5806-3819,'0'0,"0"0,0 0,0 0,0 0,11 14,16 7,12 16,29 26,29 24,26 13,23 11,3 3,-1-4,-10-17,-20-19</inkml:trace>
          <inkml:trace contextRef="#ctx0" brushRef="#br1" timeOffset="26338.79">7016-5046,'0'0,"0"0,0 0,0 0,0 0,-11 16,0 8,-9 18,9 24,6 34,5 19,5 13,15-5,2-9,11-17,13-22,4-32,2-36,-2-27,-1-39,-10-25,-4-22,-13-15,-11-12,-16-5,-17 7,-6 11,-7-3,-9 21,0 19,5 16,9 10,8 19,11 18,22 11,11 15,25 25,24 4,14 14,17 5,11-8,2-5,1-19,-3-15,-3-16,-14-22,-11-23,-27-13,-25-1,-27-28,-23 10,-21-7,-26 17,-16 6,-16 32,-19 29,-12 26,3 40,-5 12,22 14,16 19,28 15,27-4</inkml:trace>
          <inkml:trace contextRef="#ctx0" brushRef="#br1" timeOffset="27086.86">8033-6991,'0'0,"0"0,0 0,0 0,0 0,0 0,0 0,-5 19,5 5,5 28,9 27,13 9,12 14,13 1,6 3,8-14,3-23,5-24,0-24,1-26,-9-35,0-26,-9-34,-7-27,-14-21,-20-13,-16-5,-5 13,-12 18,-8 30,3 31,0 29,6 24,-3 21,8 21,11 21,5 14,14 20,9 3,10 3,20-16,5-8,9-10,-6-24,-3-30,-11-36,-13-16,-17-21,-11-14,-17 1,-21 0,-17 7,-19 14,-6 29,-8 18,3 24,8 29,8 19,17 28</inkml:trace>
          <inkml:trace contextRef="#ctx0" brushRef="#br1" timeOffset="27500.07">9323-8513,'0'0,"0"0,0 0,0 0,0 0,0 0,0 0,-11 18,0 14,0 13,-3 21,9 10,10 16,9-10,14-13,5-14,27-31,14-11,12-13,4-13,4 8,-3 0,-12 10,-10 13,-25 3,-16 16,-12 11,-16 2,-22 5,-5 1</inkml:trace>
          <inkml:trace contextRef="#ctx0" brushRef="#br1" timeOffset="28047.42">9609-8680,'0'0,"0"0,0 0,0 0,0 0,0 0,0-10,6-9,10-4,9-9,8 6,16-4,-5 15,3 9,-8 12,2 7,-8 11,0 10,3 8,-9 0,1-5,5-2,-6-12,1-4,2-14,-3-15,1-9,2 1,-2 12,-1 6,-2 11,-3 15,-6 9,-5 17,-5 14,-12 14,1-4,-6-7,0-6,0-13,-8-13</inkml:trace>
          <inkml:trace contextRef="#ctx0" brushRef="#br1" timeOffset="28408.34">10715-9442,'0'0,"0"0,0 0,0 0,0 16,0-1,5 14,6 24,6 16,10 18,12-3,5-7,14-30,-1-23,4-29,-9-24,-13-19,-12-26,-21 3,-28 0,-22 18,-31 32,-26 37,-23 55</inkml:trace>
        </inkml:traceGroup>
      </inkml:traceGroup>
    </inkml:traceGroup>
  </inkml:traceGroup>
</inkml:ink>
</file>

<file path=ppt/ink/ink8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7:56.475"/>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AD58152-FCD6-429D-84F6-5DD3BDD95BBB}" emma:medium="tactile" emma:mode="ink">
          <msink:context xmlns:msink="http://schemas.microsoft.com/ink/2010/main" type="writingRegion" rotatedBoundingBox="9641,5269 19810,3089 20469,6164 10300,8344"/>
        </emma:interpretation>
      </emma:emma>
    </inkml:annotationXML>
    <inkml:traceGroup>
      <inkml:annotationXML>
        <emma:emma xmlns:emma="http://www.w3.org/2003/04/emma" version="1.0">
          <emma:interpretation id="{14E01316-87E7-4AE7-A87D-1EF59D608B7E}" emma:medium="tactile" emma:mode="ink">
            <msink:context xmlns:msink="http://schemas.microsoft.com/ink/2010/main" type="paragraph" rotatedBoundingBox="9641,5269 19810,3089 20469,6164 10300,8344" alignmentLevel="1"/>
          </emma:interpretation>
        </emma:emma>
      </inkml:annotationXML>
      <inkml:traceGroup>
        <inkml:annotationXML>
          <emma:emma xmlns:emma="http://www.w3.org/2003/04/emma" version="1.0">
            <emma:interpretation id="{E61FFAA2-0CB6-4158-877F-A140B320F360}" emma:medium="tactile" emma:mode="ink">
              <msink:context xmlns:msink="http://schemas.microsoft.com/ink/2010/main" type="line" rotatedBoundingBox="9641,5269 19810,3089 20469,6164 10300,8344"/>
            </emma:interpretation>
          </emma:emma>
        </inkml:annotationXML>
        <inkml:traceGroup>
          <inkml:annotationXML>
            <emma:emma xmlns:emma="http://www.w3.org/2003/04/emma" version="1.0">
              <emma:interpretation id="{7639558C-4A1A-4703-842D-30CB824B71BA}" emma:medium="tactile" emma:mode="ink">
                <msink:context xmlns:msink="http://schemas.microsoft.com/ink/2010/main" type="inkWord" rotatedBoundingBox="10091,7750 11225,5811 12112,6330 10978,8269"/>
              </emma:interpretation>
              <emma:one-of disjunction-type="recognition" id="oneOf0">
                <emma:interpretation id="interp0" emma:lang="en-IN" emma:confidence="0">
                  <emma:literal>to</emma:literal>
                </emma:interpretation>
                <emma:interpretation id="interp1" emma:lang="en-IN" emma:confidence="0">
                  <emma:literal>no</emma:literal>
                </emma:interpretation>
                <emma:interpretation id="interp2" emma:lang="en-IN" emma:confidence="0">
                  <emma:literal>it</emma:literal>
                </emma:interpretation>
                <emma:interpretation id="interp3" emma:lang="en-IN" emma:confidence="0">
                  <emma:literal>o</emma:literal>
                </emma:interpretation>
                <emma:interpretation id="interp4" emma:lang="en-IN" emma:confidence="0">
                  <emma:literal>f</emma:literal>
                </emma:interpretation>
              </emma:one-of>
            </emma:emma>
          </inkml:annotationXML>
          <inkml:trace contextRef="#ctx0" brushRef="#br0">-5305 306,'0'0,"0"0,0 0,0 0,0 0,0 0,0 0,0 0,16 10,6-2,8-2,9-6,13 0,3-6,8-7,3 3,-11 2,3 2,-6 12,-8 7,-2 11,-9 5,-6 10</inkml:trace>
          <inkml:trace contextRef="#ctx0" brushRef="#br0" timeOffset="645.29">-5316 227,'0'0,"0"0,0 0,0 0,0 0,0 0,0-14,0-7,5-18,6-32,11-24,8-27,3-18,0 3,14 13,-3 13,8 19,-8 28,0 22,-11 11,-2 17,-9 20,-6 7,-5 8,-5-10,-6 10,5 5,6 8,8 6,-2 15,10 1,15 7,7-10,12-14,-12-10,3-18,-5-16,-8-19,-6-16,-9-15,-13-11,-11-5,-11-8,-2 18,-4 11,-10 8,-6 18,-14 19,-11 20,-2 28,-6 20</inkml:trace>
          <inkml:trace contextRef="#ctx0" brushRef="#br0" timeOffset="-341.09">-5982 638,'0'0,"0"0,0 0,0 0,0 0,0 0,11 11,14 10,13 13,26 11,15 11,15 15,2 3,0 8,-5-16,-8-3,-20-16</inkml:trace>
        </inkml:traceGroup>
        <inkml:traceGroup>
          <inkml:annotationXML>
            <emma:emma xmlns:emma="http://www.w3.org/2003/04/emma" version="1.0">
              <emma:interpretation id="{0AFE2D44-C7A9-4F9E-8AF0-50823574D8D7}" emma:medium="tactile" emma:mode="ink">
                <msink:context xmlns:msink="http://schemas.microsoft.com/ink/2010/main" type="inkWord" rotatedBoundingBox="14788,3970 19982,3275 20390,6322 15196,7016"/>
              </emma:interpretation>
              <emma:one-of disjunction-type="recognition" id="oneOf1">
                <emma:interpretation id="interp5" emma:lang="en-IN" emma:confidence="0">
                  <emma:literal>sort</emma:literal>
                </emma:interpretation>
                <emma:interpretation id="interp6" emma:lang="en-IN" emma:confidence="0">
                  <emma:literal>'and</emma:literal>
                </emma:interpretation>
                <emma:interpretation id="interp7" emma:lang="en-IN" emma:confidence="0">
                  <emma:literal>tomo</emma:literal>
                </emma:interpretation>
                <emma:interpretation id="interp8" emma:lang="en-IN" emma:confidence="0">
                  <emma:literal>moo</emma:literal>
                </emma:interpretation>
                <emma:interpretation id="interp9" emma:lang="en-IN" emma:confidence="0">
                  <emma:literal>morn.</emma:literal>
                </emma:interpretation>
              </emma:one-of>
            </emma:emma>
          </inkml:annotationXML>
          <inkml:trace contextRef="#ctx0" brushRef="#br1" timeOffset="-39634.5">2145-1547,'0'0,"0"0,0 0,0 0,0 0,0 0,0 0,0 0,0 0,0 0,0 0,0 0,0 0,0 0,0 0,0 0,-16 0,-17-8,0-2,0-9,-3-4,8-6,12 2,16-5</inkml:trace>
          <inkml:trace contextRef="#ctx0" brushRef="#br1" timeOffset="-40006.02">404-2766,'0'0,"0"0,0 0,0 0,0 0,0-13,0-3,11-18,19-22,14-23,31-8,21-8,19 13,12 8,-3 24,-1 29,-15 24,-18 42,-18 31,-22 22,-15 18,-18 11,-12-3,-5-3,-5-2,-6-16,11-3,0-16,16-7,12-16,24-6,17-10</inkml:trace>
          <inkml:trace contextRef="#ctx0" brushRef="#br1" timeOffset="-41499.14">-355-2341,'0'0,"0"0,0 0,0 0,-11 5,-16 0,-6 14,-25 2,-16 21,-17 27,-8 26,3 26,10 19,12 21,19 5,22 6,33-1,33 4,28-9,24-5,41-16,37-21,24-21,19-24,19-31,1-43,-1-37,-21-50,-25-34,-36-37,-39-34,-41-19,-52-10,-52-6,-47 0,-25 16,-35 27,-31 37,-19 33,-14 38,-13 55,5 43,0 52,16 32,20 50,30 37</inkml:trace>
          <inkml:trace contextRef="#ctx0" brushRef="#br1" timeOffset="-42120.48">-448-934,'0'0,"0"0,0 0,0 0,0 0,-11 5,-3 0,3 0,0 1,5 7,6-3,11 17,6 4,13 9,-2 8,-1-1,6-2,-5-6,-6-10,-6-7,-2-4,-14-18,0-13,-14-14,-8-12,0-17,-11-23,-16 0,-4-8,9 8,6 8,2 15,9 11,5 16,22 13,16 16,17 11,19 15,9-2,13 5,9 6,-4 4,-4 1,-7-17,-18 6,-6-10,-22-8,-6-11,-10-11,-12-13,-5-5,0-16,-5-18,-1-8,-10-14,10 6,1 8,-1 15,6 9,3 21,3 7,5 19,5 19,9 7,8 14,11 12,22 9,8 0,3-6,3 1,-6-12,-13-4,5-14</inkml:trace>
          <inkml:trace contextRef="#ctx0" brushRef="#br0" timeOffset="-1167.53">3919-1945,'0'0,"0"0,0 0,0 0,0 0,0 0,0 0,5 10,6 1,0 5,0-6,0 1,-11-11,0 0,0 0,0 0,-5-11,-6 1,5-11,1 10,-1 1,6-4,0 14,17-5,-1 0,9-1,-3 1,0 5,-5-5,-3-3,-3 3,-11 5,0-16,-6-10,-5-19,-3 5,9 6,-1 2,1-2,5 7,0 17,0 10,5 37</inkml:trace>
          <inkml:trace contextRef="#ctx0" brushRef="#br0" timeOffset="-1787.39">2998-985,'0'0,"0"0,0 0,0 0,0 0,0 0,0 0,0 0,5-13,6 0,11-24,6-21,7-19,-2-20,11 7,-11-2,-5 20,-6 4,-3 18,-2 21,-6 15,0 14,-6 11,6 10,8 13,3 17,6 9,-1 1,15-6,2 1,0-17,-6-12,-2-27,-3-16,-6-18,-2-16,-8-16,-6 5,-6-10,-5 13,-5 10,-6 6,-6 18,-8 11,-2 13,-6 13,-3 11,9 7,-1 12</inkml:trace>
        </inkml:traceGroup>
      </inkml:traceGroup>
    </inkml:traceGroup>
  </inkml:traceGroup>
</inkml:ink>
</file>

<file path=ppt/ink/ink8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8:13.018"/>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brush xml:id="br2">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F702E84-969F-4DBA-8096-75A4AB05023B}" emma:medium="tactile" emma:mode="ink">
          <msink:context xmlns:msink="http://schemas.microsoft.com/ink/2010/main" type="writingRegion" rotatedBoundingBox="26167,2980 23895,13144 21077,12514 23350,2350"/>
        </emma:interpretation>
      </emma:emma>
    </inkml:annotationXML>
    <inkml:traceGroup>
      <inkml:annotationXML>
        <emma:emma xmlns:emma="http://www.w3.org/2003/04/emma" version="1.0">
          <emma:interpretation id="{A97B87D6-0C7B-4CFA-BC74-B896CD741631}" emma:medium="tactile" emma:mode="ink">
            <msink:context xmlns:msink="http://schemas.microsoft.com/ink/2010/main" type="paragraph" rotatedBoundingBox="26167,2980 23895,13144 21077,12514 23350,2350" alignmentLevel="1"/>
          </emma:interpretation>
        </emma:emma>
      </inkml:annotationXML>
      <inkml:traceGroup>
        <inkml:annotationXML>
          <emma:emma xmlns:emma="http://www.w3.org/2003/04/emma" version="1.0">
            <emma:interpretation id="{3FFA49A3-1EA3-47F4-9943-600BEAD5B718}" emma:medium="tactile" emma:mode="ink">
              <msink:context xmlns:msink="http://schemas.microsoft.com/ink/2010/main" type="line" rotatedBoundingBox="26167,2980 23895,13144 21077,12514 23350,2350"/>
            </emma:interpretation>
          </emma:emma>
        </inkml:annotationXML>
        <inkml:traceGroup>
          <inkml:annotationXML>
            <emma:emma xmlns:emma="http://www.w3.org/2003/04/emma" version="1.0">
              <emma:interpretation id="{965A8734-8FC3-4E65-98D6-F27CC65E86CF}" emma:medium="tactile" emma:mode="ink">
                <msink:context xmlns:msink="http://schemas.microsoft.com/ink/2010/main" type="inkWord" rotatedBoundingBox="26086,2962 25389,6082 23179,5588 23876,2468"/>
              </emma:interpretation>
              <emma:one-of disjunction-type="recognition" id="oneOf0">
                <emma:interpretation id="interp0" emma:lang="en-IN" emma:confidence="0">
                  <emma:literal>of</emma:literal>
                </emma:interpretation>
                <emma:interpretation id="interp1" emma:lang="en-IN" emma:confidence="0">
                  <emma:literal>or</emma:literal>
                </emma:interpretation>
                <emma:interpretation id="interp2" emma:lang="en-IN" emma:confidence="0">
                  <emma:literal>off</emma:literal>
                </emma:interpretation>
                <emma:interpretation id="interp3" emma:lang="en-IN" emma:confidence="0">
                  <emma:literal>or:</emma:literal>
                </emma:interpretation>
                <emma:interpretation id="interp4" emma:lang="en-IN" emma:confidence="0">
                  <emma:literal>org</emma:literal>
                </emma:interpretation>
              </emma:one-of>
            </emma:emma>
          </inkml:annotationXML>
          <inkml:trace contextRef="#ctx0" brushRef="#br0">8187-3486,'0'0,"0"0,0 0,0 0,0 0,0 0,0 0,11-11,6-10,13-5,3-3,14-3,8 8,8 14,3 10,-5 18,-4 11,-10 13,-8 6,-6 10,-14-3,-8-7,-6-9,-5-2,0-16,0-5,0-16,6-21,5-21,11-24,11-21,5-19,6-23,-2 0,-9 10,-3 16,-14 19,-21 18,-12 23,-7 14,-4 16,1 21,2 11,3 4,5 17,6 7,0 9,11-9,11-2,6 3,5-11,8-16,3-16,0-10,3-11,-9-5,-5-16,-11-5,-11-3,-16 3,-17-1,-14 6,-8 19,-19 18</inkml:trace>
          <inkml:trace contextRef="#ctx0" brushRef="#br0" timeOffset="-895.88">7923-2974,'0'0,"0"0,0 0,0 0,0 0,0 0,0 0,6-16,5-8,5-8,15-10,7 0,9 16,2 7,1 14,-12 15,-2 19,-8 14,-6 9,2-2,-13 1,0-9,0-5,0-13,6-6,5-13,3-5,2 0,1 0,10 6,-10-1,-1 8,-2-2,-9 12,-5 6,-5 6,-17-1,-6 6,1 2,-3-5</inkml:trace>
          <inkml:trace contextRef="#ctx0" brushRef="#br1" timeOffset="-7128.17">7283-2481,'0'0,"0"0,0 0,0 0,0 0,0 0,0 0,0 0,0 0,16 8,6-3,14 11,13 8,17 5,9 8,10 5,11 11,9 13,7 0,-2 10,0-2,-2 8,-12-3,-5 0,-3 3,-9-3,-4-2,-7-6,-2 3,-5-19,-9-4,-13-9,-12-11,-8-12,-8-9,-11-10</inkml:trace>
          <inkml:trace contextRef="#ctx0" brushRef="#br1" timeOffset="-6605.75">8300-1146,'0'0,"0"0,0 0,0 0,0 0,0 0,0 0,19 6,14 4,25 1,19 2,25-2,5-1,0 1,3 2,-8-8,-17 3,-10-3,-20-5,-22 0,-11-13,-17-11,-10-2,-6-22,-11-12,0-17,0-2,-6-8,6 10,6 4,5 17</inkml:trace>
        </inkml:traceGroup>
        <inkml:traceGroup>
          <inkml:annotationXML>
            <emma:emma xmlns:emma="http://www.w3.org/2003/04/emma" version="1.0">
              <emma:interpretation id="{C29EDEA0-3F80-4EB0-AD2D-73D0A9960E44}" emma:medium="tactile" emma:mode="ink">
                <msink:context xmlns:msink="http://schemas.microsoft.com/ink/2010/main" type="inkWord" rotatedBoundingBox="25181,7391 23895,13144 21077,12514 22363,6762"/>
              </emma:interpretation>
              <emma:one-of disjunction-type="recognition" id="oneOf1">
                <emma:interpretation id="interp5" emma:lang="en-IN" emma:confidence="0">
                  <emma:literal>to</emma:literal>
                </emma:interpretation>
                <emma:interpretation id="interp6" emma:lang="en-IN" emma:confidence="0">
                  <emma:literal>*on</emma:literal>
                </emma:interpretation>
                <emma:interpretation id="interp7" emma:lang="en-IN" emma:confidence="0">
                  <emma:literal>*or</emma:literal>
                </emma:interpretation>
                <emma:interpretation id="interp8" emma:lang="en-IN" emma:confidence="0">
                  <emma:literal>*to</emma:literal>
                </emma:interpretation>
                <emma:interpretation id="interp9" emma:lang="en-IN" emma:confidence="0">
                  <emma:literal>*o</emma:literal>
                </emma:interpretation>
              </emma:one-of>
            </emma:emma>
          </inkml:annotationXML>
          <inkml:trace contextRef="#ctx0" brushRef="#br2" timeOffset="-43616.56">6460 3354,'0'0,"0"0,0 0,0 0,0 0,0 0,0 0,-14 5,14-5,0 0,14-18,14-22,21-21,25-34,17-31,22-30,16-16,23-18,-7 8,4-2,-3 12,-23 24,-21 30,-19 25,-31 30,-25 29,-16 26,-27 34,-17 24</inkml:trace>
          <inkml:trace contextRef="#ctx0" brushRef="#br2" timeOffset="-44009.71">6331 3325,'0'0,"0"0,0 0,0 0,0 0,0 0,0 0,0 0,0 0,5-19,17-12,22-30,25-18,22-32,16-18,20-27,10-5,-2 5,0 8,-17 14,-22 28,-13 19,-25 29,-25 19,-14 17,-19 22,0 0</inkml:trace>
          <inkml:trace contextRef="#ctx0" brushRef="#br2" timeOffset="-42262.68">6504 3597,'0'0,"0"0,0 0,0 0,0 0,0 0,6-14,16-9,19-22,28-29,24-42,20-29,16-27,17-18,-8-5,-9 13,-19 10,-19 27,-23 29,-21 32,-25 20,-11 25,-5 23,-6 16,0 0,-11 5,5 6,6-11,0 0,0 0,0 0,0 0,0 0,0 13,0-13,0 0,0 0,0 0,0 10,0-10,0 0,0 0,0 0,0 0,0 0,0 0,0 0,0 0,0 0,0 0,0 0,0 0,0 0,0 0,0 0,0 0,0 0,0 0,0 0,0 0,0 0,0 0,0 0,0 0,0 0,0 0,0 0,0 0,0 11,0-11,0 0,0 0,0 0,0 0,0 13,0-13,0 0,0 0,0 0,0 11,0-11,0 0,0 0,0 0,0 0,0 0,0 0,0 0,0 0,0 0,0 0,0 0,0 0,0 0,0 0,0 0,0 0,0 0,0 10,0-10,0 0,0 0,0 0,0 0,0 0,0 0,0 0,0 0,0 0,0 0,0 0,0 0,0 0,0 0,0 0,0 0,0 11</inkml:trace>
          <inkml:trace contextRef="#ctx0" brushRef="#br2" timeOffset="-41542.2">8160 2475,'0'0,"0"0,0 0,0 0,0 0,0 11,5 4,6 14,6 19,10 26,4 37,-4 31,-5 38,-11 25,-16 25,-23 18,-16 8,-30 5,-20-10,-16-21,-8-32,-3-37,0-43,14-36,8-42,19-24,17-32,19-19,11-12,8-1</inkml:trace>
          <inkml:trace contextRef="#ctx0" brushRef="#br2" timeOffset="-41070.64">6933 4399,'0'0,"0"0,0 0,0 0,0 0,-5 10,-1 14,-5 16,-8 34,-8 31,-17 27,-14 21,-14 13,-2-5,-6-10,14-24,8-30,14-23,6-21,21-27,12-10,21-11,12-5,32-5,37-6,40 1,37-1,29-7,39-3</inkml:trace>
          <inkml:trace contextRef="#ctx0" brushRef="#br2" timeOffset="-44672.54">6182-29,'0'0,"0"0,0 0,0 0,0 0,0 0,0 0,0 0,0 0,9 23,2-4,11 15,11 11,19 21,19 3,9 10,11 8,5-3,9 9,2-9,-5 6,0-11,-9-5,-8-11,-10-5,-18-10,-18-22,-6-2,-17-13,-5-11,-11 0,-11-6,-5-10,-12-23,-5-19,-19-24,-14-16,-14-15,-10-9,-9 1,-6 2,9 3,2 11,9 15,5 8,14 21,14 9,19 17,5 12,17 12,11 11,22 16,6 26,10 14,20 17,11 14,5 14,14-1,3 11,5-3,1 8,13 0,-3-10,-5-1,-6-4,-3-19,-13-1,-22-17,-11-25,-20-10,-10-13,-17-16,-11-16,-17-23,-19-19,-10-19,-15-18,-19-21,-16-11,-6 6,-5-22,-6 6,12 5,10 11,14 18,19 21,19 21,15 22,13 20,11 19,16 19,12 13,24 15,19 19,15 11,18 15,20 16,14 13,-1 6,1 8,-4-11,-13-3,-13-13,-18-21,-21-26,-8-13,-23-19,-10-19,-17-10,-17-26,-10-8,-23-14,-13-15,-11-24,-17-11,-14-16,-13-4,-8-17,-1 3,9 6,8 12,16 22,28 20,14 17,19 21,16 21,4 13,18 23,31 17,8 13,19 10,14 11,14 13,11 5,5-7,17 12,-6-4,-11 4,-8-10,-13-5,-18-21,-15-11,-20-10,-17-24,-16-16,-5-14,-12-15,-16-16,-25-18,-16-19,-11-7,-14-17,-8-2,-14-6,0 4,2 12,18 11,10 21,14 16,24 18,20 14,17 12,21 17,17 23,22 19,20 10,24 14,14 2,13 13,12 6,2 5,3 0,-6-6,-10-7,-14-8,-14-13,-20-9,-24-20,-11-19,-19-10,-14-11,-25-16,-8-13,-24-16,-26-19,-13-15,-11-16,-12 3,-10-16,0 5,0 10,10 12,12 20,27 16,14 16,22 11,19 10,20 21,30 13,13 6,23 18,13 8,17 13,5 9,20 12,-4 3,4 0,-1-3,-13-7,-11 2,-11-13</inkml:trace>
        </inkml:traceGroup>
      </inkml:traceGroup>
    </inkml:traceGroup>
  </inkml:traceGroup>
</inkml:ink>
</file>

<file path=ppt/ink/ink8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6:35.9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2C59D18-AC3B-4510-BBF8-E67BA23E829B}" emma:medium="tactile" emma:mode="ink">
          <msink:context xmlns:msink="http://schemas.microsoft.com/ink/2010/main" type="inkDrawing" rotatedBoundingBox="19901,8759 23454,4286 23574,4381 20020,8853" semanticType="underline" shapeName="Other">
            <msink:sourceLink direction="with" ref="{0B4FF3A1-409B-43A6-B52F-8F724BA76090}"/>
          </msink:context>
        </emma:interpretation>
      </emma:emma>
    </inkml:annotationXML>
    <inkml:trace contextRef="#ctx0" brushRef="#br0">3963 1749,'0'0,"0"0,0 0,0 0,0 0,-11 0,0 0,-6 0,-5 0,-5 0,5 0,0 0,0 0,3 0,8 0,0 0,11 0,16-18,14-11,14-24,28-31,24-43,36-34,28-45,35-42,33-40,25-20,20-14,7-19,14 3,-13 11,-17 11,-28 33,-26 25,-40 41,-38 40,-36 43,-32 39,-31 24,-22 31,-11 21,0 19,-11 0,0 6,0-1,11-5,0 0</inkml:trace>
  </inkml:traceGroup>
</inkml:ink>
</file>

<file path=ppt/ink/ink8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8:14.6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59EDE9B-3394-42A6-9352-E367A068C3DC}" emma:medium="tactile" emma:mode="ink">
          <msink:context xmlns:msink="http://schemas.microsoft.com/ink/2010/main" type="inkDrawing" rotatedBoundingBox="19960,8632 23482,4076 23650,4206 20128,8762" semanticType="strikethrough" shapeName="Other">
            <msink:sourceLink direction="with" ref="{0B4FF3A1-409B-43A6-B52F-8F724BA76090}"/>
          </msink:context>
        </emma:interpretation>
      </emma:emma>
    </inkml:annotationXML>
    <inkml:trace contextRef="#ctx0" brushRef="#br0">3924 1697,'0'0,"0"0,0 0,0 0,0 0,0 0,0 0,0 0,0-14,11-9,6-17,19-21,8-26,25-21,21-37,20-21,22-22,31-33,13-14,13-16,15-15,8 2,-1 0,7 5,2 8,-11 11,-9 8,-13 13,-13 21,-20 13,-19 22,-23 12,-26 22,-23 26,-25 34,-16 33,-16 22,-17 28,-17 15,-7 29,-9 15,-14 4,-3 23,-7 6,-9 15,-14 11,-11 21,-5 14,-23 7,-4 21,-18 11,-2 8,-8 7,-8 1,2 0,-5-9,-3 6,-3-8,8-5,15-10,7-17,23-26,18-18,18-27,21-29,14-18,27-22,12-18,10-7,17-20,6-12,10-22,28-18,20-34,15-35,23-28,33-38,30-39,30-38,25-22,17-22,16-14,5-2,-13 6,-20 18,-29 29,-37 42,-29 47,-45 49,-41 49,-30 48</inkml:trace>
  </inkml:traceGroup>
</inkml:ink>
</file>

<file path=ppt/ink/ink8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6:56.376"/>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0B4FF3A1-409B-43A6-B52F-8F724BA76090}" emma:medium="tactile" emma:mode="ink">
          <msink:context xmlns:msink="http://schemas.microsoft.com/ink/2010/main" type="writingRegion" rotatedBoundingBox="18237,5846 24227,3343 25336,5997 19346,8500">
            <msink:destinationLink direction="with" ref="{059EDE9B-3394-42A6-9352-E367A068C3DC}"/>
            <msink:destinationLink direction="with" ref="{F2C59D18-AC3B-4510-BBF8-E67BA23E829B}"/>
          </msink:context>
        </emma:interpretation>
      </emma:emma>
    </inkml:annotationXML>
    <inkml:traceGroup>
      <inkml:annotationXML>
        <emma:emma xmlns:emma="http://www.w3.org/2003/04/emma" version="1.0">
          <emma:interpretation id="{9A28326E-8C5F-4EF3-8C91-739185E91AB4}" emma:medium="tactile" emma:mode="ink">
            <msink:context xmlns:msink="http://schemas.microsoft.com/ink/2010/main" type="paragraph" rotatedBoundingBox="18237,5846 24227,3343 25336,5997 19346,8500" alignmentLevel="1"/>
          </emma:interpretation>
        </emma:emma>
      </inkml:annotationXML>
      <inkml:traceGroup>
        <inkml:annotationXML>
          <emma:emma xmlns:emma="http://www.w3.org/2003/04/emma" version="1.0">
            <emma:interpretation id="{82A41C89-E03F-4DF1-8EAF-963E7BCCE4EA}" emma:medium="tactile" emma:mode="ink">
              <msink:context xmlns:msink="http://schemas.microsoft.com/ink/2010/main" type="line" rotatedBoundingBox="18237,5846 24227,3343 25336,5997 19346,8500"/>
            </emma:interpretation>
          </emma:emma>
        </inkml:annotationXML>
        <inkml:traceGroup>
          <inkml:annotationXML>
            <emma:emma xmlns:emma="http://www.w3.org/2003/04/emma" version="1.0">
              <emma:interpretation id="{7FE47EB5-0656-4384-93F5-310B4E26CDAD}" emma:medium="tactile" emma:mode="ink">
                <msink:context xmlns:msink="http://schemas.microsoft.com/ink/2010/main" type="inkWord" rotatedBoundingBox="18237,5846 24226,3343 25336,5997 19346,8500"/>
              </emma:interpretation>
              <emma:one-of disjunction-type="recognition" id="oneOf0">
                <emma:interpretation id="interp0" emma:lang="en-IN" emma:confidence="0">
                  <emma:literal>"Initio</emma:literal>
                </emma:interpretation>
                <emma:interpretation id="interp1" emma:lang="en-IN" emma:confidence="0">
                  <emma:literal>"airier</emma:literal>
                </emma:interpretation>
                <emma:interpretation id="interp2" emma:lang="en-IN" emma:confidence="0">
                  <emma:literal>"fairies</emma:literal>
                </emma:interpretation>
                <emma:interpretation id="interp3" emma:lang="en-IN" emma:confidence="0">
                  <emma:literal>"noisier</emma:literal>
                </emma:interpretation>
                <emma:interpretation id="interp4" emma:lang="en-IN" emma:confidence="0">
                  <emma:literal>"fairer</emma:literal>
                </emma:interpretation>
              </emma:one-of>
            </emma:emma>
          </inkml:annotationXML>
          <inkml:trace contextRef="#ctx0" brushRef="#br0">3435 1037,'0'0,"0"0,0 0,0 0,0 0,0 0,0 0,0 0,-6-19,1-10,-1-10,1-19,-1-11,6-10,0-16,11 0,6-11,13 6,14-6,22 9,14-6,11 5,10 1,9 4,6 14,-3 8,8 21,-11 10,-14 19,-2 3,-23 12,-8 6,-10 0,-15 0,-8 0,-8 0,-5 0,-6 0,0 0,-11 0,0 0,0 0,0 0,0 0,0 0,0 0,0 0</inkml:trace>
          <inkml:trace contextRef="#ctx0" brushRef="#br0" timeOffset="3805.66">6191-401,'0'0,"0"0,0 0,0 0,0 0,0 0,0 0,0 0,0 0,5-11,1 0,5-2,0 3,0-1,-11 11,0 0,5 11,-5 5,0 7,0 1,0-5,0-1,6-2,-1-6,12-4,2-6,-3 0,6 0,0 0,6 0,-6 5,-6 8,-5 3,-5 8,-1-3,-5 8,-5-3,-1-5,-5-2</inkml:trace>
          <inkml:trace contextRef="#ctx0" brushRef="#br0" timeOffset="-5322.64">6116-779,'0'0,"0"0,0 0,0 0,0 0,-11 0,-2 0,2 0,-6 0,1 0,5 5,11 11,5 13,1 16,-1 16,6 37</inkml:trace>
          <inkml:trace contextRef="#ctx0" brushRef="#br1" timeOffset="56888.39">3724 1277,'0'0,"0"0,0 0,0 0,0 0,0 0,0 0,0 0,0 0,-11 5,-3 1,3-6,0-6,0-10,-6-7,1-12,-3-23,-3-16,5-18,1-11,10-18,6-11,6-8,10 0,17 0,19 3,12 16,10 7,19 16,4 22,16 7,5 19,6 11,-6 10,-5 10,-9 11,-5 16,-22 5,-8-2,-9 2,-16-2,-8-1,-14 1,-5-6,-17-5,0 0,0 0,0 0,-11-5,-17-1,-13 1,-20 0,-21 0,-14 5,-25 5,-6 11,-10 13,-4 10,-4 14,10 21,5 18,12 11,16 19,17 7,14 6,13 7,19 3,9-13,14-8,16-31</inkml:trace>
          <inkml:trace contextRef="#ctx0" brushRef="#br0" timeOffset="4124.8">6441-642,'0'0,"0"0,0 0,0 0,0 0,0 11,0 2,0 3,11 13,3 0,8 3,0-11,5-11,3-4,-8-6,-5-6,-6-4,-11-6,-6-2,-10-9,-6 6</inkml:trace>
          <inkml:trace contextRef="#ctx0" brushRef="#br0" timeOffset="4285.18">6358-964,'0'0,"0"0,0 0,0 0</inkml:trace>
          <inkml:trace contextRef="#ctx0" brushRef="#br0" timeOffset="653.79">5473-1227,'0'0,"0"0,0 0,0 0,0 0,0 0,-6-19,1-15,-1-22,1-25,5-25,0-29,5-15,12-6,13 1,14 7,14 11,24 15,9 14,5 24,1 23,7 27,-8 23,-10 16,-12 6,-8 13,-22-6,-8 1</inkml:trace>
          <inkml:trace contextRef="#ctx0" brushRef="#br0" timeOffset="-8047.34">8427-1048,'0'0,"0"0,0 0,0 0,0 0,0 0,0 0,0 0,0 0,16 5,6 1,17-1,5 5,13 1,-2-3,9 2,-1-2,3-2,-11-1,-8-5,-9 0,-2 0,-14-5,-11-1,-6-12,-10-1,-6-20,-11-14,-3-16,3-23,0-3,-3-3,3 1,6 10,5 13,0 16,0 18</inkml:trace>
          <inkml:trace contextRef="#ctx0" brushRef="#br0" timeOffset="-6805.55">6972-2009,'0'0,"0"0,0 0,0 0,0 0,0 0,0 0,0 0,0 0,0 0,0 0,5 11,15 7,2 4,5 7,12 2,5 1,2-8,-2 5,-2-6,-9-1,-6-4,-2 1,-9-9,-5 6,0-11,-11-5,0 0,0 0,6-16,-1 6,12-9,5-4,5-6,1-11,13 3,3-18,3-1,-9 6,-5 0,-2 10</inkml:trace>
          <inkml:trace contextRef="#ctx0" brushRef="#br0" timeOffset="-8870.75">7266-2513,'0'0,"0"0,0 0,0 0,0 0,0 0,0 0,0 0,0 0,11 11,11 5,6 8,13-3,8 10,17 12,9-1,10 16,6 8,8 5,2 19,1-8,11 15,-6-4,-5 7,-6-10,-2-3,-15-13,-15-8,-20-22,-9-12,-13-8,-11-14,-11-10,0 0,0 0,0 0</inkml:trace>
          <inkml:trace contextRef="#ctx0" brushRef="#br0" timeOffset="3122.48">5509-383,'0'0,"0"0,0 0,0 0,0 0,0 0,0 0,0 0,11 5,5 9,6 4,14-2,8 0,5 2,1 3,-3-2,5-9,-3 1,4-11</inkml:trace>
          <inkml:trace contextRef="#ctx0" brushRef="#br1" timeOffset="57410">2327-631,'0'0,"0"0,0 0,0 0,0 0,0 0,0 0,11 8,11 2,13 12,15 7,16 8,8 2,0 11,1 3,-9-3,-6-18,-16 0,-3-9</inkml:trace>
          <inkml:trace contextRef="#ctx0" brushRef="#br1" timeOffset="57709.23">2956-945,'0'0,"0"0,0 0,0 0,0 0,0 0,0 0,0 0,11 5,11 1,14 4,8 1,8 2,9-3,-12 4,4-1,-9 5,-3 3,-8 6,-6 7,-2 6</inkml:trace>
          <inkml:trace contextRef="#ctx0" brushRef="#br0" timeOffset="87098.67">4021 749,'0'0,"0"0,0 0,0 0,0 0,0 0,0 0,0 0,16-18,15-22,7-29,25-33,25-49,25-36,30-40,22-24,30-31,12-3,18-11,-5 14,-3 23,-10 14,-23 39,-30 32,-28 42,-35 45,-28 18,-24 40,-23 24,-21 23,-23 25,-24 22,-19 41,-37 18,-15 37,-20 24,-17 23,-10 22,-15 10,4 11,-12 2,12 3,8-11,16-18,17-10,21-35,18-21,21-37,19-37,34-34,27-43,27-39,39-37,31-50,21-40,39-44,24-45,31-43,16-29,14-18,-3-3,-10 11,-29 21,-35 45,-30 47,-39 53,-46 53</inkml:trace>
          <inkml:trace contextRef="#ctx0" brushRef="#br0" timeOffset="-4164.71">5987-890,'0'0,"0"0,0 0,0 0,0 0,0 0,-11 0,0 0,0 0,0 6,0 2,-3 5,9 11,5 7,0 9,0 10,0 5,5-10,4-5,-4-14,1-5,-6-21,0-26,0-1,-6-12,1-1,-9 6,3 2,0 9,-6 7,6 5,0 6,0 21,11 18</inkml:trace>
        </inkml:traceGroup>
      </inkml:traceGroup>
    </inkml:traceGroup>
  </inkml:traceGroup>
</inkml:ink>
</file>

<file path=ppt/ink/ink8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8:28.4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2049 2952,'0'0,"0"0,0 0,0 0,0 0,-11 0,-11 0,-11-11,-25-5,-19-7,-14-12,-16-12,-17 2,-16 0,-3 5,-6 3,6 8,14 8,11 3,21 7,23 1,19 10,17 0,21 0,6 0,11 0,0 0,11 0,0-8,-11 8,6-11,-1-10,12-21,-6-32,5-37,6-23,11-41,19-28,12-5,4-3,4-3,5 13,-8 22,-11 31,-14 21,-17 30,-19 23,-21 26,-15 4,-10 14,-15 1,-10 8,-3 3,-17-3,-2-6,-6 4,-5 7,-6 0,12 3,13 7,8 6,14 0,16 0,15 6,13-1,11-5,0 0,0 0,19 13,-3-2</inkml:trace>
</inkml:ink>
</file>

<file path=ppt/ink/ink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3:30:58.960"/>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31B9DB0-110E-400E-A8DB-5F89359775AA}" emma:medium="tactile" emma:mode="ink">
          <msink:context xmlns:msink="http://schemas.microsoft.com/ink/2010/main" type="writingRegion" rotatedBoundingBox="8002,5348 4503,10129 3488,9386 6987,4606">
            <msink:destinationLink direction="with" ref="{30E21F16-D79F-4054-8157-11B8EE62F5BC}"/>
          </msink:context>
        </emma:interpretation>
      </emma:emma>
    </inkml:annotationXML>
    <inkml:traceGroup>
      <inkml:annotationXML>
        <emma:emma xmlns:emma="http://www.w3.org/2003/04/emma" version="1.0">
          <emma:interpretation id="{3DF9DBB9-3B45-4F4D-BA01-E1F1B556D03A}" emma:medium="tactile" emma:mode="ink">
            <msink:context xmlns:msink="http://schemas.microsoft.com/ink/2010/main" type="paragraph" rotatedBoundingBox="8002,5348 4503,10129 3488,9386 6987,4606" alignmentLevel="1"/>
          </emma:interpretation>
        </emma:emma>
      </inkml:annotationXML>
      <inkml:traceGroup>
        <inkml:annotationXML>
          <emma:emma xmlns:emma="http://www.w3.org/2003/04/emma" version="1.0">
            <emma:interpretation id="{D5CCD6EC-7C0D-4C14-B741-314A8A84225C}" emma:medium="tactile" emma:mode="ink">
              <msink:context xmlns:msink="http://schemas.microsoft.com/ink/2010/main" type="line" rotatedBoundingBox="8002,5348 4503,10129 3488,9386 6987,4606"/>
            </emma:interpretation>
          </emma:emma>
        </inkml:annotationXML>
        <inkml:traceGroup>
          <inkml:annotationXML>
            <emma:emma xmlns:emma="http://www.w3.org/2003/04/emma" version="1.0">
              <emma:interpretation id="{58EEF3CD-2EC7-4E30-A2FC-88B19BA5EDD4}" emma:medium="tactile" emma:mode="ink">
                <msink:context xmlns:msink="http://schemas.microsoft.com/ink/2010/main" type="inkWord" rotatedBoundingBox="8002,5348 7311,6292 6297,5549 6987,4606"/>
              </emma:interpretation>
              <emma:one-of disjunction-type="recognition" id="oneOf0">
                <emma:interpretation id="interp0" emma:lang="en-IN" emma:confidence="0">
                  <emma:literal>P,</emma:literal>
                </emma:interpretation>
                <emma:interpretation id="interp1" emma:lang="en-IN" emma:confidence="0">
                  <emma:literal>Pr</emma:literal>
                </emma:interpretation>
                <emma:interpretation id="interp2" emma:lang="en-IN" emma:confidence="0">
                  <emma:literal>P</emma:literal>
                </emma:interpretation>
                <emma:interpretation id="interp3" emma:lang="en-IN" emma:confidence="0">
                  <emma:literal>1</emma:literal>
                </emma:interpretation>
                <emma:interpretation id="interp4" emma:lang="en-IN" emma:confidence="0">
                  <emma:literal>Pa</emma:literal>
                </emma:interpretation>
              </emma:one-of>
            </emma:emma>
          </inkml:annotationXML>
          <inkml:trace contextRef="#ctx0" brushRef="#br0">3423-3923,'0'0,"0"0,0 0,0 0,0 0,0 0,0 10,7 4,3 0,5 7,5 3,4 0,6-3,-6-5,-4-11,-3-5,-7-9,-5-15,-5-9,-10-7,-7-3,-3-4,1 4,-1 8,0 7,10 4,10 15,0 9,30 21,14 7,13 12,5 15,9 11,0 7,1 3,-11 2,-9-3,-13 3,-11-7,-19-5,-18-4,-19-15,-6-12,-18-18,-2-29,-3-37,13-46,29-54,35-66,29-38</inkml:trace>
          <inkml:trace contextRef="#ctx0" brushRef="#br1" timeOffset="-76140.69">3024-3998,'0'0,"0"0,0 0,0 0,0 0,0 0,0 0,-10 9,0 10,-4 14,-1 10,0 25,-2 22,2 37,-5 29,1 41</inkml:trace>
        </inkml:traceGroup>
        <inkml:traceGroup>
          <inkml:annotationXML>
            <emma:emma xmlns:emma="http://www.w3.org/2003/04/emma" version="1.0">
              <emma:interpretation id="{FDFB7EF7-4740-427D-85B2-DD67A02F801F}" emma:medium="tactile" emma:mode="ink">
                <msink:context xmlns:msink="http://schemas.microsoft.com/ink/2010/main" type="inkWord" rotatedBoundingBox="4710,9276 4232,9930 3642,9498 4121,8844"/>
              </emma:interpretation>
              <emma:one-of disjunction-type="recognition" id="oneOf1">
                <emma:interpretation id="interp5" emma:lang="en-IN" emma:confidence="0">
                  <emma:literal>to</emma:literal>
                </emma:interpretation>
                <emma:interpretation id="interp6" emma:lang="en-IN" emma:confidence="0">
                  <emma:literal>o</emma:literal>
                </emma:interpretation>
                <emma:interpretation id="interp7" emma:lang="en-IN" emma:confidence="0">
                  <emma:literal>foo</emma:literal>
                </emma:interpretation>
                <emma:interpretation id="interp8" emma:lang="en-IN" emma:confidence="0">
                  <emma:literal>too</emma:literal>
                </emma:interpretation>
                <emma:interpretation id="interp9" emma:lang="en-IN" emma:confidence="0">
                  <emma:literal>so</emma:literal>
                </emma:interpretation>
              </emma:one-of>
            </emma:emma>
          </inkml:annotationXML>
          <inkml:trace contextRef="#ctx0" brushRef="#br1" timeOffset="-117340.35">660 0,'0'0,"0"0,0 0,0 0,0 0,0 0,0 0,-9 4,-4 7,2-3,-9 5,0 12,-2 14,0 5,-2 15,-1 11,3 4,-4-2,4-2,6-7,1-1,4-11,11-7,7-2,1-8,6-8,5-3,4-4,-1-15,4-8,3-7,-3-1,1-7,6-2,6-11,1-8,-5-1,3 3,-5-13,-2 11,-5 2,-1 0,-12 4,-4 7,-14 3,-12 14,-21-5,-17 4,-18 3,-15 4,-2 8,-7 0,-1 5,12 8,9-7,20 9,6-6,16 0,11 1,10-5,14 8,18-4,15-1,13 9,18-4,20-4,13 0,7-3,6-5,1-10,-6-10</inkml:trace>
          <inkml:trace contextRef="#ctx0" brushRef="#br1" timeOffset="-71294.54">695 120,'0'0,"0"0,0 0,0 0,0 0,-10 7,2 2,-14 10,-5 14,2 8,-7 6,5 10,8-10,4-7,10-5,5-13,0-10,0-12,-10-12,-5-10,-2-8,2-6,-2-4,-5 2,0 8,7 4,5 16,0 20,5 20,5 13,13 2,-1 11,13-4,9-9,-2-19,10-20,-3-27,-2-17,-7-15,-10 10</inkml:trace>
          <inkml:trace contextRef="#ctx0" brushRef="#br0" timeOffset="-19006.09">539 210,'0'0,"0"0,0 0,0 0,0 0,0 0,0 0,0 0,0 0,0 9,0 8,0 6,0 3,0 5,0 2,0-9,0 2,0-10,0-6,0-10,15-10,2-11,3-10,-5-4,0 2,-5 9,-6 8,-4 16,-19 30,-11 22</inkml:trace>
        </inkml:traceGroup>
      </inkml:traceGroup>
    </inkml:traceGroup>
  </inkml:traceGroup>
</inkml:ink>
</file>

<file path=ppt/ink/ink90.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7:34.724"/>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brush xml:id="br2">
      <inkml:brushProperty name="width" value="0.06667" units="cm"/>
      <inkml:brushProperty name="height" value="0.06667" units="cm"/>
      <inkml:brushProperty name="fitToCurve" value="1"/>
    </inkml:brush>
  </inkml:definitions>
  <inkml:traceGroup>
    <inkml:annotationXML>
      <emma:emma xmlns:emma="http://www.w3.org/2003/04/emma" version="1.0">
        <emma:interpretation id="{8FBB958D-1A15-4552-8EA9-EFFA50C01664}" emma:medium="tactile" emma:mode="ink">
          <msink:context xmlns:msink="http://schemas.microsoft.com/ink/2010/main" type="writingRegion" rotatedBoundingBox="8486,8115 23825,6062 24462,10820 9123,12873"/>
        </emma:interpretation>
      </emma:emma>
    </inkml:annotationXML>
    <inkml:traceGroup>
      <inkml:annotationXML>
        <emma:emma xmlns:emma="http://www.w3.org/2003/04/emma" version="1.0">
          <emma:interpretation id="{7E3A2C52-7A9D-4FCE-B0BF-0FF8CE2260B7}" emma:medium="tactile" emma:mode="ink">
            <msink:context xmlns:msink="http://schemas.microsoft.com/ink/2010/main" type="paragraph" rotatedBoundingBox="8486,8115 23825,6062 24462,10820 9123,12873" alignmentLevel="1"/>
          </emma:interpretation>
        </emma:emma>
      </inkml:annotationXML>
      <inkml:traceGroup>
        <inkml:annotationXML>
          <emma:emma xmlns:emma="http://www.w3.org/2003/04/emma" version="1.0">
            <emma:interpretation id="{700133E2-50E6-417C-8DA2-B1FBC507F472}" emma:medium="tactile" emma:mode="ink">
              <msink:context xmlns:msink="http://schemas.microsoft.com/ink/2010/main" type="line" rotatedBoundingBox="8486,8115 23825,6062 24462,10820 9123,12873"/>
            </emma:interpretation>
          </emma:emma>
        </inkml:annotationXML>
        <inkml:traceGroup>
          <inkml:annotationXML>
            <emma:emma xmlns:emma="http://www.w3.org/2003/04/emma" version="1.0">
              <emma:interpretation id="{4FAAC396-7ACD-4EA7-B7B6-2501C2398CFA}" emma:medium="tactile" emma:mode="ink">
                <msink:context xmlns:msink="http://schemas.microsoft.com/ink/2010/main" type="inkWord" rotatedBoundingBox="16019,7107 20041,6569 20678,11327 16656,11865"/>
              </emma:interpretation>
              <emma:one-of disjunction-type="recognition" id="oneOf0">
                <emma:interpretation id="interp0" emma:lang="en-IN" emma:confidence="0">
                  <emma:literal>tri-intestines</emma:literal>
                </emma:interpretation>
                <emma:interpretation id="interp1" emma:lang="en-IN" emma:confidence="0">
                  <emma:literal>tit-pointlets</emma:literal>
                </emma:interpretation>
                <emma:interpretation id="interp2" emma:lang="en-IN" emma:confidence="0">
                  <emma:literal>tit-eithers</emma:literal>
                </emma:interpretation>
                <emma:interpretation id="interp3" emma:lang="en-IN" emma:confidence="0">
                  <emma:literal>tit-sites</emma:literal>
                </emma:interpretation>
                <emma:interpretation id="interp4" emma:lang="en-IN" emma:confidence="0">
                  <emma:literal>tricategories</emma:literal>
                </emma:interpretation>
              </emma:one-of>
            </emma:emma>
          </inkml:annotationXML>
          <inkml:trace contextRef="#ctx0" brushRef="#br0">4084 1306,'0'0,"0"0,0 0,0 0,0 0,0 0,0 0,0 0,-11 5,0 1,-3-1,9 5,-1 17,6 7,0 6,0 5,6 2,5-2,3-6,-3-4,0-6,0-5,-6-6,-5-18,0 0,0-18,-5-11,-6-11,-6-8,-8 4,-2 1,-6 9,-9 13,4 21,-1 16,12 13,10 5,12 8,10-2,6-6,6-7,-1-9,6-7,-11-11,0 0,-11 0</inkml:trace>
          <inkml:trace contextRef="#ctx0" brushRef="#br0" timeOffset="-26845.64">6182-269,'0'0,"0"0,0 0,0 0,0 0,0 0,0 0,0 0,0 0,0 0,0 0,14 18,3 3,10 16,20 8,8 13,22 13,8 8,17 6,5 7,17 8,-6 1,6 4,-11-4,-11-9,-12-5,-7-13,-20-21,-19-14,-16-12,-9-11,-8-11</inkml:trace>
          <inkml:trace contextRef="#ctx0" brushRef="#br1" timeOffset="-52227.93">0 944,'0'0,"0"0,0 0,0 0,0 0,0 0,0 0,0 0,0-18,16-16,17-22,25-26,16-23,12-19,2-3,-9 6,-13 18,-13 16,-15 31,-13 25,-3 31,-6 21,6 24,22 15,20 22,32 11</inkml:trace>
          <inkml:trace contextRef="#ctx0" brushRef="#br1" timeOffset="51944.58">1160 921,'0'0,"0"0,0 0,0 0,0 0,0 0,0 0,-11 0,0-6,-8 1,-8 0,-6-3,-17 8,-8 13,-8 8,-8 14,-11 17,-3 22,8 21,6 11,5 20,14 14,6 11,16 7,16 14,12 10,16 8,5 5,12 0,10 1,6-9,19-2,17-14,16-10,14-10,9-25,13-15,13-21,7-22,5-20,-3-24,-14-24,-11-14,-27-1,-17-4,-19 1,-27 2,-17 3,-22 13,0 0</inkml:trace>
          <inkml:trace contextRef="#ctx0" brushRef="#br1" timeOffset="-55102.87">1224 886,'0'0,"0"0,0 0,0 0,0 0,0 0,0 0,0 0,0 0,0 0,-14 0,14 0,0 0,-11 0,11 0,0 0,-11 0,-6 6,1 7,-9-3,-8 6,-5 8,-12-3,1 11,-4 2,7 6,2 5,-3-1,8 12,6 5,-5 15,5 3,3 8,2 3,1 10,5-10,2-6,9 1,6 5,5-11,5-5,12-6,8-4,2-12,6-7,8-10,-2-6,5-8,0 0,3-11,-9-4,-2-1,-9 0,1-5,-12 0,-2 0,-14 0,0 0,0 0,0 0,0 0,0 0,0 0,0 0,0 0</inkml:trace>
          <inkml:trace contextRef="#ctx0" brushRef="#br1" timeOffset="-53135.52">547 398,'0'0,"0"0,0 0,0 0,0 0,-11 5,0 1,-8 7,2-3,1 1,-1-6,1 1,5 2,-3-3,14-5,0 0,0 0,0 10,6 1,13 7,3-10,11 3,19-1,17 4,13-9,9 0,11 0,0 1,2-6,-13 0,-11 0,-12 0,-12 0,-12 0,-17-6,-10 6,-4 0,-13 0,0 0,0 0,0 0,0 0,0 0,0 0,0 0,0 0,0 0,0 0,0 0,0 0,-8 11,-3 7,6 11,-1 14,-5 12,6 14,-6 18,0 13,0 22,-11 12,5 9,-5 12,-6 4,-7 7,2-2,-9-4,4-9,-1-19,4-16,2-18,0-22,11-20,5-17,1-15,5-6,11-18,0 0,0 0,0 0,0 0,0 0,16-8,12 8,21 0,12 0,24 0,19 0,7 0,7 0,0 8,6-2,-17-1,-16 0,-22 3,-20-3,-5 1,-22-1,-11-5,-11 0,0 0,0 0,0 0</inkml:trace>
          <inkml:trace contextRef="#ctx0" brushRef="#br1" timeOffset="52357.48">1193 4766,'0'0,"0"0,0 0,0 0,0 0,0 0,0 0,0 0,22-6,20-7,26-3,26-7,13 1,17-7,16-5,-5-8,-3 2,-16 1,-20-1,-33 3,-30 3,-27-6,-28-5,-22-13,-20-10,-10-17,-3-20,3-9</inkml:trace>
          <inkml:trace contextRef="#ctx0" brushRef="#br1" timeOffset="-59917.08">1009 1781,'0'0,"0"0,0 0,0 0,0 0,0 0,-11-5,-5-1,-6-4,-3-1,3-2,0 3,5 4,17 6,0 0,17 0,16 0,25 0,19 6,19-1,28 0,27 0,25 3,14-8,13 6,17-1,-5 0,-1 0,-13 1,-19-1,-20 3,-27-8,-20 0,-27 0,-33 0,-14 0,-19 0,-22 0,0 0,0 0,0 0,0 0,0 0,0 0,0 0,0 0</inkml:trace>
          <inkml:trace contextRef="#ctx0" brushRef="#br1" timeOffset="-52751.54">1812 2596,'0'0,"0"0,0 0,0 0,0 0,0 0,0 0,0 0,0 0,0 0,11 6,14 4,14 9,18 2,23 8,14 0,-4 5,1 6,-6 7,-19 3,-11 9,-27-1,-28-3,-28 6,-32-6,-14 1,-9-1,-10-10,-6-16</inkml:trace>
          <inkml:trace contextRef="#ctx0" brushRef="#br0" timeOffset="-13971.82">3729 1638,'0'0,"0"0,0 0,0 0,0 0,0 0,0 0,0 0,0 0,0 0,0 0,-5 11,-1 13,6 5,0 5,0 0,11 1,11-1,6-5,7-13,9-11,6-10,-6-11,-3-13,-13-11,-12-18,-10-5,-6 0,-11 2,0 6,0 15,0 19,0 16,0 20,-3 15,3 4,5 13,1-2,5-5,0-1,5-2,1-8,5-13,8-5,-2-17,5-9,-6-14,-5-8,-5-8,-6 0,-6 5,-16 17,-16 23</inkml:trace>
          <inkml:trace contextRef="#ctx0" brushRef="#br0" timeOffset="-25419.34">5102 960,'0'0,"0"0,0 0,0 0,0 0,0 0,0 0,0 0,0 0,0 0,0 0,0 0,0 0,0-10,11-19,13-11,9-18,20-21,7-16,17 0,3-11,0 6,-6 0,-19 18,0 3,-22 29,-8 18,-14 8,-6 8</inkml:trace>
          <inkml:trace contextRef="#ctx0" brushRef="#br0" timeOffset="-26381">7305 1187,'0'0,"0"0,0 0,0 0,0 0,0 0,0 0,0 0,11 6,11 4,13 1,15 2,16-3,3 1,-1-1,-2 4,-2-4,-9 1,-17-6,-8-5,-13 0,-17 0,-11-16,-3-8,-8-15,0-14,-5-15,-6-14,5-13,1-3,2 6</inkml:trace>
          <inkml:trace contextRef="#ctx0" brushRef="#br0" timeOffset="-24981.94">5137 535,'0'0,"0"0,0 0,0 0,0 0,0 0,0 0,-5 14,-1 7,-2 8,3 10,-1 19,-5 11,0 2,-5-10,5-3,0-13,-3-8,8-16,6-21,20-5,13-6,19-13,14-10,25-13</inkml:trace>
          <inkml:trace contextRef="#ctx0" brushRef="#br2" timeOffset="16619.24">-7431 2718,'0'0,"0"0,0 0,0 0,0 0,0 0,11-8,16-11,31-10,33-10,32-17,34-15,19-3,8 0,-2 0,-17 11,-22 5,-22 13,-30 6</inkml:trace>
          <inkml:trace contextRef="#ctx0" brushRef="#br1" timeOffset="-50042.21">5965-417,'0'0,"0"0,0 0,0 0,0 0,0 0,0 0,0 0,0 0,0 0,0-13,0 2,0 11,-5-11,5 11,0 0,0 0,0 0,0 0,0 0,-6 16,1 8,5 10,0 19,11 21,5 13,1 16,10 10,-5 9,0 10,0 0,-3 0,-2-6,-1-7,1-8,-6-11,0-21,3-13,-3-10,0-25,-6-7,1-8,-6-16,0 0,0 0,0 0,0 0</inkml:trace>
          <inkml:trace contextRef="#ctx0" brushRef="#br1" timeOffset="-51483.63">3930 2309,'0'0,"0"0,0 0,0 0,0 0,0 0,0 0,-6 10,1 6,-1 8,1 13,5 8,5 10,6 11,6 3,5-9,8-7,3-5,14-17,3-17,2-20,-8-23,0-10,-11-14,-17-10,-16-11,-16-8,-12 8,-27 5,-19 11,-17 24,-11 23,-8 27,3 42</inkml:trace>
          <inkml:trace contextRef="#ctx0" brushRef="#br1" timeOffset="-49449.36">5709 1298,'0'0,"0"0,0 0,0 0,0 0,0 0,0 0,0 0,0 0,0 0,0 13,0-2,6 5,10 10,9 3,-3 11,6 5,7 7,9 6,3-8,-3-5,0-2,-11-14,-11-8,0-8,-3-8,-8-5,-5-13,-1-13,6-27,6-16,13-15,3-17,11-1,8-7,9 4,-6 20</inkml:trace>
          <inkml:trace contextRef="#ctx0" brushRef="#br2" timeOffset="16908.46">-6488 1404,'0'0,"0"0,0 0,0 0,0 0,-8 10,8 9,8 15,3 35,11 33,6 36,7 25,4 27,-6 6,-3 4,-13-15,-6-24,0-24,-11-26,0-37</inkml:trace>
          <inkml:trace contextRef="#ctx0" brushRef="#br2" timeOffset="24795.37">-4871 3140,'0'0,"0"0,0 0,0 0,0 0,0 0,0 0,0 0,0 0,0 0,0 0,0 0,0 13,-5-2,-12-1,-2 1,-3 2,0-2,0-6,-6-5,12-5,-1-6,12-13,10-5,17-10,11-6,6 3,13 7,-2 20</inkml:trace>
          <inkml:trace contextRef="#ctx0" brushRef="#br2" timeOffset="25137.91">-4607 2364,'0'0,"0"0,0 0,0 0,0 0,0 0,6 19,16 4,19 17,19 15,20 22,16 7,3 6,6-11,-9-10,-13-16,-23-37</inkml:trace>
          <inkml:trace contextRef="#ctx0" brushRef="#br2" timeOffset="25358.32">-3985 2364,'0'0,"0"0,0 0,0 0,0 0,0 0,0 0,11 0,11 0,16 5,12 9,24 4,6 3,5 8,-2 0,-15-8,-18 3</inkml:trace>
          <inkml:trace contextRef="#ctx0" brushRef="#br2" timeOffset="25533.85">-4054 2090,'0'0,"0"0,0 0,0 0,0 0,0-11,5-18,12-29</inkml:trace>
          <inkml:trace contextRef="#ctx0" brushRef="#br0" timeOffset="4002.42">7030 1171,'0'0,"0"0,0 0,0 0,0 0,0 0,0 0,0 0,0 0,0 0,0 0,0 0,16-5,23 5,5 0,13 0,18 0,10 0,14 0,3 0,-6 5,-11 3,-2 0,-23-2,-13-6,-20 0,-7 0,-9-6,-11-10,-11-5,-3-13,3-24,-11-16,0-13,-8-5,2-3,1-6,-6 17,5 2,6 13,0 11,3 19,8 10,5 13,6 16,0 0,0 0,-5 10,5 9,0 2,5 13,1 19,5 16,8 23,3 11,0 8,6 2,5 1,-11-9,0-15,-6-13,3-22,-8-15,0-9,-5-12,-6-19,0 0,0 0,-6-13,-10 2,-9-7,-8-6,-16-5,-23-11,-8 1,-10-9,-7 9,-2-1,9 6,4-1,12 6,8 11</inkml:trace>
        </inkml:traceGroup>
      </inkml:traceGroup>
    </inkml:traceGroup>
  </inkml:traceGroup>
</inkml:ink>
</file>

<file path=ppt/ink/ink91.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8:21.78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F27CC31-D741-4208-9C30-6712B2D04C90}" emma:medium="tactile" emma:mode="ink">
          <msink:context xmlns:msink="http://schemas.microsoft.com/ink/2010/main" type="writingRegion" rotatedBoundingBox="10080,14004 14093,9251 15209,10192 11196,14945"/>
        </emma:interpretation>
      </emma:emma>
    </inkml:annotationXML>
    <inkml:traceGroup>
      <inkml:annotationXML>
        <emma:emma xmlns:emma="http://www.w3.org/2003/04/emma" version="1.0">
          <emma:interpretation id="{3C05AB99-E257-497B-92C4-8EB4043DB8CA}" emma:medium="tactile" emma:mode="ink">
            <msink:context xmlns:msink="http://schemas.microsoft.com/ink/2010/main" type="paragraph" rotatedBoundingBox="10080,14004 14093,9251 15209,10192 11196,14945" alignmentLevel="1"/>
          </emma:interpretation>
        </emma:emma>
      </inkml:annotationXML>
      <inkml:traceGroup>
        <inkml:annotationXML>
          <emma:emma xmlns:emma="http://www.w3.org/2003/04/emma" version="1.0">
            <emma:interpretation id="{0DEE9F0D-C3E3-4BCA-894D-BD6C6ACF0A49}" emma:medium="tactile" emma:mode="ink">
              <msink:context xmlns:msink="http://schemas.microsoft.com/ink/2010/main" type="line" rotatedBoundingBox="10080,14004 14093,9251 15209,10192 11196,14945"/>
            </emma:interpretation>
          </emma:emma>
        </inkml:annotationXML>
        <inkml:traceGroup>
          <inkml:annotationXML>
            <emma:emma xmlns:emma="http://www.w3.org/2003/04/emma" version="1.0">
              <emma:interpretation id="{0B548921-4E52-4AFF-A0D4-437A70933BA5}" emma:medium="tactile" emma:mode="ink">
                <msink:context xmlns:msink="http://schemas.microsoft.com/ink/2010/main" type="inkWord" rotatedBoundingBox="10141,13882 12629,11422 13676,12481 11189,14941"/>
              </emma:interpretation>
              <emma:one-of disjunction-type="recognition" id="oneOf0">
                <emma:interpretation id="interp0" emma:lang="en-IN" emma:confidence="0">
                  <emma:literal>Box</emma:literal>
                </emma:interpretation>
                <emma:interpretation id="interp1" emma:lang="en-IN" emma:confidence="0">
                  <emma:literal>fox</emma:literal>
                </emma:interpretation>
                <emma:interpretation id="interp2" emma:lang="en-IN" emma:confidence="0">
                  <emma:literal>box</emma:literal>
                </emma:interpretation>
                <emma:interpretation id="interp3" emma:lang="en-IN" emma:confidence="0">
                  <emma:literal>Bro</emma:literal>
                </emma:interpretation>
                <emma:interpretation id="interp4" emma:lang="en-IN" emma:confidence="0">
                  <emma:literal>Bru</emma:literal>
                </emma:interpretation>
              </emma:one-of>
            </emma:emma>
          </inkml:annotationXML>
          <inkml:trace contextRef="#ctx0" brushRef="#br0">-2200 3296,'0'0,"0"0,0 0,0 0,0 0,0 0,-6 10,6 14,0 5,6 11,5 18,11 5,11-13,0-8,5-13,3-13,-8-16,-2-10,-9-14,-11-2,-11-11,-17-8,-5-13,-8-6,8 1,0 8,5-1,17 11,11 6,11 10,17 13,19 11,16 5,8 5,4 0,4 0,-4 1,-9-6,-17-11,-19-10,-24-16,-17-8,-22-18,-14-8,-8 5,-11 2,0 12,-3 12,-5 22,0 23,2 29,-10 37,8 32</inkml:trace>
          <inkml:trace contextRef="#ctx0" brushRef="#br0" timeOffset="-5875.15">-5880 6853,'0'0,"0"0,0 0,0 0,0 0,0 0,0 0,0 0,0-13,14-11,2-10,12-16,13-8,3 5,16 8,-10 5,2 17,-8 28,-3 24,-8 21,3 27,-8 7,-6 11,-6-5,1-3,-1-13,6-24,6-13,18-27,9-15,14-27,11 6,2-8,-2 5,-6 13,-5 3,-14 21,-5 18,-28 27,-17 21,-16 23,-22 19,-16 6,-9-3,-8-11,-8-13,-1-35</inkml:trace>
          <inkml:trace contextRef="#ctx0" brushRef="#br0" timeOffset="-5107.17">-4808 6259,'0'0,"0"0,0 0,0 0,0 0,0 0,0 0,0 0,11-5,6-8,5 2,5 1,9 10,3 5,5 11,-6 13,-2 16,-9 21,-5 8,0 2,-2-10,-4 0,-5-16,6-15,-1-30,14-26,3-27,6-20,10-17,-5-26,-2-10,-15 2,-2 8,-9 22,-10 12,-6 22,-6 20,6 19,0 16,6 22,5 12,11 11,14 0,8-3,11-13,0-13,3-16,-1-21,-13-22,-2-20,-9-11,-11-8,-22-2,-11 7,-11 17,-14 12,-14 24,-7 24,2 24,-9 16,9 13,11 15</inkml:trace>
          <inkml:trace contextRef="#ctx0" brushRef="#br0" timeOffset="-4541.44">-3344 4686,'0'0,"0"0,0 0,0 0,0 0,0 11,0 5,5 13,6 24,6 21,7 26,4 19,-1 13,6 0,-5-6,-1-18,-2-15</inkml:trace>
        </inkml:traceGroup>
        <inkml:traceGroup>
          <inkml:annotationXML>
            <emma:emma xmlns:emma="http://www.w3.org/2003/04/emma" version="1.0">
              <emma:interpretation id="{A3694F31-E941-473E-912C-FB85B008DA55}" emma:medium="tactile" emma:mode="ink">
                <msink:context xmlns:msink="http://schemas.microsoft.com/ink/2010/main" type="inkWord" rotatedBoundingBox="12853,11011 14329,9425 15127,10168 13651,11753"/>
              </emma:interpretation>
              <emma:one-of disjunction-type="recognition" id="oneOf1">
                <emma:interpretation id="interp5" emma:lang="en-IN" emma:confidence="0">
                  <emma:literal>300</emma:literal>
                </emma:interpretation>
                <emma:interpretation id="interp6" emma:lang="en-IN" emma:confidence="0">
                  <emma:literal>soo</emma:literal>
                </emma:interpretation>
                <emma:interpretation id="interp7" emma:lang="en-IN" emma:confidence="0">
                  <emma:literal>30</emma:literal>
                </emma:interpretation>
                <emma:interpretation id="interp8" emma:lang="en-IN" emma:confidence="0">
                  <emma:literal>so</emma:literal>
                </emma:interpretation>
                <emma:interpretation id="interp9" emma:lang="en-IN" emma:confidence="0">
                  <emma:literal>sw</emma:literal>
                </emma:interpretation>
              </emma:one-of>
            </emma:emma>
          </inkml:annotationXML>
          <inkml:trace contextRef="#ctx0" brushRef="#br0" timeOffset="-4799.07">-3952 5312,'0'0,"0"0,0 0,0 0,0 0,0 0,0 0,22 0,27-5,26-6,21-15,28-1,16-7,-5 0,-6-6,-27 3,-17 8,-22 8,-30-3</inkml:trace>
          <inkml:trace contextRef="#ctx0" brushRef="#br0" timeOffset="-683.74">-2871 3858,'0'0,"0"0,0 0,0 0,0 0,-11 0,0-5,0-11,0-13,5-11,6-13,11-5,11 3,11-1,-5 25,5 18,-3 31,-3 22,-5 18,-5 10,2 4,-8-6,0-14,0-4,11-22,6-13,7-13,9-13,17-3,8 6,-1-6,-2 11,3 10,-3 16,-27 8,-15 16,-24 29,-30 18,-14 19,-22-5,-8 4,0-15,-6-5,14-34</inkml:trace>
        </inkml:traceGroup>
      </inkml:traceGroup>
    </inkml:traceGroup>
  </inkml:traceGroup>
</inkml:ink>
</file>

<file path=ppt/ink/ink92.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8:29.5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1683,'0'0,"0"0,0 0,0 0,0 0,0 0,0 0,0 0,11-15,8-20,14-23,19-21,14-32,14-29,14-21,2-5,8-5,-5 4,-13 20,-12 15,-14 21,-7 26,-20 19,-11 27</inkml:trace>
</inkml:ink>
</file>

<file path=ppt/ink/ink93.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8:30.4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225 942,'0'0,"0"0,0 0,0 0,0 11,11 4,17 17,10 13,26 18,15 9,7-1,7-8,-13-5,-14-18,-14-16,-35-19,-28-16,-36-18,-19-21,-19-21,-20-14,-10-12,2-6,8 5,20 3,16 16,36 18,28 14,32 18,37 18,21 17,25 9,14 9,8 5,0 0,-6-5,-18-3,-15-2,-24-9,-25-5,-14-10,-24-5,-26-14,-13-11,-24-23,-9-16,-11-13,2 3,6-11,6 11,14 18,5 5,22 21,11 19,11 8,22 18,22 14,16 10,20 10,16 14,28 8,5 2,3 3,-11-10,-13-6,-18-3,-15-13,-15-10,-27-8</inkml:trace>
</inkml:ink>
</file>

<file path=ppt/ink/ink94.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8:30.79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0 551,'0'0,"0"0,0 0,0 0,0 0,0 0,0-13,6-8,5-13,11-27,5-10,9-11,-3-5,-3 5,-2 21,-6 22</inkml:trace>
</inkml:ink>
</file>

<file path=ppt/ink/ink95.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8:31.0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0 794,'0'0,"0"0,0 0,0 0,0 0,0 0,0 0,19-15,3-20,6-25,5-30,14-16,-9-20,6-9,-11 14,-3 15</inkml:trace>
</inkml:ink>
</file>

<file path=ppt/ink/ink96.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1T04:08:31.47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17 334,'0'0,"0"0,0 0,0 0,0 0,0 0,5 10,6 9,11 7,19 11,20 3,5 5,8-11,6-5,-11-11,-3-12,-22-25,-6-10,-13-10,-20-17,-10-20,-12-4,-18-1,-9 1,-22 17,-14 10,-5 32,-12 32,-2 34,3 26</inkml:trace>
</inkml:ink>
</file>

<file path=ppt/ink/ink97.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25:11.883"/>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808080"/>
      <inkml:brushProperty name="fitToCurve" value="1"/>
    </inkml:brush>
    <inkml:brush xml:id="br2">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D7EF2F9-E2D6-472B-91E5-24FAA7CBA9D0}" emma:medium="tactile" emma:mode="ink">
          <msink:context xmlns:msink="http://schemas.microsoft.com/ink/2010/main" type="writingRegion" rotatedBoundingBox="15631,6828 22485,1930 26189,7114 19336,12012"/>
        </emma:interpretation>
      </emma:emma>
    </inkml:annotationXML>
    <inkml:traceGroup>
      <inkml:annotationXML>
        <emma:emma xmlns:emma="http://www.w3.org/2003/04/emma" version="1.0">
          <emma:interpretation id="{57BD2290-2FF8-4D95-9D16-71085384028B}" emma:medium="tactile" emma:mode="ink">
            <msink:context xmlns:msink="http://schemas.microsoft.com/ink/2010/main" type="paragraph" rotatedBoundingBox="17115,8292 21329,2181 23831,3906 19618,10017" alignmentLevel="1"/>
          </emma:interpretation>
        </emma:emma>
      </inkml:annotationXML>
      <inkml:traceGroup>
        <inkml:annotationXML>
          <emma:emma xmlns:emma="http://www.w3.org/2003/04/emma" version="1.0">
            <emma:interpretation id="{451469DE-BFB8-44C8-BDC5-66B9F1E0E2BC}" emma:medium="tactile" emma:mode="ink">
              <msink:context xmlns:msink="http://schemas.microsoft.com/ink/2010/main" type="inkBullet" rotatedBoundingBox="17863,8807 18446,7961 19087,8403 18504,9249"/>
            </emma:interpretation>
            <emma:one-of disjunction-type="recognition" id="oneOf0">
              <emma:interpretation id="interp0" emma:lang="en-IN" emma:confidence="0">
                <emma:literal>•</emma:literal>
              </emma:interpretation>
            </emma:one-of>
          </emma:emma>
        </inkml:annotationXML>
        <inkml:trace contextRef="#ctx0" brushRef="#br0">-1611 5303,'0'0,"0"0,0 0,0 0,0 0,0 0,0 0,0 0,-11-5,-9-6,-2 1,-11-3,-11 7,-5 1,-14 5,-12 0,7 11,2 7,0-2,8 8,8 10,9 8,14 8,10 11,17 16,11 2,6 3,10-8,20-11,5-10,14-14,17-23,2-16,0-21,0-24,-2-16,-9-13,-11-13,-19-2,-16-4,-14-4,-23 10,-7 7,-17 4,-14 15,-8 8,-8 11,-9 21,4 21,7 11,3 20,14 9,9 10,13 13,11 14,11-6,5 0,17 3,6 0,18-26,7-14,2-23,2-17,-13-23,0-5,-22-14,-11-2,-22 5,-33 16,-33 40</inkml:trace>
      </inkml:traceGroup>
      <inkml:traceGroup>
        <inkml:annotationXML>
          <emma:emma xmlns:emma="http://www.w3.org/2003/04/emma" version="1.0">
            <emma:interpretation id="{C8A54CE3-223A-4397-B5E8-4C170964FCA3}" emma:medium="tactile" emma:mode="ink">
              <msink:context xmlns:msink="http://schemas.microsoft.com/ink/2010/main" type="line" rotatedBoundingBox="19888,4271 21329,2181 23831,3906 22390,5996"/>
            </emma:interpretation>
          </emma:emma>
        </inkml:annotationXML>
        <inkml:traceGroup>
          <inkml:annotationXML>
            <emma:emma xmlns:emma="http://www.w3.org/2003/04/emma" version="1.0">
              <emma:interpretation id="{298C70C9-75A7-4A5F-81E0-4C615DB28D1B}" emma:medium="tactile" emma:mode="ink">
                <msink:context xmlns:msink="http://schemas.microsoft.com/ink/2010/main" type="inkWord" rotatedBoundingBox="19888,4271 21329,2181 23831,3906 22390,5996"/>
              </emma:interpretation>
              <emma:one-of disjunction-type="recognition" id="oneOf1">
                <emma:interpretation id="interp1" emma:lang="en-IN" emma:confidence="0">
                  <emma:literal>off,</emma:literal>
                </emma:interpretation>
                <emma:interpretation id="interp2" emma:lang="en-IN" emma:confidence="0">
                  <emma:literal>of,</emma:literal>
                </emma:interpretation>
                <emma:interpretation id="interp3" emma:lang="en-IN" emma:confidence="0">
                  <emma:literal>of.</emma:literal>
                </emma:interpretation>
                <emma:interpretation id="interp4" emma:lang="en-IN" emma:confidence="0">
                  <emma:literal>ot,</emma:literal>
                </emma:interpretation>
                <emma:interpretation id="interp5" emma:lang="en-IN" emma:confidence="0">
                  <emma:literal>a,</emma:literal>
                </emma:interpretation>
              </emma:one-of>
            </emma:emma>
          </inkml:annotationXML>
          <inkml:trace contextRef="#ctx0" brushRef="#br0" timeOffset="-11780.19">308 1709,'0'0,"0"0,0 0,0 0,0 0,0 0,0 0,0 0,0 0,0 0,0 0,0 0,0 0,0 0,-11-5,0-8,-5-1,-6-12,0 0,-8-11,-3-8,-3-5,8-16,1-3,-6-10,16-8,1 2,10-7,6-8,0 7,6-10,10 14,1 2,10 10,-5 3,6 19,2 13,-8-1,6 12,7 7,4 3,8 0,2 0,6-1,-11 12,8-9,-8 9,9-9,-4 6,-2 3,2-1,-5 1,3 2,-8 8,7 0,4 0,-3 0,-3 8,5-3,-10 0,2 6,-3-1,-5 9,9 4,-4 6,3 8,3 0,6 8,10 24,15 2,4 16,18 8</inkml:trace>
          <inkml:trace contextRef="#ctx0" brushRef="#br0" timeOffset="11959.89">1001 904,'0'0,"0"0,0 0,0 0,0 0,0 0,0 0,0 0,0-10,0-9,-5 3,-6-2,0 5,-6 2,-5-2,-2 5,-4 8,1 13,2 0,3 3,5 5,12 6,5 7,5 3,12-5,10-1,15 4,7-9,9-5,5-10,-8-11,6-11,-4-15,-7-9,-3-12,-9-11,-8-13,-13-3,-17-8,-11 16,-8 5,-9 22,1 20,-15 27,-2 13,-8 21,8 11,0 8,17 10,5-10,11 2,16-10,6-6,11-15,0-8,11-19,-5-15,-1-9,-2-10,-9-11,-10-7</inkml:trace>
          <inkml:trace contextRef="#ctx0" brushRef="#br1" timeOffset="38250">2610 215,'0'0,"0"0,0 0,0 0,0 0,0 0,0 0,0 0,0 0,0 11,0 7,6 6,2 8,-8-1,0 14,0 8,0 5,6-2,-6 2,0 2,-6-7,-8 0,-2-3,-1-8,1-2</inkml:trace>
          <inkml:trace contextRef="#ctx0" brushRef="#br2" timeOffset="-9435.27">1598 419,'0'0,"0"0,0 0,0 0,0 0,0 0,11 5,6 5,13 14,8 5,20 8,14 16,5 8,8-1,6 4,-1-4,4-7,-1 13,-2-8,-3 3,-5 7,-3-4,-1-1,-4 3,-9-10,-11-6,-9-3</inkml:trace>
        </inkml:traceGroup>
      </inkml:traceGroup>
    </inkml:traceGroup>
    <inkml:traceGroup>
      <inkml:annotationXML>
        <emma:emma xmlns:emma="http://www.w3.org/2003/04/emma" version="1.0">
          <emma:interpretation id="{E45E142A-3FB7-46F4-A6A6-DE5D68250238}" emma:medium="tactile" emma:mode="ink">
            <msink:context xmlns:msink="http://schemas.microsoft.com/ink/2010/main" type="paragraph" rotatedBoundingBox="15631,6828 22485,1930 26189,7114 19336,12012" alignmentLevel="1"/>
          </emma:interpretation>
        </emma:emma>
      </inkml:annotationXML>
      <inkml:traceGroup>
        <inkml:annotationXML>
          <emma:emma xmlns:emma="http://www.w3.org/2003/04/emma" version="1.0">
            <emma:interpretation id="{DF336331-9F19-4F39-99A5-04FDDCC0D896}" emma:medium="tactile" emma:mode="ink">
              <msink:context xmlns:msink="http://schemas.microsoft.com/ink/2010/main" type="line" rotatedBoundingBox="15631,6828 22485,1930 26189,7114 19336,12012"/>
            </emma:interpretation>
          </emma:emma>
        </inkml:annotationXML>
        <inkml:traceGroup>
          <inkml:annotationXML>
            <emma:emma xmlns:emma="http://www.w3.org/2003/04/emma" version="1.0">
              <emma:interpretation id="{DF3DDE31-9C96-4188-8731-C0A51509CBE1}" emma:medium="tactile" emma:mode="ink">
                <msink:context xmlns:msink="http://schemas.microsoft.com/ink/2010/main" type="inkWord" rotatedBoundingBox="15638,6772 22535,1938 26196,7161 19299,11995"/>
              </emma:interpretation>
              <emma:one-of disjunction-type="recognition" id="oneOf2">
                <emma:interpretation id="interp6" emma:lang="en-IN" emma:confidence="0">
                  <emma:literal>I:</emma:literal>
                </emma:interpretation>
                <emma:interpretation id="interp7" emma:lang="en-IN" emma:confidence="0">
                  <emma:literal>I: .</emma:literal>
                </emma:interpretation>
                <emma:interpretation id="interp8" emma:lang="en-IN" emma:confidence="0">
                  <emma:literal>I: i</emma:literal>
                </emma:interpretation>
                <emma:interpretation id="interp9" emma:lang="en-IN" emma:confidence="0">
                  <emma:literal>If.</emma:literal>
                </emma:interpretation>
                <emma:interpretation id="interp10" emma:lang="en-IN" emma:confidence="0">
                  <emma:literal>I?? i</emma:literal>
                </emma:interpretation>
              </emma:one-of>
            </emma:emma>
          </inkml:annotationXML>
          <inkml:trace contextRef="#ctx0" brushRef="#br1" timeOffset="86929.71">-2337 7074,'0'0,"0"0,0 0,0 0,0 0,0 0,16-5,23-11,29-18,34-22,44-20,24-17,26-15,7-13,6 2,-8-2,-14 4,-19 15,-20 12,-30 21</inkml:trace>
          <inkml:trace contextRef="#ctx0" brushRef="#br1" timeOffset="86530.77">-1944 6657,'0'0,"0"0,0 0,0 0,0 0,0 0,0 0,11-5,19-14,14-7,30-22,31-15,19-16,24-13,14-9,-2 1,-12-3,-16 13,-24 9,-20 17</inkml:trace>
          <inkml:trace contextRef="#ctx0" brushRef="#br1" timeOffset="112151.1">6 7707,'0'0,"0"0,0 0,0 0</inkml:trace>
          <inkml:trace contextRef="#ctx0" brushRef="#br1" timeOffset="112894.27">603 7736,'0'0,"0"0,0 0,0 0</inkml:trace>
          <inkml:trace contextRef="#ctx0" brushRef="#br2" timeOffset="-6621.78">-1741 5348,'0'0,"0"0,0 0,0 0,0 0,0 0,-11 0,0 0,-5 0,5 0,11 0,0-10,5-1,12-7,10 2,17 0,0 3,14 7,-6 6,-8 11,-2 13,-20 10,-11 11,-17 13,-16 11,-8 7,-3-7,-14-14,-2-18,-9-26,8-22,1-26,5-8,8-18,14-6,17-5,16-2,11 7,8 14,8 7,12 19,-6 19,-6 15,-7 24,-15 19,-10 7,-12 14,-10 7,-6 3,-14 3,-3-16,-10-13,-1-24</inkml:trace>
          <inkml:trace contextRef="#ctx0" brushRef="#br2" timeOffset="-4838.37">-1004 5810,'0'0,"0"0,0 0,0 0,0 0,0 0,0 0,0 0,0 0,0-11,0-7,6-11,5-5,0-6,-6-7,1 2,-6-8,0 8,-6 0,-10 0,-12 3,-10 2,5 1,-14 5,3 2,-3 3,9 8,2 2,3 9,6 4,5 6,5 0,6 6,11-6,-5 10</inkml:trace>
          <inkml:trace contextRef="#ctx0" brushRef="#br1" timeOffset="40190.21">4307 3715,'0'0,"0"0,0 0,0 0,0 0,0 0,0 0,6-16,10-16,6-15,11-14,3-26,2-13,4-24,-9-8,-6 0,-2-3,-9 0,-10 9,-12 18,-10-3,-14 13,-3 16,-20 3,-13 16,-19 15,-8 3,-12 16,-8 14,-8 9,-5 12,8 4,-3 14,5 13,14 13,3 11,20 18,10 3,19 21,9 2,14 17,16 4,11 1,11-3,11 8,13 8,20-6,20-12,21-6,33-11,22-33,23-20</inkml:trace>
          <inkml:trace contextRef="#ctx0" brushRef="#br2" timeOffset="-8793.19">2346 1598,'0'0,"0"0,0 0,0 0,0 0,0 0,0 0,0 0,0 0,0 0,14-5,2 0,6-1,6 6,13 6,9-1,16 0,3 6,10 5,-4-11,-4 0,1 0,-15-5,-7-5,-9 0,-13-6,-12-10,-10-8,-12-3,1-18,-6-10,0-4,0-2,-6 0</inkml:trace>
          <inkml:trace contextRef="#ctx0" brushRef="#br2" timeOffset="5852.17">1535 3736,'0'0,"0"0,0 0,11-6,19-9,31-33,49-26,68-47,53-35</inkml:trace>
          <inkml:trace contextRef="#ctx0" brushRef="#br2" timeOffset="13189.52">-1015 1081,'0'0</inkml:trace>
        </inkml:traceGroup>
      </inkml:traceGroup>
    </inkml:traceGroup>
  </inkml:traceGroup>
</inkml:ink>
</file>

<file path=ppt/ink/ink98.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25:09.46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56D59FE-5FE7-4C78-9266-B63C14E30A67}" emma:medium="tactile" emma:mode="ink">
          <msink:context xmlns:msink="http://schemas.microsoft.com/ink/2010/main" type="inkDrawing" rotatedBoundingBox="4309,4792 12337,4666 12338,4725 4310,4852" shapeName="Other"/>
        </emma:interpretation>
      </emma:emma>
    </inkml:annotationXML>
    <inkml:trace contextRef="#ctx0" brushRef="#br0">0 120,'0'0,"0"0,0 0,0 0,0 0,0 0,0 0,0 0,11 0,5 0,12 0,-9 0,17 5,10 0,9 1,6-1,5 0,8-5,9 0,-6-5,5 0,-5-6,8 6,3-1,-8-1,0 7,5 0,3-6,-3 6,-5-2,5 2,3 0,-8 0,0 0,-9 0,-2 2,8 4,-8 1,5-1,-8-1,14-5,2 0,-2 0,-6 0,1 0,2 0,-6 0,4 0,-1 0,-5 0,13 0,-2-5,0-1,5-1,8 1,-2 4,0-4,-6 1,9 5,-9 0,6 0,-1 0,4 0,-3 0,-1 0,-4-5,7 5,-2 0,0 0,-6 0,3 0,3 0,-1 0,-4 0,7 0,3 0,1 0,5-5,-1 5,4-11,8 11,2-5,-8 5,3 0,6-6,-3 1,-6 0,11 0,-5-1,0-4,5 4,-5 1,-6 0,0 0,6-1,-11 6,-6 0,-3 0,-13 0,-6 0,-13 0,-3 6,2-6,-16 5,-2 5</inkml:trace>
  </inkml:traceGroup>
</inkml:ink>
</file>

<file path=ppt/ink/ink99.xml><?xml version="1.0" encoding="utf-8"?>
<inkml:ink xmlns:inkml="http://www.w3.org/2003/InkML">
  <inkml:definitions>
    <inkml:context xml:id="ctx0">
      <inkml:inkSource xml:id="inkSrc0">
        <inkml:traceFormat>
          <inkml:channel name="X" type="integer" max="16384" units="cm"/>
          <inkml:channel name="Y" type="integer" max="9600" units="cm"/>
        </inkml:traceFormat>
        <inkml:channelProperties>
          <inkml:channelProperty channel="X" name="resolution" value="476.00232" units="1/cm"/>
          <inkml:channelProperty channel="Y" name="resolution" value="496.12402" units="1/cm"/>
        </inkml:channelProperties>
      </inkml:inkSource>
      <inkml:timestamp xml:id="ts0" timeString="2022-03-15T05:26:15.45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EE6B53C-E769-4E1E-8FB5-CB3D3C096514}" emma:medium="tactile" emma:mode="ink">
          <msink:context xmlns:msink="http://schemas.microsoft.com/ink/2010/main" type="writingRegion" rotatedBoundingBox="9550,10417 12717,11418 12298,12746 9130,11745"/>
        </emma:interpretation>
      </emma:emma>
    </inkml:annotationXML>
    <inkml:traceGroup>
      <inkml:annotationXML>
        <emma:emma xmlns:emma="http://www.w3.org/2003/04/emma" version="1.0">
          <emma:interpretation id="{1CF944DE-12BF-4AC7-9FCD-D1DACF7B01C1}" emma:medium="tactile" emma:mode="ink">
            <msink:context xmlns:msink="http://schemas.microsoft.com/ink/2010/main" type="paragraph" rotatedBoundingBox="9550,10417 12717,11418 12298,12746 9130,11745" alignmentLevel="1"/>
          </emma:interpretation>
        </emma:emma>
      </inkml:annotationXML>
      <inkml:traceGroup>
        <inkml:annotationXML>
          <emma:emma xmlns:emma="http://www.w3.org/2003/04/emma" version="1.0">
            <emma:interpretation id="{A8C7BF00-9187-4DE1-94C6-825D424A291A}" emma:medium="tactile" emma:mode="ink">
              <msink:context xmlns:msink="http://schemas.microsoft.com/ink/2010/main" type="line" rotatedBoundingBox="9550,10417 12717,11418 12298,12746 9130,11745"/>
            </emma:interpretation>
          </emma:emma>
        </inkml:annotationXML>
        <inkml:traceGroup>
          <inkml:annotationXML>
            <emma:emma xmlns:emma="http://www.w3.org/2003/04/emma" version="1.0">
              <emma:interpretation id="{C371169F-1EC3-4354-B932-DBD21F5D53AA}" emma:medium="tactile" emma:mode="ink">
                <msink:context xmlns:msink="http://schemas.microsoft.com/ink/2010/main" type="inkWord" rotatedBoundingBox="9550,10417 12717,11418 12298,12746 9130,11745"/>
              </emma:interpretation>
              <emma:one-of disjunction-type="recognition" id="oneOf0">
                <emma:interpretation id="interp0" emma:lang="en-IN" emma:confidence="0">
                  <emma:literal>site</emma:literal>
                </emma:interpretation>
                <emma:interpretation id="interp1" emma:lang="en-IN" emma:confidence="0">
                  <emma:literal>sit.</emma:literal>
                </emma:interpretation>
                <emma:interpretation id="interp2" emma:lang="en-IN" emma:confidence="0">
                  <emma:literal>sit,</emma:literal>
                </emma:interpretation>
                <emma:interpretation id="interp3" emma:lang="en-IN" emma:confidence="0">
                  <emma:literal>shit,</emma:literal>
                </emma:interpretation>
                <emma:interpretation id="interp4" emma:lang="en-IN" emma:confidence="0">
                  <emma:literal>shit.</emma:literal>
                </emma:interpretation>
              </emma:one-of>
            </emma:emma>
          </inkml:annotationXML>
          <inkml:trace contextRef="#ctx0" brushRef="#br0">887 153,'0'0,"0"0,0 0,0 0,0 0,0 0,0 0,0 0,0 0,6 13,5-2,11 4,13 9,4 0,13 5,3 0,3 0,-3 5,-11-2,-3 2,-8-2,-5-3,-9-8,-8-2,-6-9,-5-10,0 0,6-16,10-13,6-21,14-16</inkml:trace>
          <inkml:trace contextRef="#ctx0" brushRef="#br0" timeOffset="-15186.76">340 55,'0'0,"0"0,0 0,0 0,0 0,0 0,0 0,0 0,-11 0,-3 0,3 0,0 0,0 5,0 6,0 10,5 0,6 8,0 6,0-1,0-5,0 0,0-5,0-8,0-3,0-13,0 0,-11-19,-8-2,-3-11,0-7,0-6,-5 5,10-2,1 13,5 5,5 14,6 10,6 24,5 10,0 13,0 4,0 12,2 6,-4-6,-4-13,1-2,-6-14,-6-10,-8-24,1-14,-4-12,1-8,-6-14,-3-15,8 2,6-10,0 8,6 12,-1 4,6 13,6 18,-6 16,16 16,1 13,2 10,-2 14,-1 2,-5 3,-5 6,-1-11,1-9,-6-7,-6-26,-5-16,0-14,-5-10,-1-16,3-7,3-7,0 9,6 11,-1 4,6 12,0 23,17 18,-1 27</inkml:trace>
          <inkml:trace contextRef="#ctx0" brushRef="#br0" timeOffset="5678.39">164 250,'0'0,"0"0,0 0,0 0,0 0,0 0,0 0,11-10,11-14,19-10,8-22,20-15,11-13,5-9,6-4,-11-1,0 6,-14 10,-6 16,-8 5,-19 22</inkml:trace>
          <inkml:trace contextRef="#ctx0" brushRef="#br0" timeOffset="4913.3">367-29,'0'0,"0"0,0 0,0 0,0 0,0 0,0 0,0 0,0 0,0 0,0 0,11-6,6-7</inkml:trace>
          <inkml:trace contextRef="#ctx0" brushRef="#br0" timeOffset="5113.71">656-386,'0'0,"0"0,0 0,0 0,0 0,0 0,11-10,8-14,9-7,5-9,8 0,-2 1,-1-3,-10 15,-6-2,-6 13</inkml:trace>
          <inkml:trace contextRef="#ctx0" brushRef="#br0" timeOffset="-1386.88">945-581,'0'0,"0"0,0 0,0 0,0 0,0 11,0 2,5 3,6 13,6 5,16 11,14 13,16 5,14 14,25-3,-1 8,12-3,8 5,6 14,2 2,6-5,-12 3,1-6,-11-5,-6-8,-11-2,-13-22,-14-10,-20-10,-13-9,-14-10,-6-6,-16-10,0 0,0 0</inkml:trace>
          <inkml:trace contextRef="#ctx0" brushRef="#br0" timeOffset="-813.05">2273 1026,'0'0,"0"0,0 0,0 0,0 0,0 0,0 0,0 0,11 6,11-1,11 8,25-2,16-1,11-5,14 9,-2-9,-1 0,-11 1,-8-6,-13 0,-20-6,-17-4,-21-14,-17-5,-22-16,-14-18,-14-6,-16-18,3-3</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CAD217E0-1782-4C18-BE3C-96FA36D8862C}" type="datetimeFigureOut">
              <a:rPr lang="en-US"/>
              <a:pPr>
                <a:defRPr/>
              </a:pPr>
              <a:t>16-Jun-22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A4DBFD8-46CC-4530-8F98-488AD31D1552}" type="slidenum">
              <a:rPr lang="en-US"/>
              <a:pPr>
                <a:defRPr/>
              </a:pPr>
              <a:t>‹#›</a:t>
            </a:fld>
            <a:endParaRPr lang="en-US"/>
          </a:p>
        </p:txBody>
      </p:sp>
    </p:spTree>
    <p:extLst>
      <p:ext uri="{BB962C8B-B14F-4D97-AF65-F5344CB8AC3E}">
        <p14:creationId xmlns:p14="http://schemas.microsoft.com/office/powerpoint/2010/main" val="1307218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p>
        </p:txBody>
      </p:sp>
      <p:sp>
        <p:nvSpPr>
          <p:cNvPr id="4" name="Slide Number Placeholder 3"/>
          <p:cNvSpPr>
            <a:spLocks noGrp="1"/>
          </p:cNvSpPr>
          <p:nvPr>
            <p:ph type="sldNum" sz="quarter" idx="5"/>
          </p:nvPr>
        </p:nvSpPr>
        <p:spPr/>
        <p:txBody>
          <a:bodyPr/>
          <a:lstStyle/>
          <a:p>
            <a:pPr>
              <a:defRPr/>
            </a:pPr>
            <a:fld id="{E1973AD8-CFE4-42D2-92A7-8C68FE5204B7}" type="slidenum">
              <a:rPr lang="en-US" smtClean="0"/>
              <a:pPr>
                <a:defRPr/>
              </a:pPr>
              <a:t>119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83E1C63-4FD6-496E-8EC1-FFC4343D819B}" type="datetime1">
              <a:rPr lang="en-US"/>
              <a:pPr>
                <a:defRPr/>
              </a:pPr>
              <a:t>16-Jun-22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MEE1002 ENGINEERING MECHANICS</a:t>
            </a:r>
          </a:p>
        </p:txBody>
      </p:sp>
      <p:sp>
        <p:nvSpPr>
          <p:cNvPr id="6" name="Slide Number Placeholder 5"/>
          <p:cNvSpPr>
            <a:spLocks noGrp="1"/>
          </p:cNvSpPr>
          <p:nvPr>
            <p:ph type="sldNum" sz="quarter" idx="12"/>
          </p:nvPr>
        </p:nvSpPr>
        <p:spPr/>
        <p:txBody>
          <a:bodyPr/>
          <a:lstStyle>
            <a:lvl1pPr>
              <a:defRPr/>
            </a:lvl1pPr>
          </a:lstStyle>
          <a:p>
            <a:pPr>
              <a:defRPr/>
            </a:pPr>
            <a:fld id="{7C3DC817-22DE-4065-A0AA-4C7A81141311}" type="slidenum">
              <a:rPr lang="en-US"/>
              <a:pPr>
                <a:defRPr/>
              </a:pPr>
              <a:t>‹#›</a:t>
            </a:fld>
            <a:endParaRPr lang="en-US"/>
          </a:p>
        </p:txBody>
      </p:sp>
    </p:spTree>
    <p:extLst>
      <p:ext uri="{BB962C8B-B14F-4D97-AF65-F5344CB8AC3E}">
        <p14:creationId xmlns:p14="http://schemas.microsoft.com/office/powerpoint/2010/main" val="348430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404310F-7048-4727-9B3D-BCB21850591C}" type="datetime1">
              <a:rPr lang="en-US"/>
              <a:pPr>
                <a:defRPr/>
              </a:pPr>
              <a:t>16-Jun-22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MEE1002 ENGINEERING MECHANICS</a:t>
            </a:r>
          </a:p>
        </p:txBody>
      </p:sp>
      <p:sp>
        <p:nvSpPr>
          <p:cNvPr id="6" name="Slide Number Placeholder 5"/>
          <p:cNvSpPr>
            <a:spLocks noGrp="1"/>
          </p:cNvSpPr>
          <p:nvPr>
            <p:ph type="sldNum" sz="quarter" idx="12"/>
          </p:nvPr>
        </p:nvSpPr>
        <p:spPr/>
        <p:txBody>
          <a:bodyPr/>
          <a:lstStyle>
            <a:lvl1pPr>
              <a:defRPr/>
            </a:lvl1pPr>
          </a:lstStyle>
          <a:p>
            <a:pPr>
              <a:defRPr/>
            </a:pPr>
            <a:fld id="{A7B2DDC8-699A-49CA-B3BD-CD0C3A898DE0}" type="slidenum">
              <a:rPr lang="en-US"/>
              <a:pPr>
                <a:defRPr/>
              </a:pPr>
              <a:t>‹#›</a:t>
            </a:fld>
            <a:endParaRPr lang="en-US"/>
          </a:p>
        </p:txBody>
      </p:sp>
    </p:spTree>
    <p:extLst>
      <p:ext uri="{BB962C8B-B14F-4D97-AF65-F5344CB8AC3E}">
        <p14:creationId xmlns:p14="http://schemas.microsoft.com/office/powerpoint/2010/main" val="2720336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66C243D-F70E-436C-A4F3-8F9056071223}" type="datetime1">
              <a:rPr lang="en-US"/>
              <a:pPr>
                <a:defRPr/>
              </a:pPr>
              <a:t>16-Jun-22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MEE1002 ENGINEERING MECHANICS</a:t>
            </a:r>
          </a:p>
        </p:txBody>
      </p:sp>
      <p:sp>
        <p:nvSpPr>
          <p:cNvPr id="6" name="Slide Number Placeholder 5"/>
          <p:cNvSpPr>
            <a:spLocks noGrp="1"/>
          </p:cNvSpPr>
          <p:nvPr>
            <p:ph type="sldNum" sz="quarter" idx="12"/>
          </p:nvPr>
        </p:nvSpPr>
        <p:spPr/>
        <p:txBody>
          <a:bodyPr/>
          <a:lstStyle>
            <a:lvl1pPr>
              <a:defRPr/>
            </a:lvl1pPr>
          </a:lstStyle>
          <a:p>
            <a:pPr>
              <a:defRPr/>
            </a:pPr>
            <a:fld id="{EB666F6C-04A0-411D-9298-261758E4EA70}" type="slidenum">
              <a:rPr lang="en-US"/>
              <a:pPr>
                <a:defRPr/>
              </a:pPr>
              <a:t>‹#›</a:t>
            </a:fld>
            <a:endParaRPr lang="en-US"/>
          </a:p>
        </p:txBody>
      </p:sp>
    </p:spTree>
    <p:extLst>
      <p:ext uri="{BB962C8B-B14F-4D97-AF65-F5344CB8AC3E}">
        <p14:creationId xmlns:p14="http://schemas.microsoft.com/office/powerpoint/2010/main" val="89164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FA2FBDF-1814-4D40-8F69-BB5FEB38D594}" type="datetime1">
              <a:rPr lang="en-US"/>
              <a:pPr>
                <a:defRPr/>
              </a:pPr>
              <a:t>16-Jun-22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MEE1002 ENGINEERING MECHANICS</a:t>
            </a:r>
          </a:p>
        </p:txBody>
      </p:sp>
      <p:sp>
        <p:nvSpPr>
          <p:cNvPr id="6" name="Slide Number Placeholder 5"/>
          <p:cNvSpPr>
            <a:spLocks noGrp="1"/>
          </p:cNvSpPr>
          <p:nvPr>
            <p:ph type="sldNum" sz="quarter" idx="12"/>
          </p:nvPr>
        </p:nvSpPr>
        <p:spPr/>
        <p:txBody>
          <a:bodyPr/>
          <a:lstStyle>
            <a:lvl1pPr>
              <a:defRPr/>
            </a:lvl1pPr>
          </a:lstStyle>
          <a:p>
            <a:pPr>
              <a:defRPr/>
            </a:pPr>
            <a:fld id="{469FA512-8F16-4052-A21E-7BC1F72151BB}" type="slidenum">
              <a:rPr lang="en-US"/>
              <a:pPr>
                <a:defRPr/>
              </a:pPr>
              <a:t>‹#›</a:t>
            </a:fld>
            <a:endParaRPr lang="en-US"/>
          </a:p>
        </p:txBody>
      </p:sp>
    </p:spTree>
    <p:extLst>
      <p:ext uri="{BB962C8B-B14F-4D97-AF65-F5344CB8AC3E}">
        <p14:creationId xmlns:p14="http://schemas.microsoft.com/office/powerpoint/2010/main" val="551044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60AE71A-C407-4444-B1D5-1DE42304833D}" type="datetime1">
              <a:rPr lang="en-US"/>
              <a:pPr>
                <a:defRPr/>
              </a:pPr>
              <a:t>16-Jun-22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MEE1002 ENGINEERING MECHANICS</a:t>
            </a:r>
          </a:p>
        </p:txBody>
      </p:sp>
      <p:sp>
        <p:nvSpPr>
          <p:cNvPr id="6" name="Slide Number Placeholder 5"/>
          <p:cNvSpPr>
            <a:spLocks noGrp="1"/>
          </p:cNvSpPr>
          <p:nvPr>
            <p:ph type="sldNum" sz="quarter" idx="12"/>
          </p:nvPr>
        </p:nvSpPr>
        <p:spPr/>
        <p:txBody>
          <a:bodyPr/>
          <a:lstStyle>
            <a:lvl1pPr>
              <a:defRPr/>
            </a:lvl1pPr>
          </a:lstStyle>
          <a:p>
            <a:pPr>
              <a:defRPr/>
            </a:pPr>
            <a:fld id="{9AEFA884-4525-455F-9E4B-D3F0A5AEAF7C}" type="slidenum">
              <a:rPr lang="en-US"/>
              <a:pPr>
                <a:defRPr/>
              </a:pPr>
              <a:t>‹#›</a:t>
            </a:fld>
            <a:endParaRPr lang="en-US"/>
          </a:p>
        </p:txBody>
      </p:sp>
    </p:spTree>
    <p:extLst>
      <p:ext uri="{BB962C8B-B14F-4D97-AF65-F5344CB8AC3E}">
        <p14:creationId xmlns:p14="http://schemas.microsoft.com/office/powerpoint/2010/main" val="3591636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80D56EA-1C50-46A5-BF6C-D23A6CD2BD63}" type="datetime1">
              <a:rPr lang="en-US"/>
              <a:pPr>
                <a:defRPr/>
              </a:pPr>
              <a:t>16-Jun-22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MEE1002 ENGINEERING MECHANICS</a:t>
            </a:r>
          </a:p>
        </p:txBody>
      </p:sp>
      <p:sp>
        <p:nvSpPr>
          <p:cNvPr id="7" name="Slide Number Placeholder 5"/>
          <p:cNvSpPr>
            <a:spLocks noGrp="1"/>
          </p:cNvSpPr>
          <p:nvPr>
            <p:ph type="sldNum" sz="quarter" idx="12"/>
          </p:nvPr>
        </p:nvSpPr>
        <p:spPr/>
        <p:txBody>
          <a:bodyPr/>
          <a:lstStyle>
            <a:lvl1pPr>
              <a:defRPr/>
            </a:lvl1pPr>
          </a:lstStyle>
          <a:p>
            <a:pPr>
              <a:defRPr/>
            </a:pPr>
            <a:fld id="{ACED2F22-0501-4683-9DF1-35B5C7997314}" type="slidenum">
              <a:rPr lang="en-US"/>
              <a:pPr>
                <a:defRPr/>
              </a:pPr>
              <a:t>‹#›</a:t>
            </a:fld>
            <a:endParaRPr lang="en-US"/>
          </a:p>
        </p:txBody>
      </p:sp>
    </p:spTree>
    <p:extLst>
      <p:ext uri="{BB962C8B-B14F-4D97-AF65-F5344CB8AC3E}">
        <p14:creationId xmlns:p14="http://schemas.microsoft.com/office/powerpoint/2010/main" val="4011234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6CD8304-252A-4846-AF0F-9556D1495717}" type="datetime1">
              <a:rPr lang="en-US"/>
              <a:pPr>
                <a:defRPr/>
              </a:pPr>
              <a:t>16-Jun-22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MEE1002 ENGINEERING MECHANICS</a:t>
            </a:r>
          </a:p>
        </p:txBody>
      </p:sp>
      <p:sp>
        <p:nvSpPr>
          <p:cNvPr id="9" name="Slide Number Placeholder 5"/>
          <p:cNvSpPr>
            <a:spLocks noGrp="1"/>
          </p:cNvSpPr>
          <p:nvPr>
            <p:ph type="sldNum" sz="quarter" idx="12"/>
          </p:nvPr>
        </p:nvSpPr>
        <p:spPr/>
        <p:txBody>
          <a:bodyPr/>
          <a:lstStyle>
            <a:lvl1pPr>
              <a:defRPr/>
            </a:lvl1pPr>
          </a:lstStyle>
          <a:p>
            <a:pPr>
              <a:defRPr/>
            </a:pPr>
            <a:fld id="{8FDD8F5A-2938-4307-AF4D-3E7DA5A586FA}" type="slidenum">
              <a:rPr lang="en-US"/>
              <a:pPr>
                <a:defRPr/>
              </a:pPr>
              <a:t>‹#›</a:t>
            </a:fld>
            <a:endParaRPr lang="en-US"/>
          </a:p>
        </p:txBody>
      </p:sp>
    </p:spTree>
    <p:extLst>
      <p:ext uri="{BB962C8B-B14F-4D97-AF65-F5344CB8AC3E}">
        <p14:creationId xmlns:p14="http://schemas.microsoft.com/office/powerpoint/2010/main" val="822343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210B861-F1A8-4EE7-AA6C-0E26603E6FBF}" type="datetime1">
              <a:rPr lang="en-US"/>
              <a:pPr>
                <a:defRPr/>
              </a:pPr>
              <a:t>16-Jun-22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MEE1002 ENGINEERING MECHANICS</a:t>
            </a:r>
          </a:p>
        </p:txBody>
      </p:sp>
      <p:sp>
        <p:nvSpPr>
          <p:cNvPr id="5" name="Slide Number Placeholder 5"/>
          <p:cNvSpPr>
            <a:spLocks noGrp="1"/>
          </p:cNvSpPr>
          <p:nvPr>
            <p:ph type="sldNum" sz="quarter" idx="12"/>
          </p:nvPr>
        </p:nvSpPr>
        <p:spPr/>
        <p:txBody>
          <a:bodyPr/>
          <a:lstStyle>
            <a:lvl1pPr>
              <a:defRPr/>
            </a:lvl1pPr>
          </a:lstStyle>
          <a:p>
            <a:pPr>
              <a:defRPr/>
            </a:pPr>
            <a:fld id="{17C17057-07A2-4981-95AD-D8B900838733}" type="slidenum">
              <a:rPr lang="en-US"/>
              <a:pPr>
                <a:defRPr/>
              </a:pPr>
              <a:t>‹#›</a:t>
            </a:fld>
            <a:endParaRPr lang="en-US"/>
          </a:p>
        </p:txBody>
      </p:sp>
    </p:spTree>
    <p:extLst>
      <p:ext uri="{BB962C8B-B14F-4D97-AF65-F5344CB8AC3E}">
        <p14:creationId xmlns:p14="http://schemas.microsoft.com/office/powerpoint/2010/main" val="130612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649493B-5B83-4E16-A814-E353CEF570F7}" type="datetime1">
              <a:rPr lang="en-US"/>
              <a:pPr>
                <a:defRPr/>
              </a:pPr>
              <a:t>16-Jun-22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MEE1002 ENGINEERING MECHANICS</a:t>
            </a:r>
          </a:p>
        </p:txBody>
      </p:sp>
      <p:sp>
        <p:nvSpPr>
          <p:cNvPr id="4" name="Slide Number Placeholder 5"/>
          <p:cNvSpPr>
            <a:spLocks noGrp="1"/>
          </p:cNvSpPr>
          <p:nvPr>
            <p:ph type="sldNum" sz="quarter" idx="12"/>
          </p:nvPr>
        </p:nvSpPr>
        <p:spPr/>
        <p:txBody>
          <a:bodyPr/>
          <a:lstStyle>
            <a:lvl1pPr>
              <a:defRPr/>
            </a:lvl1pPr>
          </a:lstStyle>
          <a:p>
            <a:pPr>
              <a:defRPr/>
            </a:pPr>
            <a:fld id="{06BE59EA-1599-42EB-9045-B2F200CC9359}" type="slidenum">
              <a:rPr lang="en-US"/>
              <a:pPr>
                <a:defRPr/>
              </a:pPr>
              <a:t>‹#›</a:t>
            </a:fld>
            <a:endParaRPr lang="en-US"/>
          </a:p>
        </p:txBody>
      </p:sp>
    </p:spTree>
    <p:extLst>
      <p:ext uri="{BB962C8B-B14F-4D97-AF65-F5344CB8AC3E}">
        <p14:creationId xmlns:p14="http://schemas.microsoft.com/office/powerpoint/2010/main" val="1889104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EE94CF7-6931-4341-AA99-2CE1742C4EE1}" type="datetime1">
              <a:rPr lang="en-US"/>
              <a:pPr>
                <a:defRPr/>
              </a:pPr>
              <a:t>16-Jun-22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MEE1002 ENGINEERING MECHANICS</a:t>
            </a:r>
          </a:p>
        </p:txBody>
      </p:sp>
      <p:sp>
        <p:nvSpPr>
          <p:cNvPr id="7" name="Slide Number Placeholder 5"/>
          <p:cNvSpPr>
            <a:spLocks noGrp="1"/>
          </p:cNvSpPr>
          <p:nvPr>
            <p:ph type="sldNum" sz="quarter" idx="12"/>
          </p:nvPr>
        </p:nvSpPr>
        <p:spPr/>
        <p:txBody>
          <a:bodyPr/>
          <a:lstStyle>
            <a:lvl1pPr>
              <a:defRPr/>
            </a:lvl1pPr>
          </a:lstStyle>
          <a:p>
            <a:pPr>
              <a:defRPr/>
            </a:pPr>
            <a:fld id="{3B10956C-EC21-4034-8A33-A2B999ACF9BD}" type="slidenum">
              <a:rPr lang="en-US"/>
              <a:pPr>
                <a:defRPr/>
              </a:pPr>
              <a:t>‹#›</a:t>
            </a:fld>
            <a:endParaRPr lang="en-US"/>
          </a:p>
        </p:txBody>
      </p:sp>
    </p:spTree>
    <p:extLst>
      <p:ext uri="{BB962C8B-B14F-4D97-AF65-F5344CB8AC3E}">
        <p14:creationId xmlns:p14="http://schemas.microsoft.com/office/powerpoint/2010/main" val="3718761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4EF4BF4-4A79-493C-A1CB-C4FD33AA5982}" type="datetime1">
              <a:rPr lang="en-US"/>
              <a:pPr>
                <a:defRPr/>
              </a:pPr>
              <a:t>16-Jun-22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MEE1002 ENGINEERING MECHANICS</a:t>
            </a:r>
          </a:p>
        </p:txBody>
      </p:sp>
      <p:sp>
        <p:nvSpPr>
          <p:cNvPr id="7" name="Slide Number Placeholder 5"/>
          <p:cNvSpPr>
            <a:spLocks noGrp="1"/>
          </p:cNvSpPr>
          <p:nvPr>
            <p:ph type="sldNum" sz="quarter" idx="12"/>
          </p:nvPr>
        </p:nvSpPr>
        <p:spPr/>
        <p:txBody>
          <a:bodyPr/>
          <a:lstStyle>
            <a:lvl1pPr>
              <a:defRPr/>
            </a:lvl1pPr>
          </a:lstStyle>
          <a:p>
            <a:pPr>
              <a:defRPr/>
            </a:pPr>
            <a:fld id="{9B508D60-CD5A-4C7B-9E69-72A6C5075575}" type="slidenum">
              <a:rPr lang="en-US"/>
              <a:pPr>
                <a:defRPr/>
              </a:pPr>
              <a:t>‹#›</a:t>
            </a:fld>
            <a:endParaRPr lang="en-US"/>
          </a:p>
        </p:txBody>
      </p:sp>
    </p:spTree>
    <p:extLst>
      <p:ext uri="{BB962C8B-B14F-4D97-AF65-F5344CB8AC3E}">
        <p14:creationId xmlns:p14="http://schemas.microsoft.com/office/powerpoint/2010/main" val="1677539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08E8D14-8DA0-4277-9E1A-029BA32C0FD3}" type="datetime1">
              <a:rPr lang="en-US"/>
              <a:pPr>
                <a:defRPr/>
              </a:pPr>
              <a:t>16-Jun-22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r>
              <a:rPr lang="en-US"/>
              <a:t>MEE1002 ENGINEERING MECHANICS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10F23E4-219D-4EF3-BBF7-7849DC4C79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8" Type="http://schemas.openxmlformats.org/officeDocument/2006/relationships/customXml" Target="../ink/ink548.xml"/><Relationship Id="rId13" Type="http://schemas.openxmlformats.org/officeDocument/2006/relationships/image" Target="../media/image576.emf"/><Relationship Id="rId3" Type="http://schemas.openxmlformats.org/officeDocument/2006/relationships/image" Target="../media/image571.emf"/><Relationship Id="rId7" Type="http://schemas.openxmlformats.org/officeDocument/2006/relationships/image" Target="../media/image573.emf"/><Relationship Id="rId12" Type="http://schemas.openxmlformats.org/officeDocument/2006/relationships/customXml" Target="../ink/ink550.xml"/><Relationship Id="rId17" Type="http://schemas.openxmlformats.org/officeDocument/2006/relationships/image" Target="../media/image578.emf"/><Relationship Id="rId2" Type="http://schemas.openxmlformats.org/officeDocument/2006/relationships/customXml" Target="../ink/ink545.xml"/><Relationship Id="rId16" Type="http://schemas.openxmlformats.org/officeDocument/2006/relationships/customXml" Target="../ink/ink552.xml"/><Relationship Id="rId1" Type="http://schemas.openxmlformats.org/officeDocument/2006/relationships/slideLayout" Target="../slideLayouts/slideLayout6.xml"/><Relationship Id="rId6" Type="http://schemas.openxmlformats.org/officeDocument/2006/relationships/customXml" Target="../ink/ink547.xml"/><Relationship Id="rId11" Type="http://schemas.openxmlformats.org/officeDocument/2006/relationships/image" Target="../media/image575.emf"/><Relationship Id="rId5" Type="http://schemas.openxmlformats.org/officeDocument/2006/relationships/image" Target="../media/image572.emf"/><Relationship Id="rId15" Type="http://schemas.openxmlformats.org/officeDocument/2006/relationships/image" Target="../media/image577.emf"/><Relationship Id="rId10" Type="http://schemas.openxmlformats.org/officeDocument/2006/relationships/customXml" Target="../ink/ink549.xml"/><Relationship Id="rId4" Type="http://schemas.openxmlformats.org/officeDocument/2006/relationships/customXml" Target="../ink/ink546.xml"/><Relationship Id="rId9" Type="http://schemas.openxmlformats.org/officeDocument/2006/relationships/image" Target="../media/image574.emf"/><Relationship Id="rId14" Type="http://schemas.openxmlformats.org/officeDocument/2006/relationships/customXml" Target="../ink/ink551.xml"/></Relationships>
</file>

<file path=ppt/slides/_rels/slide10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 Id="rId9" Type="http://schemas.openxmlformats.org/officeDocument/2006/relationships/image" Target="../media/image192.wmf"/></Relationships>
</file>

<file path=ppt/slides/_rels/slide104.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6.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0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6.xml"/><Relationship Id="rId4" Type="http://schemas.openxmlformats.org/officeDocument/2006/relationships/image" Target="../media/image208.png"/></Relationships>
</file>

<file path=ppt/slides/_rels/slide10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6.xml"/><Relationship Id="rId5" Type="http://schemas.openxmlformats.org/officeDocument/2006/relationships/image" Target="../media/image218.png"/><Relationship Id="rId4" Type="http://schemas.openxmlformats.org/officeDocument/2006/relationships/image" Target="../media/image217.png"/></Relationships>
</file>

<file path=ppt/slides/_rels/slide1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222.wmf"/><Relationship Id="rId3" Type="http://schemas.openxmlformats.org/officeDocument/2006/relationships/image" Target="../media/image225.jpeg"/><Relationship Id="rId7" Type="http://schemas.openxmlformats.org/officeDocument/2006/relationships/oleObject" Target="../embeddings/oleObject53.bin"/><Relationship Id="rId12" Type="http://schemas.openxmlformats.org/officeDocument/2006/relationships/image" Target="../media/image224.wmf"/><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221.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223.wmf"/><Relationship Id="rId4" Type="http://schemas.openxmlformats.org/officeDocument/2006/relationships/image" Target="../media/image226.jpeg"/><Relationship Id="rId9" Type="http://schemas.openxmlformats.org/officeDocument/2006/relationships/oleObject" Target="../embeddings/oleObject54.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image" Target="../media/image226.jpeg"/><Relationship Id="rId7" Type="http://schemas.openxmlformats.org/officeDocument/2006/relationships/image" Target="../media/image227.wmf"/><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oleObject" Target="../embeddings/oleObject56.bin"/><Relationship Id="rId11" Type="http://schemas.openxmlformats.org/officeDocument/2006/relationships/image" Target="../media/image229.wmf"/><Relationship Id="rId5" Type="http://schemas.openxmlformats.org/officeDocument/2006/relationships/image" Target="../media/image231.jpeg"/><Relationship Id="rId10" Type="http://schemas.openxmlformats.org/officeDocument/2006/relationships/oleObject" Target="../embeddings/oleObject58.bin"/><Relationship Id="rId4" Type="http://schemas.openxmlformats.org/officeDocument/2006/relationships/image" Target="../media/image230.jpeg"/><Relationship Id="rId9" Type="http://schemas.openxmlformats.org/officeDocument/2006/relationships/image" Target="../media/image228.wmf"/></Relationships>
</file>

<file path=ppt/slides/_rels/slide11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 Id="rId5" Type="http://schemas.openxmlformats.org/officeDocument/2006/relationships/image" Target="../media/image235.png"/><Relationship Id="rId4" Type="http://schemas.openxmlformats.org/officeDocument/2006/relationships/image" Target="../media/image234.png"/></Relationships>
</file>

<file path=ppt/slides/_rels/slide116.xml.rels><?xml version="1.0" encoding="UTF-8" standalone="yes"?>
<Relationships xmlns="http://schemas.openxmlformats.org/package/2006/relationships"><Relationship Id="rId13" Type="http://schemas.openxmlformats.org/officeDocument/2006/relationships/image" Target="../media/image581.emf"/><Relationship Id="rId18" Type="http://schemas.openxmlformats.org/officeDocument/2006/relationships/customXml" Target="../ink/ink560.xml"/><Relationship Id="rId26" Type="http://schemas.openxmlformats.org/officeDocument/2006/relationships/customXml" Target="../ink/ink564.xml"/><Relationship Id="rId39" Type="http://schemas.openxmlformats.org/officeDocument/2006/relationships/image" Target="../media/image594.emf"/><Relationship Id="rId21" Type="http://schemas.openxmlformats.org/officeDocument/2006/relationships/image" Target="../media/image585.emf"/><Relationship Id="rId34" Type="http://schemas.openxmlformats.org/officeDocument/2006/relationships/customXml" Target="../ink/ink568.xml"/><Relationship Id="rId7" Type="http://schemas.openxmlformats.org/officeDocument/2006/relationships/image" Target="../media/image543.emf"/><Relationship Id="rId2" Type="http://schemas.openxmlformats.org/officeDocument/2006/relationships/image" Target="../media/image236.png"/><Relationship Id="rId16" Type="http://schemas.openxmlformats.org/officeDocument/2006/relationships/customXml" Target="../ink/ink559.xml"/><Relationship Id="rId20" Type="http://schemas.openxmlformats.org/officeDocument/2006/relationships/customXml" Target="../ink/ink561.xml"/><Relationship Id="rId29" Type="http://schemas.openxmlformats.org/officeDocument/2006/relationships/image" Target="../media/image589.emf"/><Relationship Id="rId41" Type="http://schemas.openxmlformats.org/officeDocument/2006/relationships/image" Target="../media/image595.emf"/><Relationship Id="rId1" Type="http://schemas.openxmlformats.org/officeDocument/2006/relationships/slideLayout" Target="../slideLayouts/slideLayout7.xml"/><Relationship Id="rId6" Type="http://schemas.openxmlformats.org/officeDocument/2006/relationships/customXml" Target="../ink/ink554.xml"/><Relationship Id="rId11" Type="http://schemas.openxmlformats.org/officeDocument/2006/relationships/image" Target="../media/image580.emf"/><Relationship Id="rId24" Type="http://schemas.openxmlformats.org/officeDocument/2006/relationships/customXml" Target="../ink/ink563.xml"/><Relationship Id="rId32" Type="http://schemas.openxmlformats.org/officeDocument/2006/relationships/customXml" Target="../ink/ink567.xml"/><Relationship Id="rId37" Type="http://schemas.openxmlformats.org/officeDocument/2006/relationships/image" Target="../media/image593.emf"/><Relationship Id="rId40" Type="http://schemas.openxmlformats.org/officeDocument/2006/relationships/customXml" Target="../ink/ink571.xml"/><Relationship Id="rId5" Type="http://schemas.openxmlformats.org/officeDocument/2006/relationships/image" Target="../media/image488.emf"/><Relationship Id="rId15" Type="http://schemas.openxmlformats.org/officeDocument/2006/relationships/image" Target="../media/image582.emf"/><Relationship Id="rId23" Type="http://schemas.openxmlformats.org/officeDocument/2006/relationships/image" Target="../media/image586.emf"/><Relationship Id="rId28" Type="http://schemas.openxmlformats.org/officeDocument/2006/relationships/customXml" Target="../ink/ink565.xml"/><Relationship Id="rId36" Type="http://schemas.openxmlformats.org/officeDocument/2006/relationships/customXml" Target="../ink/ink569.xml"/><Relationship Id="rId10" Type="http://schemas.openxmlformats.org/officeDocument/2006/relationships/customXml" Target="../ink/ink556.xml"/><Relationship Id="rId19" Type="http://schemas.openxmlformats.org/officeDocument/2006/relationships/image" Target="../media/image584.emf"/><Relationship Id="rId31" Type="http://schemas.openxmlformats.org/officeDocument/2006/relationships/image" Target="../media/image590.emf"/><Relationship Id="rId4" Type="http://schemas.openxmlformats.org/officeDocument/2006/relationships/customXml" Target="../ink/ink553.xml"/><Relationship Id="rId9" Type="http://schemas.openxmlformats.org/officeDocument/2006/relationships/image" Target="../media/image579.emf"/><Relationship Id="rId14" Type="http://schemas.openxmlformats.org/officeDocument/2006/relationships/customXml" Target="../ink/ink558.xml"/><Relationship Id="rId22" Type="http://schemas.openxmlformats.org/officeDocument/2006/relationships/customXml" Target="../ink/ink562.xml"/><Relationship Id="rId27" Type="http://schemas.openxmlformats.org/officeDocument/2006/relationships/image" Target="../media/image588.emf"/><Relationship Id="rId30" Type="http://schemas.openxmlformats.org/officeDocument/2006/relationships/customXml" Target="../ink/ink566.xml"/><Relationship Id="rId35" Type="http://schemas.openxmlformats.org/officeDocument/2006/relationships/image" Target="../media/image592.emf"/><Relationship Id="rId8" Type="http://schemas.openxmlformats.org/officeDocument/2006/relationships/customXml" Target="../ink/ink555.xml"/><Relationship Id="rId3" Type="http://schemas.openxmlformats.org/officeDocument/2006/relationships/image" Target="../media/image237.png"/><Relationship Id="rId12" Type="http://schemas.openxmlformats.org/officeDocument/2006/relationships/customXml" Target="../ink/ink557.xml"/><Relationship Id="rId17" Type="http://schemas.openxmlformats.org/officeDocument/2006/relationships/image" Target="../media/image583.emf"/><Relationship Id="rId25" Type="http://schemas.openxmlformats.org/officeDocument/2006/relationships/image" Target="../media/image587.emf"/><Relationship Id="rId33" Type="http://schemas.openxmlformats.org/officeDocument/2006/relationships/image" Target="../media/image591.emf"/><Relationship Id="rId38" Type="http://schemas.openxmlformats.org/officeDocument/2006/relationships/customXml" Target="../ink/ink570.xml"/></Relationships>
</file>

<file path=ppt/slides/_rels/slide117.xml.rels><?xml version="1.0" encoding="UTF-8" standalone="yes"?>
<Relationships xmlns="http://schemas.openxmlformats.org/package/2006/relationships"><Relationship Id="rId13" Type="http://schemas.openxmlformats.org/officeDocument/2006/relationships/image" Target="../media/image601.emf"/><Relationship Id="rId18" Type="http://schemas.openxmlformats.org/officeDocument/2006/relationships/customXml" Target="../ink/ink575.xml"/><Relationship Id="rId26" Type="http://schemas.openxmlformats.org/officeDocument/2006/relationships/customXml" Target="../ink/ink579.xml"/><Relationship Id="rId39" Type="http://schemas.openxmlformats.org/officeDocument/2006/relationships/image" Target="../media/image614.emf"/><Relationship Id="rId21" Type="http://schemas.openxmlformats.org/officeDocument/2006/relationships/image" Target="../media/image605.emf"/><Relationship Id="rId34" Type="http://schemas.openxmlformats.org/officeDocument/2006/relationships/customXml" Target="../ink/ink583.xml"/><Relationship Id="rId42" Type="http://schemas.openxmlformats.org/officeDocument/2006/relationships/customXml" Target="../ink/ink587.xml"/><Relationship Id="rId47" Type="http://schemas.openxmlformats.org/officeDocument/2006/relationships/image" Target="../media/image618.emf"/><Relationship Id="rId50" Type="http://schemas.openxmlformats.org/officeDocument/2006/relationships/customXml" Target="../ink/ink591.xml"/><Relationship Id="rId55" Type="http://schemas.openxmlformats.org/officeDocument/2006/relationships/image" Target="../media/image622.emf"/><Relationship Id="rId7" Type="http://schemas.openxmlformats.org/officeDocument/2006/relationships/image" Target="../media/image239.wmf"/><Relationship Id="rId2" Type="http://schemas.openxmlformats.org/officeDocument/2006/relationships/slideLayout" Target="../slideLayouts/slideLayout6.xml"/><Relationship Id="rId16" Type="http://schemas.openxmlformats.org/officeDocument/2006/relationships/customXml" Target="../ink/ink574.xml"/><Relationship Id="rId29" Type="http://schemas.openxmlformats.org/officeDocument/2006/relationships/image" Target="../media/image609.emf"/><Relationship Id="rId11" Type="http://schemas.openxmlformats.org/officeDocument/2006/relationships/image" Target="../media/image241.wmf"/><Relationship Id="rId24" Type="http://schemas.openxmlformats.org/officeDocument/2006/relationships/customXml" Target="../ink/ink578.xml"/><Relationship Id="rId32" Type="http://schemas.openxmlformats.org/officeDocument/2006/relationships/customXml" Target="../ink/ink582.xml"/><Relationship Id="rId37" Type="http://schemas.openxmlformats.org/officeDocument/2006/relationships/image" Target="../media/image613.emf"/><Relationship Id="rId40" Type="http://schemas.openxmlformats.org/officeDocument/2006/relationships/customXml" Target="../ink/ink586.xml"/><Relationship Id="rId45" Type="http://schemas.openxmlformats.org/officeDocument/2006/relationships/image" Target="../media/image617.emf"/><Relationship Id="rId53" Type="http://schemas.openxmlformats.org/officeDocument/2006/relationships/image" Target="../media/image621.emf"/><Relationship Id="rId5" Type="http://schemas.openxmlformats.org/officeDocument/2006/relationships/image" Target="../media/image238.wmf"/><Relationship Id="rId19" Type="http://schemas.openxmlformats.org/officeDocument/2006/relationships/image" Target="../media/image604.emf"/><Relationship Id="rId4" Type="http://schemas.openxmlformats.org/officeDocument/2006/relationships/oleObject" Target="../embeddings/oleObject59.bin"/><Relationship Id="rId9" Type="http://schemas.openxmlformats.org/officeDocument/2006/relationships/image" Target="../media/image240.wmf"/><Relationship Id="rId14" Type="http://schemas.openxmlformats.org/officeDocument/2006/relationships/customXml" Target="../ink/ink573.xml"/><Relationship Id="rId22" Type="http://schemas.openxmlformats.org/officeDocument/2006/relationships/customXml" Target="../ink/ink577.xml"/><Relationship Id="rId27" Type="http://schemas.openxmlformats.org/officeDocument/2006/relationships/image" Target="../media/image608.emf"/><Relationship Id="rId30" Type="http://schemas.openxmlformats.org/officeDocument/2006/relationships/customXml" Target="../ink/ink581.xml"/><Relationship Id="rId35" Type="http://schemas.openxmlformats.org/officeDocument/2006/relationships/image" Target="../media/image612.emf"/><Relationship Id="rId43" Type="http://schemas.openxmlformats.org/officeDocument/2006/relationships/image" Target="../media/image616.emf"/><Relationship Id="rId48" Type="http://schemas.openxmlformats.org/officeDocument/2006/relationships/customXml" Target="../ink/ink590.xml"/><Relationship Id="rId56" Type="http://schemas.openxmlformats.org/officeDocument/2006/relationships/customXml" Target="../ink/ink594.xml"/><Relationship Id="rId8" Type="http://schemas.openxmlformats.org/officeDocument/2006/relationships/oleObject" Target="../embeddings/oleObject61.bin"/><Relationship Id="rId51" Type="http://schemas.openxmlformats.org/officeDocument/2006/relationships/image" Target="../media/image620.emf"/><Relationship Id="rId3" Type="http://schemas.openxmlformats.org/officeDocument/2006/relationships/image" Target="../media/image242.jpeg"/><Relationship Id="rId12" Type="http://schemas.openxmlformats.org/officeDocument/2006/relationships/customXml" Target="../ink/ink572.xml"/><Relationship Id="rId17" Type="http://schemas.openxmlformats.org/officeDocument/2006/relationships/image" Target="../media/image603.emf"/><Relationship Id="rId25" Type="http://schemas.openxmlformats.org/officeDocument/2006/relationships/image" Target="../media/image607.emf"/><Relationship Id="rId33" Type="http://schemas.openxmlformats.org/officeDocument/2006/relationships/image" Target="../media/image611.emf"/><Relationship Id="rId38" Type="http://schemas.openxmlformats.org/officeDocument/2006/relationships/customXml" Target="../ink/ink585.xml"/><Relationship Id="rId46" Type="http://schemas.openxmlformats.org/officeDocument/2006/relationships/customXml" Target="../ink/ink589.xml"/><Relationship Id="rId20" Type="http://schemas.openxmlformats.org/officeDocument/2006/relationships/customXml" Target="../ink/ink576.xml"/><Relationship Id="rId41" Type="http://schemas.openxmlformats.org/officeDocument/2006/relationships/image" Target="../media/image615.emf"/><Relationship Id="rId54" Type="http://schemas.openxmlformats.org/officeDocument/2006/relationships/customXml" Target="../ink/ink593.xml"/><Relationship Id="rId1" Type="http://schemas.openxmlformats.org/officeDocument/2006/relationships/vmlDrawing" Target="../drawings/vmlDrawing21.vml"/><Relationship Id="rId6" Type="http://schemas.openxmlformats.org/officeDocument/2006/relationships/oleObject" Target="../embeddings/oleObject60.bin"/><Relationship Id="rId15" Type="http://schemas.openxmlformats.org/officeDocument/2006/relationships/image" Target="../media/image602.emf"/><Relationship Id="rId23" Type="http://schemas.openxmlformats.org/officeDocument/2006/relationships/image" Target="../media/image606.emf"/><Relationship Id="rId28" Type="http://schemas.openxmlformats.org/officeDocument/2006/relationships/customXml" Target="../ink/ink580.xml"/><Relationship Id="rId36" Type="http://schemas.openxmlformats.org/officeDocument/2006/relationships/customXml" Target="../ink/ink584.xml"/><Relationship Id="rId49" Type="http://schemas.openxmlformats.org/officeDocument/2006/relationships/image" Target="../media/image619.emf"/><Relationship Id="rId57" Type="http://schemas.openxmlformats.org/officeDocument/2006/relationships/image" Target="../media/image623.emf"/><Relationship Id="rId10" Type="http://schemas.openxmlformats.org/officeDocument/2006/relationships/oleObject" Target="../embeddings/oleObject62.bin"/><Relationship Id="rId31" Type="http://schemas.openxmlformats.org/officeDocument/2006/relationships/image" Target="../media/image610.emf"/><Relationship Id="rId44" Type="http://schemas.openxmlformats.org/officeDocument/2006/relationships/customXml" Target="../ink/ink588.xml"/><Relationship Id="rId52" Type="http://schemas.openxmlformats.org/officeDocument/2006/relationships/customXml" Target="../ink/ink592.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629.emf"/><Relationship Id="rId18" Type="http://schemas.openxmlformats.org/officeDocument/2006/relationships/customXml" Target="../ink/ink598.xml"/><Relationship Id="rId26" Type="http://schemas.openxmlformats.org/officeDocument/2006/relationships/customXml" Target="../ink/ink602.xml"/><Relationship Id="rId3" Type="http://schemas.openxmlformats.org/officeDocument/2006/relationships/image" Target="../media/image247.jpeg"/><Relationship Id="rId21" Type="http://schemas.openxmlformats.org/officeDocument/2006/relationships/image" Target="../media/image633.emf"/><Relationship Id="rId7" Type="http://schemas.openxmlformats.org/officeDocument/2006/relationships/image" Target="../media/image244.wmf"/><Relationship Id="rId12" Type="http://schemas.openxmlformats.org/officeDocument/2006/relationships/customXml" Target="../ink/ink595.xml"/><Relationship Id="rId17" Type="http://schemas.openxmlformats.org/officeDocument/2006/relationships/image" Target="../media/image631.emf"/><Relationship Id="rId25" Type="http://schemas.openxmlformats.org/officeDocument/2006/relationships/image" Target="../media/image635.emf"/><Relationship Id="rId2" Type="http://schemas.openxmlformats.org/officeDocument/2006/relationships/slideLayout" Target="../slideLayouts/slideLayout6.xml"/><Relationship Id="rId16" Type="http://schemas.openxmlformats.org/officeDocument/2006/relationships/customXml" Target="../ink/ink597.xml"/><Relationship Id="rId20" Type="http://schemas.openxmlformats.org/officeDocument/2006/relationships/customXml" Target="../ink/ink599.xml"/><Relationship Id="rId29" Type="http://schemas.openxmlformats.org/officeDocument/2006/relationships/image" Target="../media/image637.emf"/><Relationship Id="rId1" Type="http://schemas.openxmlformats.org/officeDocument/2006/relationships/vmlDrawing" Target="../drawings/vmlDrawing22.vml"/><Relationship Id="rId6" Type="http://schemas.openxmlformats.org/officeDocument/2006/relationships/oleObject" Target="../embeddings/oleObject64.bin"/><Relationship Id="rId11" Type="http://schemas.openxmlformats.org/officeDocument/2006/relationships/image" Target="../media/image246.wmf"/><Relationship Id="rId24" Type="http://schemas.openxmlformats.org/officeDocument/2006/relationships/customXml" Target="../ink/ink601.xml"/><Relationship Id="rId5" Type="http://schemas.openxmlformats.org/officeDocument/2006/relationships/image" Target="../media/image243.wmf"/><Relationship Id="rId15" Type="http://schemas.openxmlformats.org/officeDocument/2006/relationships/image" Target="../media/image630.emf"/><Relationship Id="rId23" Type="http://schemas.openxmlformats.org/officeDocument/2006/relationships/image" Target="../media/image634.emf"/><Relationship Id="rId28" Type="http://schemas.openxmlformats.org/officeDocument/2006/relationships/customXml" Target="../ink/ink603.xml"/><Relationship Id="rId10" Type="http://schemas.openxmlformats.org/officeDocument/2006/relationships/oleObject" Target="../embeddings/oleObject66.bin"/><Relationship Id="rId19" Type="http://schemas.openxmlformats.org/officeDocument/2006/relationships/image" Target="../media/image632.emf"/><Relationship Id="rId4" Type="http://schemas.openxmlformats.org/officeDocument/2006/relationships/oleObject" Target="../embeddings/oleObject63.bin"/><Relationship Id="rId9" Type="http://schemas.openxmlformats.org/officeDocument/2006/relationships/image" Target="../media/image245.wmf"/><Relationship Id="rId14" Type="http://schemas.openxmlformats.org/officeDocument/2006/relationships/customXml" Target="../ink/ink596.xml"/><Relationship Id="rId22" Type="http://schemas.openxmlformats.org/officeDocument/2006/relationships/customXml" Target="../ink/ink600.xml"/><Relationship Id="rId27" Type="http://schemas.openxmlformats.org/officeDocument/2006/relationships/image" Target="../media/image636.emf"/></Relationships>
</file>

<file path=ppt/slides/_rels/slide1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image" Target="../media/image54.jpeg"/><Relationship Id="rId7" Type="http://schemas.openxmlformats.org/officeDocument/2006/relationships/image" Target="../media/image52.wmf"/><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oleObject" Target="../embeddings/oleObject68.bin"/><Relationship Id="rId5" Type="http://schemas.openxmlformats.org/officeDocument/2006/relationships/image" Target="../media/image51.wmf"/><Relationship Id="rId4" Type="http://schemas.openxmlformats.org/officeDocument/2006/relationships/oleObject" Target="../embeddings/oleObject67.bin"/><Relationship Id="rId9" Type="http://schemas.openxmlformats.org/officeDocument/2006/relationships/image" Target="../media/image53.wmf"/></Relationships>
</file>

<file path=ppt/slides/_rels/slide1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 Id="rId4" Type="http://schemas.openxmlformats.org/officeDocument/2006/relationships/image" Target="../media/image57.jpeg"/></Relationships>
</file>

<file path=ppt/slides/_rels/slide12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0.png"/></Relationships>
</file>

<file path=ppt/slides/_rels/slide124.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63.wmf"/><Relationship Id="rId3" Type="http://schemas.openxmlformats.org/officeDocument/2006/relationships/image" Target="../media/image65.jpeg"/><Relationship Id="rId7" Type="http://schemas.openxmlformats.org/officeDocument/2006/relationships/image" Target="../media/image60.wmf"/><Relationship Id="rId12" Type="http://schemas.openxmlformats.org/officeDocument/2006/relationships/oleObject" Target="../embeddings/oleObject74.bin"/><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oleObject" Target="../embeddings/oleObject71.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4.wmf"/><Relationship Id="rId10" Type="http://schemas.openxmlformats.org/officeDocument/2006/relationships/oleObject" Target="../embeddings/oleObject73.bin"/><Relationship Id="rId4" Type="http://schemas.openxmlformats.org/officeDocument/2006/relationships/oleObject" Target="../embeddings/oleObject70.bin"/><Relationship Id="rId9" Type="http://schemas.openxmlformats.org/officeDocument/2006/relationships/image" Target="../media/image61.wmf"/><Relationship Id="rId14" Type="http://schemas.openxmlformats.org/officeDocument/2006/relationships/oleObject" Target="../embeddings/oleObject75.bin"/></Relationships>
</file>

<file path=ppt/slides/_rels/slide126.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258.wmf"/><Relationship Id="rId3" Type="http://schemas.openxmlformats.org/officeDocument/2006/relationships/image" Target="../media/image261.jpeg"/><Relationship Id="rId7" Type="http://schemas.openxmlformats.org/officeDocument/2006/relationships/image" Target="../media/image255.wmf"/><Relationship Id="rId12" Type="http://schemas.openxmlformats.org/officeDocument/2006/relationships/oleObject" Target="../embeddings/oleObject80.bin"/><Relationship Id="rId17" Type="http://schemas.openxmlformats.org/officeDocument/2006/relationships/image" Target="../media/image260.wmf"/><Relationship Id="rId2" Type="http://schemas.openxmlformats.org/officeDocument/2006/relationships/slideLayout" Target="../slideLayouts/slideLayout6.xml"/><Relationship Id="rId16" Type="http://schemas.openxmlformats.org/officeDocument/2006/relationships/oleObject" Target="../embeddings/oleObject82.bin"/><Relationship Id="rId1" Type="http://schemas.openxmlformats.org/officeDocument/2006/relationships/vmlDrawing" Target="../drawings/vmlDrawing25.vml"/><Relationship Id="rId6" Type="http://schemas.openxmlformats.org/officeDocument/2006/relationships/oleObject" Target="../embeddings/oleObject77.bin"/><Relationship Id="rId11" Type="http://schemas.openxmlformats.org/officeDocument/2006/relationships/image" Target="../media/image257.wmf"/><Relationship Id="rId5" Type="http://schemas.openxmlformats.org/officeDocument/2006/relationships/image" Target="../media/image254.wmf"/><Relationship Id="rId15" Type="http://schemas.openxmlformats.org/officeDocument/2006/relationships/image" Target="../media/image259.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256.wmf"/><Relationship Id="rId14" Type="http://schemas.openxmlformats.org/officeDocument/2006/relationships/oleObject" Target="../embeddings/oleObject81.bin"/></Relationships>
</file>

<file path=ppt/slides/_rels/slide12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image" Target="../media/image71.wmf"/><Relationship Id="rId3" Type="http://schemas.openxmlformats.org/officeDocument/2006/relationships/image" Target="../media/image74.jpeg"/><Relationship Id="rId7" Type="http://schemas.openxmlformats.org/officeDocument/2006/relationships/image" Target="../media/image68.wmf"/><Relationship Id="rId12" Type="http://schemas.openxmlformats.org/officeDocument/2006/relationships/oleObject" Target="../embeddings/oleObject87.bin"/><Relationship Id="rId17" Type="http://schemas.openxmlformats.org/officeDocument/2006/relationships/image" Target="../media/image73.wmf"/><Relationship Id="rId2" Type="http://schemas.openxmlformats.org/officeDocument/2006/relationships/slideLayout" Target="../slideLayouts/slideLayout6.xml"/><Relationship Id="rId16" Type="http://schemas.openxmlformats.org/officeDocument/2006/relationships/oleObject" Target="../embeddings/oleObject89.bin"/><Relationship Id="rId1" Type="http://schemas.openxmlformats.org/officeDocument/2006/relationships/vmlDrawing" Target="../drawings/vmlDrawing26.vml"/><Relationship Id="rId6" Type="http://schemas.openxmlformats.org/officeDocument/2006/relationships/oleObject" Target="../embeddings/oleObject84.bin"/><Relationship Id="rId11" Type="http://schemas.openxmlformats.org/officeDocument/2006/relationships/image" Target="../media/image70.wmf"/><Relationship Id="rId5" Type="http://schemas.openxmlformats.org/officeDocument/2006/relationships/image" Target="../media/image67.wmf"/><Relationship Id="rId15" Type="http://schemas.openxmlformats.org/officeDocument/2006/relationships/image" Target="../media/image72.wmf"/><Relationship Id="rId10" Type="http://schemas.openxmlformats.org/officeDocument/2006/relationships/oleObject" Target="../embeddings/oleObject86.bin"/><Relationship Id="rId4" Type="http://schemas.openxmlformats.org/officeDocument/2006/relationships/oleObject" Target="../embeddings/oleObject83.bin"/><Relationship Id="rId9" Type="http://schemas.openxmlformats.org/officeDocument/2006/relationships/image" Target="../media/image69.wmf"/><Relationship Id="rId14" Type="http://schemas.openxmlformats.org/officeDocument/2006/relationships/oleObject" Target="../embeddings/oleObject88.bin"/></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3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266.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67.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6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54.jpeg"/><Relationship Id="rId7" Type="http://schemas.openxmlformats.org/officeDocument/2006/relationships/image" Target="../media/image52.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51.wmf"/><Relationship Id="rId4" Type="http://schemas.openxmlformats.org/officeDocument/2006/relationships/oleObject" Target="../embeddings/oleObject8.bin"/><Relationship Id="rId9" Type="http://schemas.openxmlformats.org/officeDocument/2006/relationships/image" Target="../media/image53.wmf"/></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 Id="rId4" Type="http://schemas.openxmlformats.org/officeDocument/2006/relationships/image" Target="../media/image57.jpeg"/></Relationships>
</file>

<file path=ppt/slides/_rels/slide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63.wmf"/><Relationship Id="rId3" Type="http://schemas.openxmlformats.org/officeDocument/2006/relationships/image" Target="../media/image65.jpeg"/><Relationship Id="rId7" Type="http://schemas.openxmlformats.org/officeDocument/2006/relationships/image" Target="../media/image60.wmf"/><Relationship Id="rId12" Type="http://schemas.openxmlformats.org/officeDocument/2006/relationships/oleObject" Target="../embeddings/oleObject15.bin"/><Relationship Id="rId17" Type="http://schemas.openxmlformats.org/officeDocument/2006/relationships/image" Target="../media/image66.png"/><Relationship Id="rId2" Type="http://schemas.openxmlformats.org/officeDocument/2006/relationships/slideLayout" Target="../slideLayouts/slideLayout6.xml"/><Relationship Id="rId16" Type="http://schemas.openxmlformats.org/officeDocument/2006/relationships/customXml" Target="../ink/ink1.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4.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61.wmf"/><Relationship Id="rId14" Type="http://schemas.openxmlformats.org/officeDocument/2006/relationships/oleObject" Target="../embeddings/oleObject16.bin"/></Relationships>
</file>

<file path=ppt/slides/_rels/slide2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71.wmf"/><Relationship Id="rId18" Type="http://schemas.openxmlformats.org/officeDocument/2006/relationships/customXml" Target="../ink/ink2.xml"/><Relationship Id="rId3" Type="http://schemas.openxmlformats.org/officeDocument/2006/relationships/image" Target="../media/image74.jpeg"/><Relationship Id="rId7" Type="http://schemas.openxmlformats.org/officeDocument/2006/relationships/image" Target="../media/image68.wmf"/><Relationship Id="rId12" Type="http://schemas.openxmlformats.org/officeDocument/2006/relationships/oleObject" Target="../embeddings/oleObject21.bin"/><Relationship Id="rId17" Type="http://schemas.openxmlformats.org/officeDocument/2006/relationships/image" Target="../media/image73.wmf"/><Relationship Id="rId2" Type="http://schemas.openxmlformats.org/officeDocument/2006/relationships/slideLayout" Target="../slideLayouts/slideLayout6.xml"/><Relationship Id="rId16" Type="http://schemas.openxmlformats.org/officeDocument/2006/relationships/oleObject" Target="../embeddings/oleObject23.bin"/><Relationship Id="rId1" Type="http://schemas.openxmlformats.org/officeDocument/2006/relationships/vmlDrawing" Target="../drawings/vmlDrawing6.vml"/><Relationship Id="rId6" Type="http://schemas.openxmlformats.org/officeDocument/2006/relationships/oleObject" Target="../embeddings/oleObject18.bin"/><Relationship Id="rId11" Type="http://schemas.openxmlformats.org/officeDocument/2006/relationships/image" Target="../media/image70.wmf"/><Relationship Id="rId5" Type="http://schemas.openxmlformats.org/officeDocument/2006/relationships/image" Target="../media/image67.wmf"/><Relationship Id="rId15" Type="http://schemas.openxmlformats.org/officeDocument/2006/relationships/image" Target="../media/image72.wmf"/><Relationship Id="rId10" Type="http://schemas.openxmlformats.org/officeDocument/2006/relationships/oleObject" Target="../embeddings/oleObject20.bin"/><Relationship Id="rId19" Type="http://schemas.openxmlformats.org/officeDocument/2006/relationships/image" Target="../media/image81.png"/><Relationship Id="rId4" Type="http://schemas.openxmlformats.org/officeDocument/2006/relationships/oleObject" Target="../embeddings/oleObject17.bin"/><Relationship Id="rId9" Type="http://schemas.openxmlformats.org/officeDocument/2006/relationships/image" Target="../media/image69.wmf"/><Relationship Id="rId1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78.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25.bin"/><Relationship Id="rId5" Type="http://schemas.openxmlformats.org/officeDocument/2006/relationships/image" Target="../media/image77.wmf"/><Relationship Id="rId4" Type="http://schemas.openxmlformats.org/officeDocument/2006/relationships/oleObject" Target="../embeddings/oleObject24.bin"/></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1.w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27.bin"/><Relationship Id="rId5" Type="http://schemas.openxmlformats.org/officeDocument/2006/relationships/image" Target="../media/image80.w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4.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29.bin"/><Relationship Id="rId5" Type="http://schemas.openxmlformats.org/officeDocument/2006/relationships/image" Target="../media/image83.wmf"/><Relationship Id="rId4" Type="http://schemas.openxmlformats.org/officeDocument/2006/relationships/oleObject" Target="../embeddings/oleObject28.bin"/></Relationships>
</file>

<file path=ppt/slides/_rels/slide28.xml.rels><?xml version="1.0" encoding="UTF-8" standalone="yes"?>
<Relationships xmlns="http://schemas.openxmlformats.org/package/2006/relationships"><Relationship Id="rId3" Type="http://schemas.openxmlformats.org/officeDocument/2006/relationships/image" Target="../media/image88.jpeg"/><Relationship Id="rId7" Type="http://schemas.openxmlformats.org/officeDocument/2006/relationships/image" Target="../media/image87.w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oleObject" Target="../embeddings/oleObject31.bin"/><Relationship Id="rId5" Type="http://schemas.openxmlformats.org/officeDocument/2006/relationships/image" Target="../media/image86.wmf"/><Relationship Id="rId4" Type="http://schemas.openxmlformats.org/officeDocument/2006/relationships/oleObject" Target="../embeddings/oleObject30.bin"/></Relationships>
</file>

<file path=ppt/slides/_rels/slide2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79.jpeg"/><Relationship Id="rId1" Type="http://schemas.openxmlformats.org/officeDocument/2006/relationships/slideLayout" Target="../slideLayouts/slideLayout6.xml"/><Relationship Id="rId5" Type="http://schemas.openxmlformats.org/officeDocument/2006/relationships/image" Target="../media/image88.jpeg"/><Relationship Id="rId4" Type="http://schemas.openxmlformats.org/officeDocument/2006/relationships/image" Target="../media/image85.jpe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8.jpeg"/><Relationship Id="rId7" Type="http://schemas.openxmlformats.org/officeDocument/2006/relationships/image" Target="../media/image6.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10" Type="http://schemas.openxmlformats.org/officeDocument/2006/relationships/image" Target="../media/image9.png"/><Relationship Id="rId4" Type="http://schemas.openxmlformats.org/officeDocument/2006/relationships/oleObject" Target="../embeddings/oleObject1.bin"/><Relationship Id="rId9" Type="http://schemas.openxmlformats.org/officeDocument/2006/relationships/image" Target="../media/image7.wmf"/></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customXml" Target="../ink/ink4.xml"/><Relationship Id="rId4" Type="http://schemas.openxmlformats.org/officeDocument/2006/relationships/image" Target="../media/image930.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3" Type="http://schemas.openxmlformats.org/officeDocument/2006/relationships/image" Target="../media/image101.emf"/><Relationship Id="rId18" Type="http://schemas.openxmlformats.org/officeDocument/2006/relationships/customXml" Target="../ink/ink12.xml"/><Relationship Id="rId26" Type="http://schemas.openxmlformats.org/officeDocument/2006/relationships/customXml" Target="../ink/ink16.xml"/><Relationship Id="rId39" Type="http://schemas.openxmlformats.org/officeDocument/2006/relationships/image" Target="../media/image114.emf"/><Relationship Id="rId21" Type="http://schemas.openxmlformats.org/officeDocument/2006/relationships/image" Target="../media/image105.emf"/><Relationship Id="rId34" Type="http://schemas.openxmlformats.org/officeDocument/2006/relationships/customXml" Target="../ink/ink20.xml"/><Relationship Id="rId42" Type="http://schemas.openxmlformats.org/officeDocument/2006/relationships/customXml" Target="../ink/ink24.xml"/><Relationship Id="rId7" Type="http://schemas.openxmlformats.org/officeDocument/2006/relationships/image" Target="../media/image98.emf"/><Relationship Id="rId2" Type="http://schemas.openxmlformats.org/officeDocument/2006/relationships/slideLayout" Target="../slideLayouts/slideLayout6.xml"/><Relationship Id="rId16" Type="http://schemas.openxmlformats.org/officeDocument/2006/relationships/customXml" Target="../ink/ink11.xml"/><Relationship Id="rId29" Type="http://schemas.openxmlformats.org/officeDocument/2006/relationships/image" Target="../media/image109.emf"/><Relationship Id="rId1" Type="http://schemas.openxmlformats.org/officeDocument/2006/relationships/vmlDrawing" Target="../drawings/vmlDrawing11.vml"/><Relationship Id="rId6" Type="http://schemas.openxmlformats.org/officeDocument/2006/relationships/customXml" Target="../ink/ink6.xml"/><Relationship Id="rId11" Type="http://schemas.openxmlformats.org/officeDocument/2006/relationships/image" Target="../media/image100.emf"/><Relationship Id="rId24" Type="http://schemas.openxmlformats.org/officeDocument/2006/relationships/customXml" Target="../ink/ink15.xml"/><Relationship Id="rId32" Type="http://schemas.openxmlformats.org/officeDocument/2006/relationships/customXml" Target="../ink/ink19.xml"/><Relationship Id="rId37" Type="http://schemas.openxmlformats.org/officeDocument/2006/relationships/image" Target="../media/image113.emf"/><Relationship Id="rId40" Type="http://schemas.openxmlformats.org/officeDocument/2006/relationships/customXml" Target="../ink/ink23.xml"/><Relationship Id="rId45" Type="http://schemas.openxmlformats.org/officeDocument/2006/relationships/image" Target="../media/image117.emf"/><Relationship Id="rId5" Type="http://schemas.openxmlformats.org/officeDocument/2006/relationships/image" Target="../media/image97.wmf"/><Relationship Id="rId15" Type="http://schemas.openxmlformats.org/officeDocument/2006/relationships/image" Target="../media/image102.emf"/><Relationship Id="rId23" Type="http://schemas.openxmlformats.org/officeDocument/2006/relationships/image" Target="../media/image106.emf"/><Relationship Id="rId28" Type="http://schemas.openxmlformats.org/officeDocument/2006/relationships/customXml" Target="../ink/ink17.xml"/><Relationship Id="rId36" Type="http://schemas.openxmlformats.org/officeDocument/2006/relationships/customXml" Target="../ink/ink21.xml"/><Relationship Id="rId10" Type="http://schemas.openxmlformats.org/officeDocument/2006/relationships/customXml" Target="../ink/ink8.xml"/><Relationship Id="rId19" Type="http://schemas.openxmlformats.org/officeDocument/2006/relationships/image" Target="../media/image104.emf"/><Relationship Id="rId31" Type="http://schemas.openxmlformats.org/officeDocument/2006/relationships/image" Target="../media/image110.emf"/><Relationship Id="rId44" Type="http://schemas.openxmlformats.org/officeDocument/2006/relationships/customXml" Target="../ink/ink25.xml"/><Relationship Id="rId4" Type="http://schemas.openxmlformats.org/officeDocument/2006/relationships/oleObject" Target="../embeddings/oleObject32.bin"/><Relationship Id="rId9" Type="http://schemas.openxmlformats.org/officeDocument/2006/relationships/image" Target="../media/image99.emf"/><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108.emf"/><Relationship Id="rId30" Type="http://schemas.openxmlformats.org/officeDocument/2006/relationships/customXml" Target="../ink/ink18.xml"/><Relationship Id="rId35" Type="http://schemas.openxmlformats.org/officeDocument/2006/relationships/image" Target="../media/image112.emf"/><Relationship Id="rId43" Type="http://schemas.openxmlformats.org/officeDocument/2006/relationships/image" Target="../media/image116.emf"/><Relationship Id="rId8" Type="http://schemas.openxmlformats.org/officeDocument/2006/relationships/customXml" Target="../ink/ink7.xml"/><Relationship Id="rId3" Type="http://schemas.openxmlformats.org/officeDocument/2006/relationships/image" Target="../media/image98.jpeg"/><Relationship Id="rId12" Type="http://schemas.openxmlformats.org/officeDocument/2006/relationships/customXml" Target="../ink/ink9.xml"/><Relationship Id="rId17" Type="http://schemas.openxmlformats.org/officeDocument/2006/relationships/image" Target="../media/image103.emf"/><Relationship Id="rId25" Type="http://schemas.openxmlformats.org/officeDocument/2006/relationships/image" Target="../media/image107.emf"/><Relationship Id="rId33" Type="http://schemas.openxmlformats.org/officeDocument/2006/relationships/image" Target="../media/image111.emf"/><Relationship Id="rId38" Type="http://schemas.openxmlformats.org/officeDocument/2006/relationships/customXml" Target="../ink/ink22.xml"/><Relationship Id="rId20" Type="http://schemas.openxmlformats.org/officeDocument/2006/relationships/customXml" Target="../ink/ink13.xml"/><Relationship Id="rId41" Type="http://schemas.openxmlformats.org/officeDocument/2006/relationships/image" Target="../media/image115.emf"/></Relationships>
</file>

<file path=ppt/slides/_rels/slide36.xml.rels><?xml version="1.0" encoding="UTF-8" standalone="yes"?>
<Relationships xmlns="http://schemas.openxmlformats.org/package/2006/relationships"><Relationship Id="rId26" Type="http://schemas.openxmlformats.org/officeDocument/2006/relationships/image" Target="../media/image130.emf"/><Relationship Id="rId21" Type="http://schemas.openxmlformats.org/officeDocument/2006/relationships/customXml" Target="../ink/ink29.xml"/><Relationship Id="rId42" Type="http://schemas.openxmlformats.org/officeDocument/2006/relationships/image" Target="../media/image138.emf"/><Relationship Id="rId47" Type="http://schemas.openxmlformats.org/officeDocument/2006/relationships/customXml" Target="../ink/ink42.xml"/><Relationship Id="rId63" Type="http://schemas.openxmlformats.org/officeDocument/2006/relationships/customXml" Target="../ink/ink50.xml"/><Relationship Id="rId68" Type="http://schemas.openxmlformats.org/officeDocument/2006/relationships/image" Target="../media/image151.emf"/><Relationship Id="rId7" Type="http://schemas.openxmlformats.org/officeDocument/2006/relationships/oleObject" Target="../embeddings/oleObject34.bin"/><Relationship Id="rId2" Type="http://schemas.openxmlformats.org/officeDocument/2006/relationships/slideLayout" Target="../slideLayouts/slideLayout6.xml"/><Relationship Id="rId16" Type="http://schemas.openxmlformats.org/officeDocument/2006/relationships/image" Target="../media/image125.emf"/><Relationship Id="rId29" Type="http://schemas.openxmlformats.org/officeDocument/2006/relationships/customXml" Target="../ink/ink33.xml"/><Relationship Id="rId11" Type="http://schemas.openxmlformats.org/officeDocument/2006/relationships/oleObject" Target="../embeddings/oleObject36.bin"/><Relationship Id="rId24" Type="http://schemas.openxmlformats.org/officeDocument/2006/relationships/image" Target="../media/image129.emf"/><Relationship Id="rId32" Type="http://schemas.openxmlformats.org/officeDocument/2006/relationships/image" Target="../media/image133.emf"/><Relationship Id="rId37" Type="http://schemas.openxmlformats.org/officeDocument/2006/relationships/customXml" Target="../ink/ink37.xml"/><Relationship Id="rId40" Type="http://schemas.openxmlformats.org/officeDocument/2006/relationships/image" Target="../media/image137.emf"/><Relationship Id="rId45" Type="http://schemas.openxmlformats.org/officeDocument/2006/relationships/customXml" Target="../ink/ink41.xml"/><Relationship Id="rId53" Type="http://schemas.openxmlformats.org/officeDocument/2006/relationships/customXml" Target="../ink/ink45.xml"/><Relationship Id="rId58" Type="http://schemas.openxmlformats.org/officeDocument/2006/relationships/image" Target="../media/image146.emf"/><Relationship Id="rId66" Type="http://schemas.openxmlformats.org/officeDocument/2006/relationships/image" Target="../media/image150.emf"/><Relationship Id="rId5" Type="http://schemas.openxmlformats.org/officeDocument/2006/relationships/image" Target="../media/image99.wmf"/><Relationship Id="rId61" Type="http://schemas.openxmlformats.org/officeDocument/2006/relationships/customXml" Target="../ink/ink49.xml"/><Relationship Id="rId19" Type="http://schemas.openxmlformats.org/officeDocument/2006/relationships/customXml" Target="../ink/ink28.xml"/><Relationship Id="rId14" Type="http://schemas.openxmlformats.org/officeDocument/2006/relationships/image" Target="../media/image103.wmf"/><Relationship Id="rId22" Type="http://schemas.openxmlformats.org/officeDocument/2006/relationships/image" Target="../media/image128.emf"/><Relationship Id="rId27" Type="http://schemas.openxmlformats.org/officeDocument/2006/relationships/customXml" Target="../ink/ink32.xml"/><Relationship Id="rId30" Type="http://schemas.openxmlformats.org/officeDocument/2006/relationships/image" Target="../media/image132.emf"/><Relationship Id="rId35" Type="http://schemas.openxmlformats.org/officeDocument/2006/relationships/customXml" Target="../ink/ink36.xml"/><Relationship Id="rId43" Type="http://schemas.openxmlformats.org/officeDocument/2006/relationships/customXml" Target="../ink/ink40.xml"/><Relationship Id="rId48" Type="http://schemas.openxmlformats.org/officeDocument/2006/relationships/image" Target="../media/image141.emf"/><Relationship Id="rId56" Type="http://schemas.openxmlformats.org/officeDocument/2006/relationships/image" Target="../media/image145.emf"/><Relationship Id="rId64" Type="http://schemas.openxmlformats.org/officeDocument/2006/relationships/image" Target="../media/image149.emf"/><Relationship Id="rId69" Type="http://schemas.openxmlformats.org/officeDocument/2006/relationships/customXml" Target="../ink/ink53.xml"/><Relationship Id="rId8" Type="http://schemas.openxmlformats.org/officeDocument/2006/relationships/image" Target="../media/image100.wmf"/><Relationship Id="rId51" Type="http://schemas.openxmlformats.org/officeDocument/2006/relationships/customXml" Target="../ink/ink44.xml"/><Relationship Id="rId3" Type="http://schemas.openxmlformats.org/officeDocument/2006/relationships/image" Target="../media/image104.jpeg"/><Relationship Id="rId12" Type="http://schemas.openxmlformats.org/officeDocument/2006/relationships/image" Target="../media/image102.wmf"/><Relationship Id="rId17" Type="http://schemas.openxmlformats.org/officeDocument/2006/relationships/customXml" Target="../ink/ink27.xml"/><Relationship Id="rId25" Type="http://schemas.openxmlformats.org/officeDocument/2006/relationships/customXml" Target="../ink/ink31.xml"/><Relationship Id="rId33" Type="http://schemas.openxmlformats.org/officeDocument/2006/relationships/customXml" Target="../ink/ink35.xml"/><Relationship Id="rId38" Type="http://schemas.openxmlformats.org/officeDocument/2006/relationships/image" Target="../media/image136.emf"/><Relationship Id="rId46" Type="http://schemas.openxmlformats.org/officeDocument/2006/relationships/image" Target="../media/image140.emf"/><Relationship Id="rId59" Type="http://schemas.openxmlformats.org/officeDocument/2006/relationships/customXml" Target="../ink/ink48.xml"/><Relationship Id="rId67" Type="http://schemas.openxmlformats.org/officeDocument/2006/relationships/customXml" Target="../ink/ink52.xml"/><Relationship Id="rId20" Type="http://schemas.openxmlformats.org/officeDocument/2006/relationships/image" Target="../media/image127.emf"/><Relationship Id="rId41" Type="http://schemas.openxmlformats.org/officeDocument/2006/relationships/customXml" Target="../ink/ink39.xml"/><Relationship Id="rId54" Type="http://schemas.openxmlformats.org/officeDocument/2006/relationships/image" Target="../media/image144.emf"/><Relationship Id="rId62" Type="http://schemas.openxmlformats.org/officeDocument/2006/relationships/image" Target="../media/image148.emf"/><Relationship Id="rId70" Type="http://schemas.openxmlformats.org/officeDocument/2006/relationships/image" Target="../media/image152.emf"/><Relationship Id="rId1" Type="http://schemas.openxmlformats.org/officeDocument/2006/relationships/vmlDrawing" Target="../drawings/vmlDrawing12.vml"/><Relationship Id="rId6" Type="http://schemas.openxmlformats.org/officeDocument/2006/relationships/image" Target="../media/image105.jpeg"/><Relationship Id="rId15" Type="http://schemas.openxmlformats.org/officeDocument/2006/relationships/customXml" Target="../ink/ink26.xml"/><Relationship Id="rId23" Type="http://schemas.openxmlformats.org/officeDocument/2006/relationships/customXml" Target="../ink/ink30.xml"/><Relationship Id="rId28" Type="http://schemas.openxmlformats.org/officeDocument/2006/relationships/image" Target="../media/image131.emf"/><Relationship Id="rId36" Type="http://schemas.openxmlformats.org/officeDocument/2006/relationships/image" Target="../media/image135.emf"/><Relationship Id="rId49" Type="http://schemas.openxmlformats.org/officeDocument/2006/relationships/customXml" Target="../ink/ink43.xml"/><Relationship Id="rId57" Type="http://schemas.openxmlformats.org/officeDocument/2006/relationships/customXml" Target="../ink/ink47.xml"/><Relationship Id="rId10" Type="http://schemas.openxmlformats.org/officeDocument/2006/relationships/image" Target="../media/image101.wmf"/><Relationship Id="rId31" Type="http://schemas.openxmlformats.org/officeDocument/2006/relationships/customXml" Target="../ink/ink34.xml"/><Relationship Id="rId44" Type="http://schemas.openxmlformats.org/officeDocument/2006/relationships/image" Target="../media/image139.emf"/><Relationship Id="rId52" Type="http://schemas.openxmlformats.org/officeDocument/2006/relationships/image" Target="../media/image143.emf"/><Relationship Id="rId60" Type="http://schemas.openxmlformats.org/officeDocument/2006/relationships/image" Target="../media/image147.emf"/><Relationship Id="rId65" Type="http://schemas.openxmlformats.org/officeDocument/2006/relationships/customXml" Target="../ink/ink51.xml"/><Relationship Id="rId4" Type="http://schemas.openxmlformats.org/officeDocument/2006/relationships/oleObject" Target="../embeddings/oleObject33.bin"/><Relationship Id="rId9" Type="http://schemas.openxmlformats.org/officeDocument/2006/relationships/oleObject" Target="../embeddings/oleObject35.bin"/><Relationship Id="rId13" Type="http://schemas.openxmlformats.org/officeDocument/2006/relationships/oleObject" Target="../embeddings/oleObject37.bin"/><Relationship Id="rId18" Type="http://schemas.openxmlformats.org/officeDocument/2006/relationships/image" Target="../media/image126.emf"/><Relationship Id="rId39" Type="http://schemas.openxmlformats.org/officeDocument/2006/relationships/customXml" Target="../ink/ink38.xml"/><Relationship Id="rId34" Type="http://schemas.openxmlformats.org/officeDocument/2006/relationships/image" Target="../media/image134.emf"/><Relationship Id="rId50" Type="http://schemas.openxmlformats.org/officeDocument/2006/relationships/image" Target="../media/image142.emf"/><Relationship Id="rId55" Type="http://schemas.openxmlformats.org/officeDocument/2006/relationships/customXml" Target="../ink/ink46.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customXml" Target="../ink/ink55.xml"/><Relationship Id="rId5" Type="http://schemas.openxmlformats.org/officeDocument/2006/relationships/image" Target="../media/image109.png"/><Relationship Id="rId31" Type="http://schemas.openxmlformats.org/officeDocument/2006/relationships/image" Target="../media/image182.emf"/><Relationship Id="rId4" Type="http://schemas.openxmlformats.org/officeDocument/2006/relationships/customXml" Target="../ink/ink54.xml"/></Relationships>
</file>

<file path=ppt/slides/_rels/slide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4.bin"/><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3" Type="http://schemas.openxmlformats.org/officeDocument/2006/relationships/customXml" Target="../ink/ink61.xml"/><Relationship Id="rId18" Type="http://schemas.openxmlformats.org/officeDocument/2006/relationships/image" Target="../media/image200.emf"/><Relationship Id="rId26" Type="http://schemas.openxmlformats.org/officeDocument/2006/relationships/image" Target="../media/image204.emf"/><Relationship Id="rId39" Type="http://schemas.openxmlformats.org/officeDocument/2006/relationships/customXml" Target="../ink/ink74.xml"/><Relationship Id="rId21" Type="http://schemas.openxmlformats.org/officeDocument/2006/relationships/customXml" Target="../ink/ink65.xml"/><Relationship Id="rId34" Type="http://schemas.openxmlformats.org/officeDocument/2006/relationships/image" Target="../media/image208.emf"/><Relationship Id="rId42" Type="http://schemas.openxmlformats.org/officeDocument/2006/relationships/image" Target="../media/image212.emf"/><Relationship Id="rId47" Type="http://schemas.openxmlformats.org/officeDocument/2006/relationships/customXml" Target="../ink/ink78.xml"/><Relationship Id="rId50" Type="http://schemas.openxmlformats.org/officeDocument/2006/relationships/image" Target="../media/image216.emf"/><Relationship Id="rId55" Type="http://schemas.openxmlformats.org/officeDocument/2006/relationships/customXml" Target="../ink/ink82.xml"/><Relationship Id="rId7" Type="http://schemas.openxmlformats.org/officeDocument/2006/relationships/customXml" Target="../ink/ink58.xml"/><Relationship Id="rId2" Type="http://schemas.openxmlformats.org/officeDocument/2006/relationships/image" Target="../media/image112.png"/><Relationship Id="rId16" Type="http://schemas.openxmlformats.org/officeDocument/2006/relationships/image" Target="../media/image199.emf"/><Relationship Id="rId29" Type="http://schemas.openxmlformats.org/officeDocument/2006/relationships/customXml" Target="../ink/ink69.xml"/><Relationship Id="rId11" Type="http://schemas.openxmlformats.org/officeDocument/2006/relationships/customXml" Target="../ink/ink60.xml"/><Relationship Id="rId24" Type="http://schemas.openxmlformats.org/officeDocument/2006/relationships/image" Target="../media/image203.emf"/><Relationship Id="rId32" Type="http://schemas.openxmlformats.org/officeDocument/2006/relationships/image" Target="../media/image207.emf"/><Relationship Id="rId37" Type="http://schemas.openxmlformats.org/officeDocument/2006/relationships/customXml" Target="../ink/ink73.xml"/><Relationship Id="rId40" Type="http://schemas.openxmlformats.org/officeDocument/2006/relationships/image" Target="../media/image211.emf"/><Relationship Id="rId45" Type="http://schemas.openxmlformats.org/officeDocument/2006/relationships/customXml" Target="../ink/ink77.xml"/><Relationship Id="rId53" Type="http://schemas.openxmlformats.org/officeDocument/2006/relationships/customXml" Target="../ink/ink81.xml"/><Relationship Id="rId5" Type="http://schemas.openxmlformats.org/officeDocument/2006/relationships/customXml" Target="../ink/ink57.xml"/><Relationship Id="rId10" Type="http://schemas.openxmlformats.org/officeDocument/2006/relationships/image" Target="../media/image196.emf"/><Relationship Id="rId19" Type="http://schemas.openxmlformats.org/officeDocument/2006/relationships/customXml" Target="../ink/ink64.xml"/><Relationship Id="rId31" Type="http://schemas.openxmlformats.org/officeDocument/2006/relationships/customXml" Target="../ink/ink70.xml"/><Relationship Id="rId44" Type="http://schemas.openxmlformats.org/officeDocument/2006/relationships/image" Target="../media/image213.emf"/><Relationship Id="rId52" Type="http://schemas.openxmlformats.org/officeDocument/2006/relationships/image" Target="../media/image217.emf"/><Relationship Id="rId4" Type="http://schemas.openxmlformats.org/officeDocument/2006/relationships/image" Target="../media/image193.emf"/><Relationship Id="rId9" Type="http://schemas.openxmlformats.org/officeDocument/2006/relationships/customXml" Target="../ink/ink59.xml"/><Relationship Id="rId14" Type="http://schemas.openxmlformats.org/officeDocument/2006/relationships/image" Target="../media/image198.emf"/><Relationship Id="rId22" Type="http://schemas.openxmlformats.org/officeDocument/2006/relationships/image" Target="../media/image202.emf"/><Relationship Id="rId27" Type="http://schemas.openxmlformats.org/officeDocument/2006/relationships/customXml" Target="../ink/ink68.xml"/><Relationship Id="rId30" Type="http://schemas.openxmlformats.org/officeDocument/2006/relationships/image" Target="../media/image206.emf"/><Relationship Id="rId35" Type="http://schemas.openxmlformats.org/officeDocument/2006/relationships/customXml" Target="../ink/ink72.xml"/><Relationship Id="rId43" Type="http://schemas.openxmlformats.org/officeDocument/2006/relationships/customXml" Target="../ink/ink76.xml"/><Relationship Id="rId48" Type="http://schemas.openxmlformats.org/officeDocument/2006/relationships/image" Target="../media/image215.emf"/><Relationship Id="rId56" Type="http://schemas.openxmlformats.org/officeDocument/2006/relationships/image" Target="../media/image219.emf"/><Relationship Id="rId8" Type="http://schemas.openxmlformats.org/officeDocument/2006/relationships/image" Target="../media/image195.emf"/><Relationship Id="rId51" Type="http://schemas.openxmlformats.org/officeDocument/2006/relationships/customXml" Target="../ink/ink80.xml"/><Relationship Id="rId3" Type="http://schemas.openxmlformats.org/officeDocument/2006/relationships/customXml" Target="../ink/ink56.xml"/><Relationship Id="rId12" Type="http://schemas.openxmlformats.org/officeDocument/2006/relationships/image" Target="../media/image197.emf"/><Relationship Id="rId17" Type="http://schemas.openxmlformats.org/officeDocument/2006/relationships/customXml" Target="../ink/ink63.xml"/><Relationship Id="rId25" Type="http://schemas.openxmlformats.org/officeDocument/2006/relationships/customXml" Target="../ink/ink67.xml"/><Relationship Id="rId33" Type="http://schemas.openxmlformats.org/officeDocument/2006/relationships/customXml" Target="../ink/ink71.xml"/><Relationship Id="rId38" Type="http://schemas.openxmlformats.org/officeDocument/2006/relationships/image" Target="../media/image210.emf"/><Relationship Id="rId46" Type="http://schemas.openxmlformats.org/officeDocument/2006/relationships/image" Target="../media/image214.emf"/><Relationship Id="rId20" Type="http://schemas.openxmlformats.org/officeDocument/2006/relationships/image" Target="../media/image201.emf"/><Relationship Id="rId41" Type="http://schemas.openxmlformats.org/officeDocument/2006/relationships/customXml" Target="../ink/ink75.xml"/><Relationship Id="rId54" Type="http://schemas.openxmlformats.org/officeDocument/2006/relationships/image" Target="../media/image218.emf"/><Relationship Id="rId1" Type="http://schemas.openxmlformats.org/officeDocument/2006/relationships/slideLayout" Target="../slideLayouts/slideLayout7.xml"/><Relationship Id="rId6" Type="http://schemas.openxmlformats.org/officeDocument/2006/relationships/image" Target="../media/image194.emf"/><Relationship Id="rId15" Type="http://schemas.openxmlformats.org/officeDocument/2006/relationships/customXml" Target="../ink/ink62.xml"/><Relationship Id="rId23" Type="http://schemas.openxmlformats.org/officeDocument/2006/relationships/customXml" Target="../ink/ink66.xml"/><Relationship Id="rId28" Type="http://schemas.openxmlformats.org/officeDocument/2006/relationships/image" Target="../media/image205.emf"/><Relationship Id="rId36" Type="http://schemas.openxmlformats.org/officeDocument/2006/relationships/image" Target="../media/image209.emf"/><Relationship Id="rId49" Type="http://schemas.openxmlformats.org/officeDocument/2006/relationships/customXml" Target="../ink/ink79.xml"/></Relationships>
</file>

<file path=ppt/slides/_rels/slide42.xml.rels><?xml version="1.0" encoding="UTF-8" standalone="yes"?>
<Relationships xmlns="http://schemas.openxmlformats.org/package/2006/relationships"><Relationship Id="rId8" Type="http://schemas.openxmlformats.org/officeDocument/2006/relationships/customXml" Target="../ink/ink86.xml"/><Relationship Id="rId13" Type="http://schemas.openxmlformats.org/officeDocument/2006/relationships/image" Target="../media/image225.emf"/><Relationship Id="rId18" Type="http://schemas.openxmlformats.org/officeDocument/2006/relationships/customXml" Target="../ink/ink91.xml"/><Relationship Id="rId26" Type="http://schemas.openxmlformats.org/officeDocument/2006/relationships/customXml" Target="../ink/ink95.xml"/><Relationship Id="rId3" Type="http://schemas.openxmlformats.org/officeDocument/2006/relationships/image" Target="../media/image220.emf"/><Relationship Id="rId21" Type="http://schemas.openxmlformats.org/officeDocument/2006/relationships/image" Target="../media/image229.emf"/><Relationship Id="rId7" Type="http://schemas.openxmlformats.org/officeDocument/2006/relationships/image" Target="../media/image222.emf"/><Relationship Id="rId12" Type="http://schemas.openxmlformats.org/officeDocument/2006/relationships/customXml" Target="../ink/ink88.xml"/><Relationship Id="rId17" Type="http://schemas.openxmlformats.org/officeDocument/2006/relationships/image" Target="../media/image227.emf"/><Relationship Id="rId25" Type="http://schemas.openxmlformats.org/officeDocument/2006/relationships/image" Target="../media/image231.emf"/><Relationship Id="rId2" Type="http://schemas.openxmlformats.org/officeDocument/2006/relationships/customXml" Target="../ink/ink83.xml"/><Relationship Id="rId16" Type="http://schemas.openxmlformats.org/officeDocument/2006/relationships/customXml" Target="../ink/ink90.xml"/><Relationship Id="rId20" Type="http://schemas.openxmlformats.org/officeDocument/2006/relationships/customXml" Target="../ink/ink92.xml"/><Relationship Id="rId29" Type="http://schemas.openxmlformats.org/officeDocument/2006/relationships/image" Target="../media/image233.emf"/><Relationship Id="rId1" Type="http://schemas.openxmlformats.org/officeDocument/2006/relationships/slideLayout" Target="../slideLayouts/slideLayout7.xml"/><Relationship Id="rId6" Type="http://schemas.openxmlformats.org/officeDocument/2006/relationships/customXml" Target="../ink/ink85.xml"/><Relationship Id="rId11" Type="http://schemas.openxmlformats.org/officeDocument/2006/relationships/image" Target="../media/image224.emf"/><Relationship Id="rId24" Type="http://schemas.openxmlformats.org/officeDocument/2006/relationships/customXml" Target="../ink/ink94.xml"/><Relationship Id="rId5" Type="http://schemas.openxmlformats.org/officeDocument/2006/relationships/image" Target="../media/image221.emf"/><Relationship Id="rId15" Type="http://schemas.openxmlformats.org/officeDocument/2006/relationships/image" Target="../media/image226.emf"/><Relationship Id="rId23" Type="http://schemas.openxmlformats.org/officeDocument/2006/relationships/image" Target="../media/image230.emf"/><Relationship Id="rId28" Type="http://schemas.openxmlformats.org/officeDocument/2006/relationships/customXml" Target="../ink/ink96.xml"/><Relationship Id="rId10" Type="http://schemas.openxmlformats.org/officeDocument/2006/relationships/customXml" Target="../ink/ink87.xml"/><Relationship Id="rId19" Type="http://schemas.openxmlformats.org/officeDocument/2006/relationships/image" Target="../media/image228.emf"/><Relationship Id="rId4" Type="http://schemas.openxmlformats.org/officeDocument/2006/relationships/customXml" Target="../ink/ink84.xml"/><Relationship Id="rId9" Type="http://schemas.openxmlformats.org/officeDocument/2006/relationships/image" Target="../media/image223.emf"/><Relationship Id="rId14" Type="http://schemas.openxmlformats.org/officeDocument/2006/relationships/customXml" Target="../ink/ink89.xml"/><Relationship Id="rId22" Type="http://schemas.openxmlformats.org/officeDocument/2006/relationships/customXml" Target="../ink/ink93.xml"/><Relationship Id="rId27" Type="http://schemas.openxmlformats.org/officeDocument/2006/relationships/image" Target="../media/image232.emf"/></Relationships>
</file>

<file path=ppt/slides/_rels/slide43.xml.rels><?xml version="1.0" encoding="UTF-8" standalone="yes"?>
<Relationships xmlns="http://schemas.openxmlformats.org/package/2006/relationships"><Relationship Id="rId8" Type="http://schemas.openxmlformats.org/officeDocument/2006/relationships/image" Target="../media/image120.emf"/><Relationship Id="rId13" Type="http://schemas.openxmlformats.org/officeDocument/2006/relationships/customXml" Target="../ink/ink102.xml"/><Relationship Id="rId18" Type="http://schemas.openxmlformats.org/officeDocument/2006/relationships/image" Target="../media/image153.emf"/><Relationship Id="rId26" Type="http://schemas.openxmlformats.org/officeDocument/2006/relationships/image" Target="../media/image191.emf"/><Relationship Id="rId3" Type="http://schemas.openxmlformats.org/officeDocument/2006/relationships/customXml" Target="../ink/ink97.xml"/><Relationship Id="rId21" Type="http://schemas.openxmlformats.org/officeDocument/2006/relationships/customXml" Target="../ink/ink106.xml"/><Relationship Id="rId7" Type="http://schemas.openxmlformats.org/officeDocument/2006/relationships/customXml" Target="../ink/ink99.xml"/><Relationship Id="rId12" Type="http://schemas.openxmlformats.org/officeDocument/2006/relationships/image" Target="../media/image122.emf"/><Relationship Id="rId17" Type="http://schemas.openxmlformats.org/officeDocument/2006/relationships/customXml" Target="../ink/ink104.xml"/><Relationship Id="rId25" Type="http://schemas.openxmlformats.org/officeDocument/2006/relationships/customXml" Target="../ink/ink108.xml"/><Relationship Id="rId2" Type="http://schemas.openxmlformats.org/officeDocument/2006/relationships/image" Target="../media/image113.png"/><Relationship Id="rId16" Type="http://schemas.openxmlformats.org/officeDocument/2006/relationships/image" Target="../media/image124.emf"/><Relationship Id="rId20" Type="http://schemas.openxmlformats.org/officeDocument/2006/relationships/image" Target="../media/image154.emf"/><Relationship Id="rId1" Type="http://schemas.openxmlformats.org/officeDocument/2006/relationships/slideLayout" Target="../slideLayouts/slideLayout7.xml"/><Relationship Id="rId6" Type="http://schemas.openxmlformats.org/officeDocument/2006/relationships/image" Target="../media/image119.emf"/><Relationship Id="rId11" Type="http://schemas.openxmlformats.org/officeDocument/2006/relationships/customXml" Target="../ink/ink101.xml"/><Relationship Id="rId24" Type="http://schemas.openxmlformats.org/officeDocument/2006/relationships/image" Target="../media/image183.emf"/><Relationship Id="rId5" Type="http://schemas.openxmlformats.org/officeDocument/2006/relationships/customXml" Target="../ink/ink98.xml"/><Relationship Id="rId15" Type="http://schemas.openxmlformats.org/officeDocument/2006/relationships/customXml" Target="../ink/ink103.xml"/><Relationship Id="rId23" Type="http://schemas.openxmlformats.org/officeDocument/2006/relationships/customXml" Target="../ink/ink107.xml"/><Relationship Id="rId10" Type="http://schemas.openxmlformats.org/officeDocument/2006/relationships/image" Target="../media/image121.emf"/><Relationship Id="rId19" Type="http://schemas.openxmlformats.org/officeDocument/2006/relationships/customXml" Target="../ink/ink105.xml"/><Relationship Id="rId4" Type="http://schemas.openxmlformats.org/officeDocument/2006/relationships/image" Target="../media/image118.emf"/><Relationship Id="rId9" Type="http://schemas.openxmlformats.org/officeDocument/2006/relationships/customXml" Target="../ink/ink100.xml"/><Relationship Id="rId14" Type="http://schemas.openxmlformats.org/officeDocument/2006/relationships/image" Target="../media/image123.emf"/><Relationship Id="rId22" Type="http://schemas.openxmlformats.org/officeDocument/2006/relationships/image" Target="../media/image168.emf"/></Relationships>
</file>

<file path=ppt/slides/_rels/slide44.xml.rels><?xml version="1.0" encoding="UTF-8" standalone="yes"?>
<Relationships xmlns="http://schemas.openxmlformats.org/package/2006/relationships"><Relationship Id="rId8" Type="http://schemas.openxmlformats.org/officeDocument/2006/relationships/image" Target="../media/image236.emf"/><Relationship Id="rId13" Type="http://schemas.openxmlformats.org/officeDocument/2006/relationships/customXml" Target="../ink/ink114.xml"/><Relationship Id="rId18" Type="http://schemas.openxmlformats.org/officeDocument/2006/relationships/image" Target="../media/image241.emf"/><Relationship Id="rId26" Type="http://schemas.openxmlformats.org/officeDocument/2006/relationships/image" Target="../media/image245.emf"/><Relationship Id="rId3" Type="http://schemas.openxmlformats.org/officeDocument/2006/relationships/customXml" Target="../ink/ink109.xml"/><Relationship Id="rId21" Type="http://schemas.openxmlformats.org/officeDocument/2006/relationships/customXml" Target="../ink/ink118.xml"/><Relationship Id="rId7" Type="http://schemas.openxmlformats.org/officeDocument/2006/relationships/customXml" Target="../ink/ink111.xml"/><Relationship Id="rId12" Type="http://schemas.openxmlformats.org/officeDocument/2006/relationships/image" Target="../media/image238.emf"/><Relationship Id="rId17" Type="http://schemas.openxmlformats.org/officeDocument/2006/relationships/customXml" Target="../ink/ink116.xml"/><Relationship Id="rId25" Type="http://schemas.openxmlformats.org/officeDocument/2006/relationships/customXml" Target="../ink/ink120.xml"/><Relationship Id="rId2" Type="http://schemas.openxmlformats.org/officeDocument/2006/relationships/image" Target="../media/image114.png"/><Relationship Id="rId16" Type="http://schemas.openxmlformats.org/officeDocument/2006/relationships/image" Target="../media/image240.emf"/><Relationship Id="rId20" Type="http://schemas.openxmlformats.org/officeDocument/2006/relationships/image" Target="../media/image242.emf"/><Relationship Id="rId29" Type="http://schemas.openxmlformats.org/officeDocument/2006/relationships/customXml" Target="../ink/ink122.xml"/><Relationship Id="rId1" Type="http://schemas.openxmlformats.org/officeDocument/2006/relationships/slideLayout" Target="../slideLayouts/slideLayout7.xml"/><Relationship Id="rId6" Type="http://schemas.openxmlformats.org/officeDocument/2006/relationships/image" Target="../media/image235.emf"/><Relationship Id="rId11" Type="http://schemas.openxmlformats.org/officeDocument/2006/relationships/customXml" Target="../ink/ink113.xml"/><Relationship Id="rId24" Type="http://schemas.openxmlformats.org/officeDocument/2006/relationships/image" Target="../media/image244.emf"/><Relationship Id="rId5" Type="http://schemas.openxmlformats.org/officeDocument/2006/relationships/customXml" Target="../ink/ink110.xml"/><Relationship Id="rId15" Type="http://schemas.openxmlformats.org/officeDocument/2006/relationships/customXml" Target="../ink/ink115.xml"/><Relationship Id="rId23" Type="http://schemas.openxmlformats.org/officeDocument/2006/relationships/customXml" Target="../ink/ink119.xml"/><Relationship Id="rId28" Type="http://schemas.openxmlformats.org/officeDocument/2006/relationships/image" Target="../media/image246.emf"/><Relationship Id="rId10" Type="http://schemas.openxmlformats.org/officeDocument/2006/relationships/image" Target="../media/image237.emf"/><Relationship Id="rId19" Type="http://schemas.openxmlformats.org/officeDocument/2006/relationships/customXml" Target="../ink/ink117.xml"/><Relationship Id="rId4" Type="http://schemas.openxmlformats.org/officeDocument/2006/relationships/image" Target="../media/image234.emf"/><Relationship Id="rId9" Type="http://schemas.openxmlformats.org/officeDocument/2006/relationships/customXml" Target="../ink/ink112.xml"/><Relationship Id="rId14" Type="http://schemas.openxmlformats.org/officeDocument/2006/relationships/image" Target="../media/image239.emf"/><Relationship Id="rId22" Type="http://schemas.openxmlformats.org/officeDocument/2006/relationships/image" Target="../media/image243.emf"/><Relationship Id="rId27" Type="http://schemas.openxmlformats.org/officeDocument/2006/relationships/customXml" Target="../ink/ink121.xml"/><Relationship Id="rId30" Type="http://schemas.openxmlformats.org/officeDocument/2006/relationships/image" Target="../media/image24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customXml" Target="../ink/ink125.xml"/><Relationship Id="rId13" Type="http://schemas.openxmlformats.org/officeDocument/2006/relationships/image" Target="../media/image254.emf"/><Relationship Id="rId3" Type="http://schemas.openxmlformats.org/officeDocument/2006/relationships/image" Target="../media/image116.png"/><Relationship Id="rId7" Type="http://schemas.openxmlformats.org/officeDocument/2006/relationships/image" Target="../media/image251.emf"/><Relationship Id="rId12" Type="http://schemas.openxmlformats.org/officeDocument/2006/relationships/customXml" Target="../ink/ink127.xml"/><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customXml" Target="../ink/ink124.xml"/><Relationship Id="rId11" Type="http://schemas.openxmlformats.org/officeDocument/2006/relationships/image" Target="../media/image253.emf"/><Relationship Id="rId5" Type="http://schemas.openxmlformats.org/officeDocument/2006/relationships/image" Target="../media/image250.emf"/><Relationship Id="rId10" Type="http://schemas.openxmlformats.org/officeDocument/2006/relationships/customXml" Target="../ink/ink126.xml"/><Relationship Id="rId4" Type="http://schemas.openxmlformats.org/officeDocument/2006/relationships/customXml" Target="../ink/ink123.xml"/><Relationship Id="rId9" Type="http://schemas.openxmlformats.org/officeDocument/2006/relationships/image" Target="../media/image252.emf"/></Relationships>
</file>

<file path=ppt/slides/_rels/slide47.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257.emf"/><Relationship Id="rId5" Type="http://schemas.openxmlformats.org/officeDocument/2006/relationships/customXml" Target="../ink/ink129.xml"/><Relationship Id="rId4" Type="http://schemas.openxmlformats.org/officeDocument/2006/relationships/image" Target="../media/image256.emf"/></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 Id="rId5" Type="http://schemas.openxmlformats.org/officeDocument/2006/relationships/image" Target="../media/image121.png"/><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5.bin"/><Relationship Id="rId7"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6.bin"/><Relationship Id="rId10" Type="http://schemas.openxmlformats.org/officeDocument/2006/relationships/image" Target="../media/image17.png"/><Relationship Id="rId4" Type="http://schemas.openxmlformats.org/officeDocument/2006/relationships/image" Target="../media/image14.wmf"/><Relationship Id="rId9" Type="http://schemas.openxmlformats.org/officeDocument/2006/relationships/image" Target="../media/image16.wmf"/></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144.png"/><Relationship Id="rId7" Type="http://schemas.openxmlformats.org/officeDocument/2006/relationships/image" Target="../media/image142.w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39.bin"/><Relationship Id="rId5" Type="http://schemas.openxmlformats.org/officeDocument/2006/relationships/image" Target="../media/image141.wmf"/><Relationship Id="rId4" Type="http://schemas.openxmlformats.org/officeDocument/2006/relationships/oleObject" Target="../embeddings/oleObject38.bin"/><Relationship Id="rId9" Type="http://schemas.openxmlformats.org/officeDocument/2006/relationships/image" Target="../media/image143.wmf"/></Relationships>
</file>

<file path=ppt/slides/_rels/slide5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6.png"/><Relationship Id="rId7" Type="http://schemas.openxmlformats.org/officeDocument/2006/relationships/image" Target="../media/image148.png"/><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145.wmf"/><Relationship Id="rId5" Type="http://schemas.openxmlformats.org/officeDocument/2006/relationships/oleObject" Target="../embeddings/oleObject41.bin"/><Relationship Id="rId4" Type="http://schemas.openxmlformats.org/officeDocument/2006/relationships/image" Target="../media/image147.png"/></Relationships>
</file>

<file path=ppt/slides/_rels/slide55.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customXml" Target="../ink/ink135.xml"/><Relationship Id="rId18" Type="http://schemas.openxmlformats.org/officeDocument/2006/relationships/image" Target="../media/image298.emf"/><Relationship Id="rId26" Type="http://schemas.openxmlformats.org/officeDocument/2006/relationships/image" Target="../media/image302.emf"/><Relationship Id="rId3" Type="http://schemas.openxmlformats.org/officeDocument/2006/relationships/customXml" Target="../ink/ink130.xml"/><Relationship Id="rId21" Type="http://schemas.openxmlformats.org/officeDocument/2006/relationships/customXml" Target="../ink/ink139.xml"/><Relationship Id="rId7" Type="http://schemas.openxmlformats.org/officeDocument/2006/relationships/customXml" Target="../ink/ink132.xml"/><Relationship Id="rId12" Type="http://schemas.openxmlformats.org/officeDocument/2006/relationships/image" Target="../media/image295.emf"/><Relationship Id="rId17" Type="http://schemas.openxmlformats.org/officeDocument/2006/relationships/customXml" Target="../ink/ink137.xml"/><Relationship Id="rId25" Type="http://schemas.openxmlformats.org/officeDocument/2006/relationships/customXml" Target="../ink/ink141.xml"/><Relationship Id="rId2" Type="http://schemas.openxmlformats.org/officeDocument/2006/relationships/image" Target="../media/image150.png"/><Relationship Id="rId16" Type="http://schemas.openxmlformats.org/officeDocument/2006/relationships/image" Target="../media/image297.emf"/><Relationship Id="rId20" Type="http://schemas.openxmlformats.org/officeDocument/2006/relationships/image" Target="../media/image299.emf"/><Relationship Id="rId1" Type="http://schemas.openxmlformats.org/officeDocument/2006/relationships/slideLayout" Target="../slideLayouts/slideLayout6.xml"/><Relationship Id="rId6" Type="http://schemas.openxmlformats.org/officeDocument/2006/relationships/image" Target="../media/image292.emf"/><Relationship Id="rId11" Type="http://schemas.openxmlformats.org/officeDocument/2006/relationships/customXml" Target="../ink/ink134.xml"/><Relationship Id="rId24" Type="http://schemas.openxmlformats.org/officeDocument/2006/relationships/image" Target="../media/image301.emf"/><Relationship Id="rId5" Type="http://schemas.openxmlformats.org/officeDocument/2006/relationships/customXml" Target="../ink/ink131.xml"/><Relationship Id="rId15" Type="http://schemas.openxmlformats.org/officeDocument/2006/relationships/customXml" Target="../ink/ink136.xml"/><Relationship Id="rId23" Type="http://schemas.openxmlformats.org/officeDocument/2006/relationships/customXml" Target="../ink/ink140.xml"/><Relationship Id="rId28" Type="http://schemas.openxmlformats.org/officeDocument/2006/relationships/image" Target="../media/image303.emf"/><Relationship Id="rId10" Type="http://schemas.openxmlformats.org/officeDocument/2006/relationships/image" Target="../media/image294.emf"/><Relationship Id="rId19" Type="http://schemas.openxmlformats.org/officeDocument/2006/relationships/customXml" Target="../ink/ink138.xml"/><Relationship Id="rId4" Type="http://schemas.openxmlformats.org/officeDocument/2006/relationships/image" Target="../media/image291.emf"/><Relationship Id="rId9" Type="http://schemas.openxmlformats.org/officeDocument/2006/relationships/customXml" Target="../ink/ink133.xml"/><Relationship Id="rId14" Type="http://schemas.openxmlformats.org/officeDocument/2006/relationships/image" Target="../media/image296.emf"/><Relationship Id="rId22" Type="http://schemas.openxmlformats.org/officeDocument/2006/relationships/image" Target="../media/image300.emf"/><Relationship Id="rId27" Type="http://schemas.openxmlformats.org/officeDocument/2006/relationships/customXml" Target="../ink/ink142.xml"/></Relationships>
</file>

<file path=ppt/slides/_rels/slide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168.jpeg"/><Relationship Id="rId7" Type="http://schemas.openxmlformats.org/officeDocument/2006/relationships/image" Target="../media/image165.w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43.bin"/><Relationship Id="rId11" Type="http://schemas.openxmlformats.org/officeDocument/2006/relationships/image" Target="../media/image167.wmf"/><Relationship Id="rId5" Type="http://schemas.openxmlformats.org/officeDocument/2006/relationships/image" Target="../media/image164.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166.wmf"/></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171.jpeg"/><Relationship Id="rId7" Type="http://schemas.openxmlformats.org/officeDocument/2006/relationships/image" Target="../media/image170.w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47.bin"/><Relationship Id="rId5" Type="http://schemas.openxmlformats.org/officeDocument/2006/relationships/image" Target="../media/image169.wmf"/><Relationship Id="rId4" Type="http://schemas.openxmlformats.org/officeDocument/2006/relationships/oleObject" Target="../embeddings/oleObject46.bin"/></Relationships>
</file>

<file path=ppt/slides/_rels/slide61.x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image" Target="../media/image175.jpeg"/><Relationship Id="rId7" Type="http://schemas.openxmlformats.org/officeDocument/2006/relationships/oleObject" Target="../embeddings/oleObject49.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172.wmf"/><Relationship Id="rId5" Type="http://schemas.openxmlformats.org/officeDocument/2006/relationships/oleObject" Target="../embeddings/oleObject48.bin"/><Relationship Id="rId10" Type="http://schemas.openxmlformats.org/officeDocument/2006/relationships/image" Target="../media/image174.wmf"/><Relationship Id="rId4" Type="http://schemas.openxmlformats.org/officeDocument/2006/relationships/image" Target="../media/image171.jpeg"/><Relationship Id="rId9" Type="http://schemas.openxmlformats.org/officeDocument/2006/relationships/oleObject" Target="../embeddings/oleObject50.bin"/></Relationships>
</file>

<file path=ppt/slides/_rels/slide62.xml.rels><?xml version="1.0" encoding="UTF-8" standalone="yes"?>
<Relationships xmlns="http://schemas.openxmlformats.org/package/2006/relationships"><Relationship Id="rId8" Type="http://schemas.openxmlformats.org/officeDocument/2006/relationships/customXml" Target="../ink/ink146.xml"/><Relationship Id="rId13" Type="http://schemas.openxmlformats.org/officeDocument/2006/relationships/image" Target="../media/image1720.emf"/><Relationship Id="rId3" Type="http://schemas.openxmlformats.org/officeDocument/2006/relationships/image" Target="../media/image1670.emf"/><Relationship Id="rId7" Type="http://schemas.openxmlformats.org/officeDocument/2006/relationships/image" Target="../media/image1690.emf"/><Relationship Id="rId12" Type="http://schemas.openxmlformats.org/officeDocument/2006/relationships/customXml" Target="../ink/ink148.xml"/><Relationship Id="rId2" Type="http://schemas.openxmlformats.org/officeDocument/2006/relationships/customXml" Target="../ink/ink143.xml"/><Relationship Id="rId1" Type="http://schemas.openxmlformats.org/officeDocument/2006/relationships/slideLayout" Target="../slideLayouts/slideLayout6.xml"/><Relationship Id="rId6" Type="http://schemas.openxmlformats.org/officeDocument/2006/relationships/customXml" Target="../ink/ink145.xml"/><Relationship Id="rId11" Type="http://schemas.openxmlformats.org/officeDocument/2006/relationships/image" Target="../media/image1710.emf"/><Relationship Id="rId5" Type="http://schemas.openxmlformats.org/officeDocument/2006/relationships/image" Target="../media/image1680.emf"/><Relationship Id="rId10" Type="http://schemas.openxmlformats.org/officeDocument/2006/relationships/customXml" Target="../ink/ink147.xml"/><Relationship Id="rId4" Type="http://schemas.openxmlformats.org/officeDocument/2006/relationships/customXml" Target="../ink/ink144.xml"/><Relationship Id="rId9" Type="http://schemas.openxmlformats.org/officeDocument/2006/relationships/image" Target="../media/image1700.emf"/></Relationships>
</file>

<file path=ppt/slides/_rels/slide63.xml.rels><?xml version="1.0" encoding="UTF-8" standalone="yes"?>
<Relationships xmlns="http://schemas.openxmlformats.org/package/2006/relationships"><Relationship Id="rId13" Type="http://schemas.openxmlformats.org/officeDocument/2006/relationships/image" Target="../media/image1780.emf"/><Relationship Id="rId18" Type="http://schemas.openxmlformats.org/officeDocument/2006/relationships/customXml" Target="../ink/ink157.xml"/><Relationship Id="rId26" Type="http://schemas.openxmlformats.org/officeDocument/2006/relationships/customXml" Target="../ink/ink161.xml"/><Relationship Id="rId39" Type="http://schemas.openxmlformats.org/officeDocument/2006/relationships/image" Target="../media/image1910.emf"/><Relationship Id="rId21" Type="http://schemas.openxmlformats.org/officeDocument/2006/relationships/image" Target="../media/image1820.emf"/><Relationship Id="rId34" Type="http://schemas.openxmlformats.org/officeDocument/2006/relationships/customXml" Target="../ink/ink165.xml"/><Relationship Id="rId42" Type="http://schemas.openxmlformats.org/officeDocument/2006/relationships/customXml" Target="../ink/ink169.xml"/><Relationship Id="rId7" Type="http://schemas.openxmlformats.org/officeDocument/2006/relationships/image" Target="../media/image1750.emf"/><Relationship Id="rId2" Type="http://schemas.openxmlformats.org/officeDocument/2006/relationships/customXml" Target="../ink/ink149.xml"/><Relationship Id="rId16" Type="http://schemas.openxmlformats.org/officeDocument/2006/relationships/customXml" Target="../ink/ink156.xml"/><Relationship Id="rId29" Type="http://schemas.openxmlformats.org/officeDocument/2006/relationships/image" Target="../media/image1860.emf"/><Relationship Id="rId1" Type="http://schemas.openxmlformats.org/officeDocument/2006/relationships/slideLayout" Target="../slideLayouts/slideLayout6.xml"/><Relationship Id="rId6" Type="http://schemas.openxmlformats.org/officeDocument/2006/relationships/customXml" Target="../ink/ink151.xml"/><Relationship Id="rId11" Type="http://schemas.openxmlformats.org/officeDocument/2006/relationships/image" Target="../media/image1770.emf"/><Relationship Id="rId24" Type="http://schemas.openxmlformats.org/officeDocument/2006/relationships/customXml" Target="../ink/ink160.xml"/><Relationship Id="rId32" Type="http://schemas.openxmlformats.org/officeDocument/2006/relationships/customXml" Target="../ink/ink164.xml"/><Relationship Id="rId37" Type="http://schemas.openxmlformats.org/officeDocument/2006/relationships/image" Target="../media/image1900.emf"/><Relationship Id="rId40" Type="http://schemas.openxmlformats.org/officeDocument/2006/relationships/customXml" Target="../ink/ink168.xml"/><Relationship Id="rId45" Type="http://schemas.openxmlformats.org/officeDocument/2006/relationships/image" Target="../media/image1940.emf"/><Relationship Id="rId5" Type="http://schemas.openxmlformats.org/officeDocument/2006/relationships/image" Target="../media/image1740.emf"/><Relationship Id="rId15" Type="http://schemas.openxmlformats.org/officeDocument/2006/relationships/image" Target="../media/image1790.emf"/><Relationship Id="rId23" Type="http://schemas.openxmlformats.org/officeDocument/2006/relationships/image" Target="../media/image1830.emf"/><Relationship Id="rId28" Type="http://schemas.openxmlformats.org/officeDocument/2006/relationships/customXml" Target="../ink/ink162.xml"/><Relationship Id="rId36" Type="http://schemas.openxmlformats.org/officeDocument/2006/relationships/customXml" Target="../ink/ink166.xml"/><Relationship Id="rId10" Type="http://schemas.openxmlformats.org/officeDocument/2006/relationships/customXml" Target="../ink/ink153.xml"/><Relationship Id="rId19" Type="http://schemas.openxmlformats.org/officeDocument/2006/relationships/image" Target="../media/image1810.emf"/><Relationship Id="rId31" Type="http://schemas.openxmlformats.org/officeDocument/2006/relationships/image" Target="../media/image1870.emf"/><Relationship Id="rId44" Type="http://schemas.openxmlformats.org/officeDocument/2006/relationships/customXml" Target="../ink/ink170.xml"/><Relationship Id="rId4" Type="http://schemas.openxmlformats.org/officeDocument/2006/relationships/customXml" Target="../ink/ink150.xml"/><Relationship Id="rId9" Type="http://schemas.openxmlformats.org/officeDocument/2006/relationships/image" Target="../media/image1760.emf"/><Relationship Id="rId14" Type="http://schemas.openxmlformats.org/officeDocument/2006/relationships/customXml" Target="../ink/ink155.xml"/><Relationship Id="rId22" Type="http://schemas.openxmlformats.org/officeDocument/2006/relationships/customXml" Target="../ink/ink159.xml"/><Relationship Id="rId27" Type="http://schemas.openxmlformats.org/officeDocument/2006/relationships/image" Target="../media/image1850.emf"/><Relationship Id="rId30" Type="http://schemas.openxmlformats.org/officeDocument/2006/relationships/customXml" Target="../ink/ink163.xml"/><Relationship Id="rId35" Type="http://schemas.openxmlformats.org/officeDocument/2006/relationships/image" Target="../media/image1890.emf"/><Relationship Id="rId43" Type="http://schemas.openxmlformats.org/officeDocument/2006/relationships/image" Target="../media/image1930.emf"/><Relationship Id="rId8" Type="http://schemas.openxmlformats.org/officeDocument/2006/relationships/customXml" Target="../ink/ink152.xml"/><Relationship Id="rId3" Type="http://schemas.openxmlformats.org/officeDocument/2006/relationships/image" Target="../media/image1730.emf"/><Relationship Id="rId12" Type="http://schemas.openxmlformats.org/officeDocument/2006/relationships/customXml" Target="../ink/ink154.xml"/><Relationship Id="rId17" Type="http://schemas.openxmlformats.org/officeDocument/2006/relationships/image" Target="../media/image1800.emf"/><Relationship Id="rId25" Type="http://schemas.openxmlformats.org/officeDocument/2006/relationships/image" Target="../media/image1840.emf"/><Relationship Id="rId33" Type="http://schemas.openxmlformats.org/officeDocument/2006/relationships/image" Target="../media/image1880.emf"/><Relationship Id="rId38" Type="http://schemas.openxmlformats.org/officeDocument/2006/relationships/customXml" Target="../ink/ink167.xml"/><Relationship Id="rId20" Type="http://schemas.openxmlformats.org/officeDocument/2006/relationships/customXml" Target="../ink/ink158.xml"/><Relationship Id="rId41" Type="http://schemas.openxmlformats.org/officeDocument/2006/relationships/image" Target="../media/image192.emf"/></Relationships>
</file>

<file path=ppt/slides/_rels/slide64.xml.rels><?xml version="1.0" encoding="UTF-8" standalone="yes"?>
<Relationships xmlns="http://schemas.openxmlformats.org/package/2006/relationships"><Relationship Id="rId8" Type="http://schemas.openxmlformats.org/officeDocument/2006/relationships/customXml" Target="../ink/ink174.xml"/><Relationship Id="rId3" Type="http://schemas.openxmlformats.org/officeDocument/2006/relationships/image" Target="../media/image1950.emf"/><Relationship Id="rId7" Type="http://schemas.openxmlformats.org/officeDocument/2006/relationships/image" Target="../media/image1970.emf"/><Relationship Id="rId2" Type="http://schemas.openxmlformats.org/officeDocument/2006/relationships/customXml" Target="../ink/ink171.xml"/><Relationship Id="rId1" Type="http://schemas.openxmlformats.org/officeDocument/2006/relationships/slideLayout" Target="../slideLayouts/slideLayout6.xml"/><Relationship Id="rId6" Type="http://schemas.openxmlformats.org/officeDocument/2006/relationships/customXml" Target="../ink/ink173.xml"/><Relationship Id="rId11" Type="http://schemas.openxmlformats.org/officeDocument/2006/relationships/image" Target="../media/image1990.emf"/><Relationship Id="rId5" Type="http://schemas.openxmlformats.org/officeDocument/2006/relationships/image" Target="../media/image1960.emf"/><Relationship Id="rId10" Type="http://schemas.openxmlformats.org/officeDocument/2006/relationships/customXml" Target="../ink/ink175.xml"/><Relationship Id="rId4" Type="http://schemas.openxmlformats.org/officeDocument/2006/relationships/customXml" Target="../ink/ink172.xml"/><Relationship Id="rId9" Type="http://schemas.openxmlformats.org/officeDocument/2006/relationships/image" Target="../media/image1980.emf"/></Relationships>
</file>

<file path=ppt/slides/_rels/slide65.xml.rels><?xml version="1.0" encoding="UTF-8" standalone="yes"?>
<Relationships xmlns="http://schemas.openxmlformats.org/package/2006/relationships"><Relationship Id="rId8" Type="http://schemas.openxmlformats.org/officeDocument/2006/relationships/customXml" Target="../ink/ink179.xml"/><Relationship Id="rId13" Type="http://schemas.openxmlformats.org/officeDocument/2006/relationships/image" Target="../media/image2050.emf"/><Relationship Id="rId3" Type="http://schemas.openxmlformats.org/officeDocument/2006/relationships/image" Target="../media/image2000.emf"/><Relationship Id="rId7" Type="http://schemas.openxmlformats.org/officeDocument/2006/relationships/image" Target="../media/image2020.emf"/><Relationship Id="rId12" Type="http://schemas.openxmlformats.org/officeDocument/2006/relationships/customXml" Target="../ink/ink181.xml"/><Relationship Id="rId2" Type="http://schemas.openxmlformats.org/officeDocument/2006/relationships/customXml" Target="../ink/ink176.xml"/><Relationship Id="rId1" Type="http://schemas.openxmlformats.org/officeDocument/2006/relationships/slideLayout" Target="../slideLayouts/slideLayout6.xml"/><Relationship Id="rId6" Type="http://schemas.openxmlformats.org/officeDocument/2006/relationships/customXml" Target="../ink/ink178.xml"/><Relationship Id="rId11" Type="http://schemas.openxmlformats.org/officeDocument/2006/relationships/image" Target="../media/image2040.emf"/><Relationship Id="rId5" Type="http://schemas.openxmlformats.org/officeDocument/2006/relationships/image" Target="../media/image2010.emf"/><Relationship Id="rId15" Type="http://schemas.openxmlformats.org/officeDocument/2006/relationships/image" Target="../media/image2060.emf"/><Relationship Id="rId10" Type="http://schemas.openxmlformats.org/officeDocument/2006/relationships/customXml" Target="../ink/ink180.xml"/><Relationship Id="rId4" Type="http://schemas.openxmlformats.org/officeDocument/2006/relationships/customXml" Target="../ink/ink177.xml"/><Relationship Id="rId9" Type="http://schemas.openxmlformats.org/officeDocument/2006/relationships/image" Target="../media/image2030.emf"/><Relationship Id="rId14" Type="http://schemas.openxmlformats.org/officeDocument/2006/relationships/customXml" Target="../ink/ink182.xml"/></Relationships>
</file>

<file path=ppt/slides/_rels/slide66.xml.rels><?xml version="1.0" encoding="UTF-8" standalone="yes"?>
<Relationships xmlns="http://schemas.openxmlformats.org/package/2006/relationships"><Relationship Id="rId13" Type="http://schemas.openxmlformats.org/officeDocument/2006/relationships/image" Target="../media/image2120.emf"/><Relationship Id="rId18" Type="http://schemas.openxmlformats.org/officeDocument/2006/relationships/customXml" Target="../ink/ink191.xml"/><Relationship Id="rId26" Type="http://schemas.openxmlformats.org/officeDocument/2006/relationships/customXml" Target="../ink/ink195.xml"/><Relationship Id="rId21" Type="http://schemas.openxmlformats.org/officeDocument/2006/relationships/image" Target="../media/image2160.emf"/><Relationship Id="rId34" Type="http://schemas.openxmlformats.org/officeDocument/2006/relationships/customXml" Target="../ink/ink199.xml"/><Relationship Id="rId7" Type="http://schemas.openxmlformats.org/officeDocument/2006/relationships/image" Target="../media/image2090.emf"/><Relationship Id="rId12" Type="http://schemas.openxmlformats.org/officeDocument/2006/relationships/customXml" Target="../ink/ink188.xml"/><Relationship Id="rId17" Type="http://schemas.openxmlformats.org/officeDocument/2006/relationships/image" Target="../media/image2140.emf"/><Relationship Id="rId25" Type="http://schemas.openxmlformats.org/officeDocument/2006/relationships/image" Target="../media/image2180.emf"/><Relationship Id="rId33" Type="http://schemas.openxmlformats.org/officeDocument/2006/relationships/image" Target="../media/image2220.emf"/><Relationship Id="rId2" Type="http://schemas.openxmlformats.org/officeDocument/2006/relationships/customXml" Target="../ink/ink183.xml"/><Relationship Id="rId16" Type="http://schemas.openxmlformats.org/officeDocument/2006/relationships/customXml" Target="../ink/ink190.xml"/><Relationship Id="rId20" Type="http://schemas.openxmlformats.org/officeDocument/2006/relationships/customXml" Target="../ink/ink192.xml"/><Relationship Id="rId29" Type="http://schemas.openxmlformats.org/officeDocument/2006/relationships/image" Target="../media/image2200.emf"/><Relationship Id="rId1" Type="http://schemas.openxmlformats.org/officeDocument/2006/relationships/slideLayout" Target="../slideLayouts/slideLayout6.xml"/><Relationship Id="rId6" Type="http://schemas.openxmlformats.org/officeDocument/2006/relationships/customXml" Target="../ink/ink185.xml"/><Relationship Id="rId11" Type="http://schemas.openxmlformats.org/officeDocument/2006/relationships/image" Target="../media/image2110.emf"/><Relationship Id="rId24" Type="http://schemas.openxmlformats.org/officeDocument/2006/relationships/customXml" Target="../ink/ink194.xml"/><Relationship Id="rId32" Type="http://schemas.openxmlformats.org/officeDocument/2006/relationships/customXml" Target="../ink/ink198.xml"/><Relationship Id="rId37" Type="http://schemas.openxmlformats.org/officeDocument/2006/relationships/image" Target="../media/image2240.emf"/><Relationship Id="rId5" Type="http://schemas.openxmlformats.org/officeDocument/2006/relationships/image" Target="../media/image2080.emf"/><Relationship Id="rId15" Type="http://schemas.openxmlformats.org/officeDocument/2006/relationships/image" Target="../media/image2130.emf"/><Relationship Id="rId23" Type="http://schemas.openxmlformats.org/officeDocument/2006/relationships/image" Target="../media/image2170.emf"/><Relationship Id="rId28" Type="http://schemas.openxmlformats.org/officeDocument/2006/relationships/customXml" Target="../ink/ink196.xml"/><Relationship Id="rId36" Type="http://schemas.openxmlformats.org/officeDocument/2006/relationships/customXml" Target="../ink/ink200.xml"/><Relationship Id="rId10" Type="http://schemas.openxmlformats.org/officeDocument/2006/relationships/customXml" Target="../ink/ink187.xml"/><Relationship Id="rId19" Type="http://schemas.openxmlformats.org/officeDocument/2006/relationships/image" Target="../media/image2150.emf"/><Relationship Id="rId31" Type="http://schemas.openxmlformats.org/officeDocument/2006/relationships/image" Target="../media/image2210.emf"/><Relationship Id="rId4" Type="http://schemas.openxmlformats.org/officeDocument/2006/relationships/customXml" Target="../ink/ink184.xml"/><Relationship Id="rId9" Type="http://schemas.openxmlformats.org/officeDocument/2006/relationships/image" Target="../media/image2100.emf"/><Relationship Id="rId14" Type="http://schemas.openxmlformats.org/officeDocument/2006/relationships/customXml" Target="../ink/ink189.xml"/><Relationship Id="rId22" Type="http://schemas.openxmlformats.org/officeDocument/2006/relationships/customXml" Target="../ink/ink193.xml"/><Relationship Id="rId27" Type="http://schemas.openxmlformats.org/officeDocument/2006/relationships/image" Target="../media/image2190.emf"/><Relationship Id="rId30" Type="http://schemas.openxmlformats.org/officeDocument/2006/relationships/customXml" Target="../ink/ink197.xml"/><Relationship Id="rId35" Type="http://schemas.openxmlformats.org/officeDocument/2006/relationships/image" Target="../media/image2230.emf"/><Relationship Id="rId8" Type="http://schemas.openxmlformats.org/officeDocument/2006/relationships/customXml" Target="../ink/ink186.xml"/><Relationship Id="rId3" Type="http://schemas.openxmlformats.org/officeDocument/2006/relationships/image" Target="../media/image2070.emf"/></Relationships>
</file>

<file path=ppt/slides/_rels/slide67.xml.rels><?xml version="1.0" encoding="UTF-8" standalone="yes"?>
<Relationships xmlns="http://schemas.openxmlformats.org/package/2006/relationships"><Relationship Id="rId8" Type="http://schemas.openxmlformats.org/officeDocument/2006/relationships/customXml" Target="../ink/ink204.xml"/><Relationship Id="rId13" Type="http://schemas.openxmlformats.org/officeDocument/2006/relationships/image" Target="../media/image2300.emf"/><Relationship Id="rId18" Type="http://schemas.openxmlformats.org/officeDocument/2006/relationships/customXml" Target="../ink/ink209.xml"/><Relationship Id="rId3" Type="http://schemas.openxmlformats.org/officeDocument/2006/relationships/image" Target="../media/image2250.emf"/><Relationship Id="rId21" Type="http://schemas.openxmlformats.org/officeDocument/2006/relationships/image" Target="../media/image2340.emf"/><Relationship Id="rId7" Type="http://schemas.openxmlformats.org/officeDocument/2006/relationships/image" Target="../media/image2270.emf"/><Relationship Id="rId12" Type="http://schemas.openxmlformats.org/officeDocument/2006/relationships/customXml" Target="../ink/ink206.xml"/><Relationship Id="rId17" Type="http://schemas.openxmlformats.org/officeDocument/2006/relationships/image" Target="../media/image2320.emf"/><Relationship Id="rId2" Type="http://schemas.openxmlformats.org/officeDocument/2006/relationships/customXml" Target="../ink/ink201.xml"/><Relationship Id="rId16" Type="http://schemas.openxmlformats.org/officeDocument/2006/relationships/customXml" Target="../ink/ink208.xml"/><Relationship Id="rId20" Type="http://schemas.openxmlformats.org/officeDocument/2006/relationships/customXml" Target="../ink/ink210.xml"/><Relationship Id="rId1" Type="http://schemas.openxmlformats.org/officeDocument/2006/relationships/slideLayout" Target="../slideLayouts/slideLayout6.xml"/><Relationship Id="rId6" Type="http://schemas.openxmlformats.org/officeDocument/2006/relationships/customXml" Target="../ink/ink203.xml"/><Relationship Id="rId11" Type="http://schemas.openxmlformats.org/officeDocument/2006/relationships/image" Target="../media/image2290.emf"/><Relationship Id="rId5" Type="http://schemas.openxmlformats.org/officeDocument/2006/relationships/image" Target="../media/image2260.emf"/><Relationship Id="rId15" Type="http://schemas.openxmlformats.org/officeDocument/2006/relationships/image" Target="../media/image2310.emf"/><Relationship Id="rId23" Type="http://schemas.openxmlformats.org/officeDocument/2006/relationships/image" Target="../media/image2350.emf"/><Relationship Id="rId10" Type="http://schemas.openxmlformats.org/officeDocument/2006/relationships/customXml" Target="../ink/ink205.xml"/><Relationship Id="rId19" Type="http://schemas.openxmlformats.org/officeDocument/2006/relationships/image" Target="../media/image2330.emf"/><Relationship Id="rId4" Type="http://schemas.openxmlformats.org/officeDocument/2006/relationships/customXml" Target="../ink/ink202.xml"/><Relationship Id="rId9" Type="http://schemas.openxmlformats.org/officeDocument/2006/relationships/image" Target="../media/image2280.emf"/><Relationship Id="rId14" Type="http://schemas.openxmlformats.org/officeDocument/2006/relationships/customXml" Target="../ink/ink207.xml"/><Relationship Id="rId22" Type="http://schemas.openxmlformats.org/officeDocument/2006/relationships/customXml" Target="../ink/ink211.xml"/></Relationships>
</file>

<file path=ppt/slides/_rels/slide68.xml.rels><?xml version="1.0" encoding="UTF-8" standalone="yes"?>
<Relationships xmlns="http://schemas.openxmlformats.org/package/2006/relationships"><Relationship Id="rId8" Type="http://schemas.openxmlformats.org/officeDocument/2006/relationships/customXml" Target="../ink/ink215.xml"/><Relationship Id="rId13" Type="http://schemas.openxmlformats.org/officeDocument/2006/relationships/image" Target="../media/image2410.emf"/><Relationship Id="rId3" Type="http://schemas.openxmlformats.org/officeDocument/2006/relationships/image" Target="../media/image2360.emf"/><Relationship Id="rId7" Type="http://schemas.openxmlformats.org/officeDocument/2006/relationships/image" Target="../media/image2380.emf"/><Relationship Id="rId12" Type="http://schemas.openxmlformats.org/officeDocument/2006/relationships/customXml" Target="../ink/ink217.xml"/><Relationship Id="rId2" Type="http://schemas.openxmlformats.org/officeDocument/2006/relationships/customXml" Target="../ink/ink212.xml"/><Relationship Id="rId1" Type="http://schemas.openxmlformats.org/officeDocument/2006/relationships/slideLayout" Target="../slideLayouts/slideLayout6.xml"/><Relationship Id="rId6" Type="http://schemas.openxmlformats.org/officeDocument/2006/relationships/customXml" Target="../ink/ink214.xml"/><Relationship Id="rId11" Type="http://schemas.openxmlformats.org/officeDocument/2006/relationships/image" Target="../media/image2400.emf"/><Relationship Id="rId5" Type="http://schemas.openxmlformats.org/officeDocument/2006/relationships/image" Target="../media/image2370.emf"/><Relationship Id="rId15" Type="http://schemas.openxmlformats.org/officeDocument/2006/relationships/image" Target="../media/image2420.emf"/><Relationship Id="rId10" Type="http://schemas.openxmlformats.org/officeDocument/2006/relationships/customXml" Target="../ink/ink216.xml"/><Relationship Id="rId4" Type="http://schemas.openxmlformats.org/officeDocument/2006/relationships/customXml" Target="../ink/ink213.xml"/><Relationship Id="rId9" Type="http://schemas.openxmlformats.org/officeDocument/2006/relationships/image" Target="../media/image2390.emf"/><Relationship Id="rId14" Type="http://schemas.openxmlformats.org/officeDocument/2006/relationships/customXml" Target="../ink/ink218.xml"/></Relationships>
</file>

<file path=ppt/slides/_rels/slide69.xml.rels><?xml version="1.0" encoding="UTF-8" standalone="yes"?>
<Relationships xmlns="http://schemas.openxmlformats.org/package/2006/relationships"><Relationship Id="rId8" Type="http://schemas.openxmlformats.org/officeDocument/2006/relationships/customXml" Target="../ink/ink222.xml"/><Relationship Id="rId13" Type="http://schemas.openxmlformats.org/officeDocument/2006/relationships/image" Target="../media/image248.emf"/><Relationship Id="rId3" Type="http://schemas.openxmlformats.org/officeDocument/2006/relationships/image" Target="../media/image2430.emf"/><Relationship Id="rId7" Type="http://schemas.openxmlformats.org/officeDocument/2006/relationships/image" Target="../media/image2450.emf"/><Relationship Id="rId12" Type="http://schemas.openxmlformats.org/officeDocument/2006/relationships/customXml" Target="../ink/ink224.xml"/><Relationship Id="rId2" Type="http://schemas.openxmlformats.org/officeDocument/2006/relationships/customXml" Target="../ink/ink219.xml"/><Relationship Id="rId1" Type="http://schemas.openxmlformats.org/officeDocument/2006/relationships/slideLayout" Target="../slideLayouts/slideLayout6.xml"/><Relationship Id="rId6" Type="http://schemas.openxmlformats.org/officeDocument/2006/relationships/customXml" Target="../ink/ink221.xml"/><Relationship Id="rId11" Type="http://schemas.openxmlformats.org/officeDocument/2006/relationships/image" Target="../media/image2470.emf"/><Relationship Id="rId5" Type="http://schemas.openxmlformats.org/officeDocument/2006/relationships/image" Target="../media/image2440.emf"/><Relationship Id="rId10" Type="http://schemas.openxmlformats.org/officeDocument/2006/relationships/customXml" Target="../ink/ink223.xml"/><Relationship Id="rId4" Type="http://schemas.openxmlformats.org/officeDocument/2006/relationships/customXml" Target="../ink/ink220.xml"/><Relationship Id="rId9" Type="http://schemas.openxmlformats.org/officeDocument/2006/relationships/image" Target="../media/image2460.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3" Type="http://schemas.openxmlformats.org/officeDocument/2006/relationships/image" Target="../media/image2540.emf"/><Relationship Id="rId18" Type="http://schemas.openxmlformats.org/officeDocument/2006/relationships/customXml" Target="../ink/ink233.xml"/><Relationship Id="rId26" Type="http://schemas.openxmlformats.org/officeDocument/2006/relationships/customXml" Target="../ink/ink237.xml"/><Relationship Id="rId39" Type="http://schemas.openxmlformats.org/officeDocument/2006/relationships/image" Target="../media/image267.emf"/><Relationship Id="rId21" Type="http://schemas.openxmlformats.org/officeDocument/2006/relationships/image" Target="../media/image258.emf"/><Relationship Id="rId34" Type="http://schemas.openxmlformats.org/officeDocument/2006/relationships/customXml" Target="../ink/ink241.xml"/><Relationship Id="rId42" Type="http://schemas.openxmlformats.org/officeDocument/2006/relationships/customXml" Target="../ink/ink245.xml"/><Relationship Id="rId47" Type="http://schemas.openxmlformats.org/officeDocument/2006/relationships/image" Target="../media/image271.emf"/><Relationship Id="rId50" Type="http://schemas.openxmlformats.org/officeDocument/2006/relationships/customXml" Target="../ink/ink249.xml"/><Relationship Id="rId55" Type="http://schemas.openxmlformats.org/officeDocument/2006/relationships/image" Target="../media/image275.emf"/><Relationship Id="rId7" Type="http://schemas.openxmlformats.org/officeDocument/2006/relationships/image" Target="../media/image2510.emf"/><Relationship Id="rId2" Type="http://schemas.openxmlformats.org/officeDocument/2006/relationships/customXml" Target="../ink/ink225.xml"/><Relationship Id="rId16" Type="http://schemas.openxmlformats.org/officeDocument/2006/relationships/customXml" Target="../ink/ink232.xml"/><Relationship Id="rId29" Type="http://schemas.openxmlformats.org/officeDocument/2006/relationships/image" Target="../media/image262.emf"/><Relationship Id="rId11" Type="http://schemas.openxmlformats.org/officeDocument/2006/relationships/image" Target="../media/image2530.emf"/><Relationship Id="rId24" Type="http://schemas.openxmlformats.org/officeDocument/2006/relationships/customXml" Target="../ink/ink236.xml"/><Relationship Id="rId32" Type="http://schemas.openxmlformats.org/officeDocument/2006/relationships/customXml" Target="../ink/ink240.xml"/><Relationship Id="rId37" Type="http://schemas.openxmlformats.org/officeDocument/2006/relationships/image" Target="../media/image266.emf"/><Relationship Id="rId40" Type="http://schemas.openxmlformats.org/officeDocument/2006/relationships/customXml" Target="../ink/ink244.xml"/><Relationship Id="rId45" Type="http://schemas.openxmlformats.org/officeDocument/2006/relationships/image" Target="../media/image270.emf"/><Relationship Id="rId53" Type="http://schemas.openxmlformats.org/officeDocument/2006/relationships/image" Target="../media/image274.emf"/><Relationship Id="rId5" Type="http://schemas.openxmlformats.org/officeDocument/2006/relationships/image" Target="../media/image2500.emf"/><Relationship Id="rId19" Type="http://schemas.openxmlformats.org/officeDocument/2006/relationships/image" Target="../media/image2570.emf"/><Relationship Id="rId4" Type="http://schemas.openxmlformats.org/officeDocument/2006/relationships/customXml" Target="../ink/ink226.xml"/><Relationship Id="rId9" Type="http://schemas.openxmlformats.org/officeDocument/2006/relationships/image" Target="../media/image2520.emf"/><Relationship Id="rId14" Type="http://schemas.openxmlformats.org/officeDocument/2006/relationships/customXml" Target="../ink/ink231.xml"/><Relationship Id="rId22" Type="http://schemas.openxmlformats.org/officeDocument/2006/relationships/customXml" Target="../ink/ink235.xml"/><Relationship Id="rId27" Type="http://schemas.openxmlformats.org/officeDocument/2006/relationships/image" Target="../media/image261.emf"/><Relationship Id="rId30" Type="http://schemas.openxmlformats.org/officeDocument/2006/relationships/customXml" Target="../ink/ink239.xml"/><Relationship Id="rId35" Type="http://schemas.openxmlformats.org/officeDocument/2006/relationships/image" Target="../media/image265.emf"/><Relationship Id="rId43" Type="http://schemas.openxmlformats.org/officeDocument/2006/relationships/image" Target="../media/image269.emf"/><Relationship Id="rId48" Type="http://schemas.openxmlformats.org/officeDocument/2006/relationships/customXml" Target="../ink/ink248.xml"/><Relationship Id="rId56" Type="http://schemas.openxmlformats.org/officeDocument/2006/relationships/customXml" Target="../ink/ink252.xml"/><Relationship Id="rId8" Type="http://schemas.openxmlformats.org/officeDocument/2006/relationships/customXml" Target="../ink/ink228.xml"/><Relationship Id="rId51" Type="http://schemas.openxmlformats.org/officeDocument/2006/relationships/image" Target="../media/image273.emf"/><Relationship Id="rId3" Type="http://schemas.openxmlformats.org/officeDocument/2006/relationships/image" Target="../media/image249.emf"/><Relationship Id="rId12" Type="http://schemas.openxmlformats.org/officeDocument/2006/relationships/customXml" Target="../ink/ink230.xml"/><Relationship Id="rId17" Type="http://schemas.openxmlformats.org/officeDocument/2006/relationships/image" Target="../media/image2560.emf"/><Relationship Id="rId25" Type="http://schemas.openxmlformats.org/officeDocument/2006/relationships/image" Target="../media/image260.emf"/><Relationship Id="rId33" Type="http://schemas.openxmlformats.org/officeDocument/2006/relationships/image" Target="../media/image264.emf"/><Relationship Id="rId38" Type="http://schemas.openxmlformats.org/officeDocument/2006/relationships/customXml" Target="../ink/ink243.xml"/><Relationship Id="rId46" Type="http://schemas.openxmlformats.org/officeDocument/2006/relationships/customXml" Target="../ink/ink247.xml"/><Relationship Id="rId20" Type="http://schemas.openxmlformats.org/officeDocument/2006/relationships/customXml" Target="../ink/ink234.xml"/><Relationship Id="rId41" Type="http://schemas.openxmlformats.org/officeDocument/2006/relationships/image" Target="../media/image268.emf"/><Relationship Id="rId54" Type="http://schemas.openxmlformats.org/officeDocument/2006/relationships/customXml" Target="../ink/ink251.xml"/><Relationship Id="rId1" Type="http://schemas.openxmlformats.org/officeDocument/2006/relationships/slideLayout" Target="../slideLayouts/slideLayout6.xml"/><Relationship Id="rId6" Type="http://schemas.openxmlformats.org/officeDocument/2006/relationships/customXml" Target="../ink/ink227.xml"/><Relationship Id="rId15" Type="http://schemas.openxmlformats.org/officeDocument/2006/relationships/image" Target="../media/image255.emf"/><Relationship Id="rId23" Type="http://schemas.openxmlformats.org/officeDocument/2006/relationships/image" Target="../media/image259.emf"/><Relationship Id="rId28" Type="http://schemas.openxmlformats.org/officeDocument/2006/relationships/customXml" Target="../ink/ink238.xml"/><Relationship Id="rId36" Type="http://schemas.openxmlformats.org/officeDocument/2006/relationships/customXml" Target="../ink/ink242.xml"/><Relationship Id="rId49" Type="http://schemas.openxmlformats.org/officeDocument/2006/relationships/image" Target="../media/image272.emf"/><Relationship Id="rId57" Type="http://schemas.openxmlformats.org/officeDocument/2006/relationships/image" Target="../media/image276.emf"/><Relationship Id="rId10" Type="http://schemas.openxmlformats.org/officeDocument/2006/relationships/customXml" Target="../ink/ink229.xml"/><Relationship Id="rId31" Type="http://schemas.openxmlformats.org/officeDocument/2006/relationships/image" Target="../media/image263.emf"/><Relationship Id="rId44" Type="http://schemas.openxmlformats.org/officeDocument/2006/relationships/customXml" Target="../ink/ink246.xml"/><Relationship Id="rId52" Type="http://schemas.openxmlformats.org/officeDocument/2006/relationships/customXml" Target="../ink/ink250.xml"/></Relationships>
</file>

<file path=ppt/slides/_rels/slide71.xml.rels><?xml version="1.0" encoding="UTF-8" standalone="yes"?>
<Relationships xmlns="http://schemas.openxmlformats.org/package/2006/relationships"><Relationship Id="rId8" Type="http://schemas.openxmlformats.org/officeDocument/2006/relationships/customXml" Target="../ink/ink256.xml"/><Relationship Id="rId13" Type="http://schemas.openxmlformats.org/officeDocument/2006/relationships/image" Target="../media/image282.emf"/><Relationship Id="rId3" Type="http://schemas.openxmlformats.org/officeDocument/2006/relationships/image" Target="../media/image277.emf"/><Relationship Id="rId7" Type="http://schemas.openxmlformats.org/officeDocument/2006/relationships/image" Target="../media/image279.emf"/><Relationship Id="rId12" Type="http://schemas.openxmlformats.org/officeDocument/2006/relationships/customXml" Target="../ink/ink258.xml"/><Relationship Id="rId17" Type="http://schemas.openxmlformats.org/officeDocument/2006/relationships/image" Target="../media/image284.emf"/><Relationship Id="rId2" Type="http://schemas.openxmlformats.org/officeDocument/2006/relationships/customXml" Target="../ink/ink253.xml"/><Relationship Id="rId16" Type="http://schemas.openxmlformats.org/officeDocument/2006/relationships/customXml" Target="../ink/ink260.xml"/><Relationship Id="rId1" Type="http://schemas.openxmlformats.org/officeDocument/2006/relationships/slideLayout" Target="../slideLayouts/slideLayout6.xml"/><Relationship Id="rId6" Type="http://schemas.openxmlformats.org/officeDocument/2006/relationships/customXml" Target="../ink/ink255.xml"/><Relationship Id="rId11" Type="http://schemas.openxmlformats.org/officeDocument/2006/relationships/image" Target="../media/image281.emf"/><Relationship Id="rId5" Type="http://schemas.openxmlformats.org/officeDocument/2006/relationships/image" Target="../media/image278.emf"/><Relationship Id="rId15" Type="http://schemas.openxmlformats.org/officeDocument/2006/relationships/image" Target="../media/image283.emf"/><Relationship Id="rId10" Type="http://schemas.openxmlformats.org/officeDocument/2006/relationships/customXml" Target="../ink/ink257.xml"/><Relationship Id="rId4" Type="http://schemas.openxmlformats.org/officeDocument/2006/relationships/customXml" Target="../ink/ink254.xml"/><Relationship Id="rId9" Type="http://schemas.openxmlformats.org/officeDocument/2006/relationships/image" Target="../media/image280.emf"/><Relationship Id="rId14" Type="http://schemas.openxmlformats.org/officeDocument/2006/relationships/customXml" Target="../ink/ink259.xml"/></Relationships>
</file>

<file path=ppt/slides/_rels/slide72.xml.rels><?xml version="1.0" encoding="UTF-8" standalone="yes"?>
<Relationships xmlns="http://schemas.openxmlformats.org/package/2006/relationships"><Relationship Id="rId13" Type="http://schemas.openxmlformats.org/officeDocument/2006/relationships/image" Target="../media/image290.emf"/><Relationship Id="rId18" Type="http://schemas.openxmlformats.org/officeDocument/2006/relationships/customXml" Target="../ink/ink269.xml"/><Relationship Id="rId26" Type="http://schemas.openxmlformats.org/officeDocument/2006/relationships/customXml" Target="../ink/ink273.xml"/><Relationship Id="rId39" Type="http://schemas.openxmlformats.org/officeDocument/2006/relationships/image" Target="../media/image3030.emf"/><Relationship Id="rId21" Type="http://schemas.openxmlformats.org/officeDocument/2006/relationships/image" Target="../media/image2940.emf"/><Relationship Id="rId34" Type="http://schemas.openxmlformats.org/officeDocument/2006/relationships/customXml" Target="../ink/ink277.xml"/><Relationship Id="rId7" Type="http://schemas.openxmlformats.org/officeDocument/2006/relationships/image" Target="../media/image287.emf"/><Relationship Id="rId12" Type="http://schemas.openxmlformats.org/officeDocument/2006/relationships/customXml" Target="../ink/ink266.xml"/><Relationship Id="rId17" Type="http://schemas.openxmlformats.org/officeDocument/2006/relationships/image" Target="../media/image2920.emf"/><Relationship Id="rId25" Type="http://schemas.openxmlformats.org/officeDocument/2006/relationships/image" Target="../media/image2960.emf"/><Relationship Id="rId33" Type="http://schemas.openxmlformats.org/officeDocument/2006/relationships/image" Target="../media/image3000.emf"/><Relationship Id="rId38" Type="http://schemas.openxmlformats.org/officeDocument/2006/relationships/customXml" Target="../ink/ink279.xml"/><Relationship Id="rId2" Type="http://schemas.openxmlformats.org/officeDocument/2006/relationships/customXml" Target="../ink/ink261.xml"/><Relationship Id="rId16" Type="http://schemas.openxmlformats.org/officeDocument/2006/relationships/customXml" Target="../ink/ink268.xml"/><Relationship Id="rId20" Type="http://schemas.openxmlformats.org/officeDocument/2006/relationships/customXml" Target="../ink/ink270.xml"/><Relationship Id="rId29" Type="http://schemas.openxmlformats.org/officeDocument/2006/relationships/image" Target="../media/image2980.emf"/><Relationship Id="rId1" Type="http://schemas.openxmlformats.org/officeDocument/2006/relationships/slideLayout" Target="../slideLayouts/slideLayout6.xml"/><Relationship Id="rId6" Type="http://schemas.openxmlformats.org/officeDocument/2006/relationships/customXml" Target="../ink/ink263.xml"/><Relationship Id="rId11" Type="http://schemas.openxmlformats.org/officeDocument/2006/relationships/image" Target="../media/image289.emf"/><Relationship Id="rId24" Type="http://schemas.openxmlformats.org/officeDocument/2006/relationships/customXml" Target="../ink/ink272.xml"/><Relationship Id="rId32" Type="http://schemas.openxmlformats.org/officeDocument/2006/relationships/customXml" Target="../ink/ink276.xml"/><Relationship Id="rId37" Type="http://schemas.openxmlformats.org/officeDocument/2006/relationships/image" Target="../media/image3020.emf"/><Relationship Id="rId5" Type="http://schemas.openxmlformats.org/officeDocument/2006/relationships/image" Target="../media/image286.emf"/><Relationship Id="rId15" Type="http://schemas.openxmlformats.org/officeDocument/2006/relationships/image" Target="../media/image2910.emf"/><Relationship Id="rId23" Type="http://schemas.openxmlformats.org/officeDocument/2006/relationships/image" Target="../media/image2950.emf"/><Relationship Id="rId28" Type="http://schemas.openxmlformats.org/officeDocument/2006/relationships/customXml" Target="../ink/ink274.xml"/><Relationship Id="rId36" Type="http://schemas.openxmlformats.org/officeDocument/2006/relationships/customXml" Target="../ink/ink278.xml"/><Relationship Id="rId10" Type="http://schemas.openxmlformats.org/officeDocument/2006/relationships/customXml" Target="../ink/ink265.xml"/><Relationship Id="rId19" Type="http://schemas.openxmlformats.org/officeDocument/2006/relationships/image" Target="../media/image2930.emf"/><Relationship Id="rId31" Type="http://schemas.openxmlformats.org/officeDocument/2006/relationships/image" Target="../media/image2990.emf"/><Relationship Id="rId4" Type="http://schemas.openxmlformats.org/officeDocument/2006/relationships/customXml" Target="../ink/ink262.xml"/><Relationship Id="rId9" Type="http://schemas.openxmlformats.org/officeDocument/2006/relationships/image" Target="../media/image288.emf"/><Relationship Id="rId14" Type="http://schemas.openxmlformats.org/officeDocument/2006/relationships/customXml" Target="../ink/ink267.xml"/><Relationship Id="rId22" Type="http://schemas.openxmlformats.org/officeDocument/2006/relationships/customXml" Target="../ink/ink271.xml"/><Relationship Id="rId27" Type="http://schemas.openxmlformats.org/officeDocument/2006/relationships/image" Target="../media/image2970.emf"/><Relationship Id="rId30" Type="http://schemas.openxmlformats.org/officeDocument/2006/relationships/customXml" Target="../ink/ink275.xml"/><Relationship Id="rId35" Type="http://schemas.openxmlformats.org/officeDocument/2006/relationships/image" Target="../media/image3010.emf"/><Relationship Id="rId8" Type="http://schemas.openxmlformats.org/officeDocument/2006/relationships/customXml" Target="../ink/ink264.xml"/><Relationship Id="rId3" Type="http://schemas.openxmlformats.org/officeDocument/2006/relationships/image" Target="../media/image285.emf"/></Relationships>
</file>

<file path=ppt/slides/_rels/slide73.xml.rels><?xml version="1.0" encoding="UTF-8" standalone="yes"?>
<Relationships xmlns="http://schemas.openxmlformats.org/package/2006/relationships"><Relationship Id="rId8" Type="http://schemas.openxmlformats.org/officeDocument/2006/relationships/customXml" Target="../ink/ink283.xml"/><Relationship Id="rId13" Type="http://schemas.openxmlformats.org/officeDocument/2006/relationships/image" Target="../media/image308.emf"/><Relationship Id="rId18" Type="http://schemas.openxmlformats.org/officeDocument/2006/relationships/customXml" Target="../ink/ink288.xml"/><Relationship Id="rId3" Type="http://schemas.openxmlformats.org/officeDocument/2006/relationships/image" Target="../media/image1660.emf"/><Relationship Id="rId21" Type="http://schemas.openxmlformats.org/officeDocument/2006/relationships/image" Target="../media/image312.emf"/><Relationship Id="rId7" Type="http://schemas.openxmlformats.org/officeDocument/2006/relationships/image" Target="../media/image305.emf"/><Relationship Id="rId12" Type="http://schemas.openxmlformats.org/officeDocument/2006/relationships/customXml" Target="../ink/ink285.xml"/><Relationship Id="rId17" Type="http://schemas.openxmlformats.org/officeDocument/2006/relationships/image" Target="../media/image310.emf"/><Relationship Id="rId2" Type="http://schemas.openxmlformats.org/officeDocument/2006/relationships/customXml" Target="../ink/ink280.xml"/><Relationship Id="rId16" Type="http://schemas.openxmlformats.org/officeDocument/2006/relationships/customXml" Target="../ink/ink287.xml"/><Relationship Id="rId20" Type="http://schemas.openxmlformats.org/officeDocument/2006/relationships/customXml" Target="../ink/ink289.xml"/><Relationship Id="rId1" Type="http://schemas.openxmlformats.org/officeDocument/2006/relationships/slideLayout" Target="../slideLayouts/slideLayout6.xml"/><Relationship Id="rId6" Type="http://schemas.openxmlformats.org/officeDocument/2006/relationships/customXml" Target="../ink/ink282.xml"/><Relationship Id="rId11" Type="http://schemas.openxmlformats.org/officeDocument/2006/relationships/image" Target="../media/image307.emf"/><Relationship Id="rId5" Type="http://schemas.openxmlformats.org/officeDocument/2006/relationships/image" Target="../media/image304.emf"/><Relationship Id="rId15" Type="http://schemas.openxmlformats.org/officeDocument/2006/relationships/image" Target="../media/image309.emf"/><Relationship Id="rId23" Type="http://schemas.openxmlformats.org/officeDocument/2006/relationships/image" Target="../media/image313.emf"/><Relationship Id="rId10" Type="http://schemas.openxmlformats.org/officeDocument/2006/relationships/customXml" Target="../ink/ink284.xml"/><Relationship Id="rId19" Type="http://schemas.openxmlformats.org/officeDocument/2006/relationships/image" Target="../media/image311.emf"/><Relationship Id="rId4" Type="http://schemas.openxmlformats.org/officeDocument/2006/relationships/customXml" Target="../ink/ink281.xml"/><Relationship Id="rId9" Type="http://schemas.openxmlformats.org/officeDocument/2006/relationships/image" Target="../media/image306.emf"/><Relationship Id="rId14" Type="http://schemas.openxmlformats.org/officeDocument/2006/relationships/customXml" Target="../ink/ink286.xml"/><Relationship Id="rId22" Type="http://schemas.openxmlformats.org/officeDocument/2006/relationships/customXml" Target="../ink/ink290.xml"/></Relationships>
</file>

<file path=ppt/slides/_rels/slide74.xml.rels><?xml version="1.0" encoding="UTF-8" standalone="yes"?>
<Relationships xmlns="http://schemas.openxmlformats.org/package/2006/relationships"><Relationship Id="rId8" Type="http://schemas.openxmlformats.org/officeDocument/2006/relationships/image" Target="../media/image317.emf"/><Relationship Id="rId13" Type="http://schemas.openxmlformats.org/officeDocument/2006/relationships/customXml" Target="../ink/ink296.xml"/><Relationship Id="rId18" Type="http://schemas.openxmlformats.org/officeDocument/2006/relationships/image" Target="../media/image322.emf"/><Relationship Id="rId3" Type="http://schemas.openxmlformats.org/officeDocument/2006/relationships/customXml" Target="../ink/ink291.xml"/><Relationship Id="rId21" Type="http://schemas.openxmlformats.org/officeDocument/2006/relationships/customXml" Target="../ink/ink300.xml"/><Relationship Id="rId7" Type="http://schemas.openxmlformats.org/officeDocument/2006/relationships/customXml" Target="../ink/ink293.xml"/><Relationship Id="rId12" Type="http://schemas.openxmlformats.org/officeDocument/2006/relationships/image" Target="../media/image319.emf"/><Relationship Id="rId17" Type="http://schemas.openxmlformats.org/officeDocument/2006/relationships/customXml" Target="../ink/ink298.xml"/><Relationship Id="rId2" Type="http://schemas.openxmlformats.org/officeDocument/2006/relationships/image" Target="../media/image176.png"/><Relationship Id="rId16" Type="http://schemas.openxmlformats.org/officeDocument/2006/relationships/image" Target="../media/image321.emf"/><Relationship Id="rId20" Type="http://schemas.openxmlformats.org/officeDocument/2006/relationships/image" Target="../media/image323.emf"/><Relationship Id="rId1" Type="http://schemas.openxmlformats.org/officeDocument/2006/relationships/slideLayout" Target="../slideLayouts/slideLayout6.xml"/><Relationship Id="rId6" Type="http://schemas.openxmlformats.org/officeDocument/2006/relationships/image" Target="../media/image316.emf"/><Relationship Id="rId11" Type="http://schemas.openxmlformats.org/officeDocument/2006/relationships/customXml" Target="../ink/ink295.xml"/><Relationship Id="rId24" Type="http://schemas.openxmlformats.org/officeDocument/2006/relationships/image" Target="../media/image325.emf"/><Relationship Id="rId5" Type="http://schemas.openxmlformats.org/officeDocument/2006/relationships/customXml" Target="../ink/ink292.xml"/><Relationship Id="rId15" Type="http://schemas.openxmlformats.org/officeDocument/2006/relationships/customXml" Target="../ink/ink297.xml"/><Relationship Id="rId23" Type="http://schemas.openxmlformats.org/officeDocument/2006/relationships/customXml" Target="../ink/ink301.xml"/><Relationship Id="rId10" Type="http://schemas.openxmlformats.org/officeDocument/2006/relationships/image" Target="../media/image318.emf"/><Relationship Id="rId19" Type="http://schemas.openxmlformats.org/officeDocument/2006/relationships/customXml" Target="../ink/ink299.xml"/><Relationship Id="rId4" Type="http://schemas.openxmlformats.org/officeDocument/2006/relationships/image" Target="../media/image315.emf"/><Relationship Id="rId9" Type="http://schemas.openxmlformats.org/officeDocument/2006/relationships/customXml" Target="../ink/ink294.xml"/><Relationship Id="rId14" Type="http://schemas.openxmlformats.org/officeDocument/2006/relationships/image" Target="../media/image320.emf"/><Relationship Id="rId22" Type="http://schemas.openxmlformats.org/officeDocument/2006/relationships/image" Target="../media/image324.emf"/></Relationships>
</file>

<file path=ppt/slides/_rels/slide75.xml.rels><?xml version="1.0" encoding="UTF-8" standalone="yes"?>
<Relationships xmlns="http://schemas.openxmlformats.org/package/2006/relationships"><Relationship Id="rId8" Type="http://schemas.openxmlformats.org/officeDocument/2006/relationships/image" Target="../media/image329.emf"/><Relationship Id="rId13" Type="http://schemas.openxmlformats.org/officeDocument/2006/relationships/customXml" Target="../ink/ink307.xml"/><Relationship Id="rId18" Type="http://schemas.openxmlformats.org/officeDocument/2006/relationships/image" Target="../media/image334.emf"/><Relationship Id="rId3" Type="http://schemas.openxmlformats.org/officeDocument/2006/relationships/customXml" Target="../ink/ink302.xml"/><Relationship Id="rId7" Type="http://schemas.openxmlformats.org/officeDocument/2006/relationships/customXml" Target="../ink/ink304.xml"/><Relationship Id="rId12" Type="http://schemas.openxmlformats.org/officeDocument/2006/relationships/image" Target="../media/image331.emf"/><Relationship Id="rId17" Type="http://schemas.openxmlformats.org/officeDocument/2006/relationships/customXml" Target="../ink/ink309.xml"/><Relationship Id="rId2" Type="http://schemas.openxmlformats.org/officeDocument/2006/relationships/image" Target="../media/image177.png"/><Relationship Id="rId16" Type="http://schemas.openxmlformats.org/officeDocument/2006/relationships/image" Target="../media/image333.emf"/><Relationship Id="rId1" Type="http://schemas.openxmlformats.org/officeDocument/2006/relationships/slideLayout" Target="../slideLayouts/slideLayout6.xml"/><Relationship Id="rId6" Type="http://schemas.openxmlformats.org/officeDocument/2006/relationships/image" Target="../media/image328.emf"/><Relationship Id="rId11" Type="http://schemas.openxmlformats.org/officeDocument/2006/relationships/customXml" Target="../ink/ink306.xml"/><Relationship Id="rId5" Type="http://schemas.openxmlformats.org/officeDocument/2006/relationships/customXml" Target="../ink/ink303.xml"/><Relationship Id="rId15" Type="http://schemas.openxmlformats.org/officeDocument/2006/relationships/customXml" Target="../ink/ink308.xml"/><Relationship Id="rId10" Type="http://schemas.openxmlformats.org/officeDocument/2006/relationships/image" Target="../media/image330.emf"/><Relationship Id="rId4" Type="http://schemas.openxmlformats.org/officeDocument/2006/relationships/image" Target="../media/image327.emf"/><Relationship Id="rId9" Type="http://schemas.openxmlformats.org/officeDocument/2006/relationships/customXml" Target="../ink/ink305.xml"/><Relationship Id="rId14" Type="http://schemas.openxmlformats.org/officeDocument/2006/relationships/image" Target="../media/image332.emf"/></Relationships>
</file>

<file path=ppt/slides/_rels/slide76.xml.rels><?xml version="1.0" encoding="UTF-8" standalone="yes"?>
<Relationships xmlns="http://schemas.openxmlformats.org/package/2006/relationships"><Relationship Id="rId13" Type="http://schemas.openxmlformats.org/officeDocument/2006/relationships/image" Target="../media/image340.emf"/><Relationship Id="rId18" Type="http://schemas.openxmlformats.org/officeDocument/2006/relationships/customXml" Target="../ink/ink318.xml"/><Relationship Id="rId26" Type="http://schemas.openxmlformats.org/officeDocument/2006/relationships/customXml" Target="../ink/ink322.xml"/><Relationship Id="rId39" Type="http://schemas.openxmlformats.org/officeDocument/2006/relationships/image" Target="../media/image353.emf"/><Relationship Id="rId21" Type="http://schemas.openxmlformats.org/officeDocument/2006/relationships/image" Target="../media/image344.emf"/><Relationship Id="rId34" Type="http://schemas.openxmlformats.org/officeDocument/2006/relationships/customXml" Target="../ink/ink326.xml"/><Relationship Id="rId42" Type="http://schemas.openxmlformats.org/officeDocument/2006/relationships/image" Target="../media/image354.emf"/><Relationship Id="rId47" Type="http://schemas.openxmlformats.org/officeDocument/2006/relationships/customXml" Target="../ink/ink333.xml"/><Relationship Id="rId50" Type="http://schemas.openxmlformats.org/officeDocument/2006/relationships/image" Target="../media/image358.emf"/><Relationship Id="rId7" Type="http://schemas.openxmlformats.org/officeDocument/2006/relationships/image" Target="../media/image337.emf"/><Relationship Id="rId2" Type="http://schemas.openxmlformats.org/officeDocument/2006/relationships/customXml" Target="../ink/ink310.xml"/><Relationship Id="rId16" Type="http://schemas.openxmlformats.org/officeDocument/2006/relationships/customXml" Target="../ink/ink317.xml"/><Relationship Id="rId29" Type="http://schemas.openxmlformats.org/officeDocument/2006/relationships/image" Target="../media/image348.emf"/><Relationship Id="rId11" Type="http://schemas.openxmlformats.org/officeDocument/2006/relationships/image" Target="../media/image339.emf"/><Relationship Id="rId24" Type="http://schemas.openxmlformats.org/officeDocument/2006/relationships/customXml" Target="../ink/ink321.xml"/><Relationship Id="rId32" Type="http://schemas.openxmlformats.org/officeDocument/2006/relationships/customXml" Target="../ink/ink325.xml"/><Relationship Id="rId37" Type="http://schemas.openxmlformats.org/officeDocument/2006/relationships/image" Target="../media/image352.emf"/><Relationship Id="rId40" Type="http://schemas.openxmlformats.org/officeDocument/2006/relationships/customXml" Target="../ink/ink329.xml"/><Relationship Id="rId45" Type="http://schemas.openxmlformats.org/officeDocument/2006/relationships/customXml" Target="../ink/ink332.xml"/><Relationship Id="rId5" Type="http://schemas.openxmlformats.org/officeDocument/2006/relationships/image" Target="../media/image336.emf"/><Relationship Id="rId15" Type="http://schemas.openxmlformats.org/officeDocument/2006/relationships/image" Target="../media/image341.emf"/><Relationship Id="rId23" Type="http://schemas.openxmlformats.org/officeDocument/2006/relationships/image" Target="../media/image345.emf"/><Relationship Id="rId28" Type="http://schemas.openxmlformats.org/officeDocument/2006/relationships/customXml" Target="../ink/ink323.xml"/><Relationship Id="rId36" Type="http://schemas.openxmlformats.org/officeDocument/2006/relationships/customXml" Target="../ink/ink327.xml"/><Relationship Id="rId49" Type="http://schemas.openxmlformats.org/officeDocument/2006/relationships/customXml" Target="../ink/ink334.xml"/><Relationship Id="rId10" Type="http://schemas.openxmlformats.org/officeDocument/2006/relationships/customXml" Target="../ink/ink314.xml"/><Relationship Id="rId19" Type="http://schemas.openxmlformats.org/officeDocument/2006/relationships/image" Target="../media/image343.emf"/><Relationship Id="rId31" Type="http://schemas.openxmlformats.org/officeDocument/2006/relationships/image" Target="../media/image349.emf"/><Relationship Id="rId44" Type="http://schemas.openxmlformats.org/officeDocument/2006/relationships/image" Target="../media/image355.emf"/><Relationship Id="rId4" Type="http://schemas.openxmlformats.org/officeDocument/2006/relationships/customXml" Target="../ink/ink311.xml"/><Relationship Id="rId9" Type="http://schemas.openxmlformats.org/officeDocument/2006/relationships/image" Target="../media/image338.emf"/><Relationship Id="rId14" Type="http://schemas.openxmlformats.org/officeDocument/2006/relationships/customXml" Target="../ink/ink316.xml"/><Relationship Id="rId22" Type="http://schemas.openxmlformats.org/officeDocument/2006/relationships/customXml" Target="../ink/ink320.xml"/><Relationship Id="rId27" Type="http://schemas.openxmlformats.org/officeDocument/2006/relationships/image" Target="../media/image347.emf"/><Relationship Id="rId30" Type="http://schemas.openxmlformats.org/officeDocument/2006/relationships/customXml" Target="../ink/ink324.xml"/><Relationship Id="rId35" Type="http://schemas.openxmlformats.org/officeDocument/2006/relationships/image" Target="../media/image351.emf"/><Relationship Id="rId43" Type="http://schemas.openxmlformats.org/officeDocument/2006/relationships/customXml" Target="../ink/ink331.xml"/><Relationship Id="rId48" Type="http://schemas.openxmlformats.org/officeDocument/2006/relationships/image" Target="../media/image357.emf"/><Relationship Id="rId8" Type="http://schemas.openxmlformats.org/officeDocument/2006/relationships/customXml" Target="../ink/ink313.xml"/><Relationship Id="rId3" Type="http://schemas.openxmlformats.org/officeDocument/2006/relationships/image" Target="../media/image335.emf"/><Relationship Id="rId12" Type="http://schemas.openxmlformats.org/officeDocument/2006/relationships/customXml" Target="../ink/ink315.xml"/><Relationship Id="rId17" Type="http://schemas.openxmlformats.org/officeDocument/2006/relationships/image" Target="../media/image342.emf"/><Relationship Id="rId25" Type="http://schemas.openxmlformats.org/officeDocument/2006/relationships/image" Target="../media/image346.emf"/><Relationship Id="rId33" Type="http://schemas.openxmlformats.org/officeDocument/2006/relationships/image" Target="../media/image350.emf"/><Relationship Id="rId38" Type="http://schemas.openxmlformats.org/officeDocument/2006/relationships/customXml" Target="../ink/ink328.xml"/><Relationship Id="rId46" Type="http://schemas.openxmlformats.org/officeDocument/2006/relationships/image" Target="../media/image356.emf"/><Relationship Id="rId20" Type="http://schemas.openxmlformats.org/officeDocument/2006/relationships/customXml" Target="../ink/ink319.xml"/><Relationship Id="rId41" Type="http://schemas.openxmlformats.org/officeDocument/2006/relationships/customXml" Target="../ink/ink330.xml"/><Relationship Id="rId1" Type="http://schemas.openxmlformats.org/officeDocument/2006/relationships/slideLayout" Target="../slideLayouts/slideLayout6.xml"/><Relationship Id="rId6" Type="http://schemas.openxmlformats.org/officeDocument/2006/relationships/customXml" Target="../ink/ink312.xml"/></Relationships>
</file>

<file path=ppt/slides/_rels/slide77.xml.rels><?xml version="1.0" encoding="UTF-8" standalone="yes"?>
<Relationships xmlns="http://schemas.openxmlformats.org/package/2006/relationships"><Relationship Id="rId8" Type="http://schemas.openxmlformats.org/officeDocument/2006/relationships/customXml" Target="../ink/ink338.xml"/><Relationship Id="rId13" Type="http://schemas.openxmlformats.org/officeDocument/2006/relationships/image" Target="../media/image364.emf"/><Relationship Id="rId3" Type="http://schemas.openxmlformats.org/officeDocument/2006/relationships/image" Target="../media/image359.emf"/><Relationship Id="rId7" Type="http://schemas.openxmlformats.org/officeDocument/2006/relationships/image" Target="../media/image361.emf"/><Relationship Id="rId12" Type="http://schemas.openxmlformats.org/officeDocument/2006/relationships/customXml" Target="../ink/ink340.xml"/><Relationship Id="rId2" Type="http://schemas.openxmlformats.org/officeDocument/2006/relationships/customXml" Target="../ink/ink335.xml"/><Relationship Id="rId1" Type="http://schemas.openxmlformats.org/officeDocument/2006/relationships/slideLayout" Target="../slideLayouts/slideLayout6.xml"/><Relationship Id="rId6" Type="http://schemas.openxmlformats.org/officeDocument/2006/relationships/customXml" Target="../ink/ink337.xml"/><Relationship Id="rId11" Type="http://schemas.openxmlformats.org/officeDocument/2006/relationships/image" Target="../media/image363.emf"/><Relationship Id="rId5" Type="http://schemas.openxmlformats.org/officeDocument/2006/relationships/image" Target="../media/image360.emf"/><Relationship Id="rId10" Type="http://schemas.openxmlformats.org/officeDocument/2006/relationships/customXml" Target="../ink/ink339.xml"/><Relationship Id="rId4" Type="http://schemas.openxmlformats.org/officeDocument/2006/relationships/customXml" Target="../ink/ink336.xml"/><Relationship Id="rId9" Type="http://schemas.openxmlformats.org/officeDocument/2006/relationships/image" Target="../media/image362.emf"/></Relationships>
</file>

<file path=ppt/slides/_rels/slide78.xml.rels><?xml version="1.0" encoding="UTF-8" standalone="yes"?>
<Relationships xmlns="http://schemas.openxmlformats.org/package/2006/relationships"><Relationship Id="rId8" Type="http://schemas.openxmlformats.org/officeDocument/2006/relationships/customXml" Target="../ink/ink344.xml"/><Relationship Id="rId13" Type="http://schemas.openxmlformats.org/officeDocument/2006/relationships/image" Target="../media/image370.emf"/><Relationship Id="rId3" Type="http://schemas.openxmlformats.org/officeDocument/2006/relationships/image" Target="../media/image365.emf"/><Relationship Id="rId7" Type="http://schemas.openxmlformats.org/officeDocument/2006/relationships/image" Target="../media/image367.emf"/><Relationship Id="rId12" Type="http://schemas.openxmlformats.org/officeDocument/2006/relationships/customXml" Target="../ink/ink346.xml"/><Relationship Id="rId2" Type="http://schemas.openxmlformats.org/officeDocument/2006/relationships/customXml" Target="../ink/ink341.xml"/><Relationship Id="rId1" Type="http://schemas.openxmlformats.org/officeDocument/2006/relationships/slideLayout" Target="../slideLayouts/slideLayout6.xml"/><Relationship Id="rId6" Type="http://schemas.openxmlformats.org/officeDocument/2006/relationships/customXml" Target="../ink/ink343.xml"/><Relationship Id="rId11" Type="http://schemas.openxmlformats.org/officeDocument/2006/relationships/image" Target="../media/image369.emf"/><Relationship Id="rId5" Type="http://schemas.openxmlformats.org/officeDocument/2006/relationships/image" Target="../media/image366.emf"/><Relationship Id="rId15" Type="http://schemas.openxmlformats.org/officeDocument/2006/relationships/image" Target="../media/image371.emf"/><Relationship Id="rId10" Type="http://schemas.openxmlformats.org/officeDocument/2006/relationships/customXml" Target="../ink/ink345.xml"/><Relationship Id="rId4" Type="http://schemas.openxmlformats.org/officeDocument/2006/relationships/customXml" Target="../ink/ink342.xml"/><Relationship Id="rId9" Type="http://schemas.openxmlformats.org/officeDocument/2006/relationships/image" Target="../media/image368.emf"/><Relationship Id="rId14" Type="http://schemas.openxmlformats.org/officeDocument/2006/relationships/customXml" Target="../ink/ink347.xml"/></Relationships>
</file>

<file path=ppt/slides/_rels/slide79.xml.rels><?xml version="1.0" encoding="UTF-8" standalone="yes"?>
<Relationships xmlns="http://schemas.openxmlformats.org/package/2006/relationships"><Relationship Id="rId8" Type="http://schemas.openxmlformats.org/officeDocument/2006/relationships/customXml" Target="../ink/ink351.xml"/><Relationship Id="rId13" Type="http://schemas.openxmlformats.org/officeDocument/2006/relationships/image" Target="../media/image377.emf"/><Relationship Id="rId18" Type="http://schemas.openxmlformats.org/officeDocument/2006/relationships/customXml" Target="../ink/ink356.xml"/><Relationship Id="rId26" Type="http://schemas.openxmlformats.org/officeDocument/2006/relationships/customXml" Target="../ink/ink360.xml"/><Relationship Id="rId3" Type="http://schemas.openxmlformats.org/officeDocument/2006/relationships/image" Target="../media/image372.emf"/><Relationship Id="rId21" Type="http://schemas.openxmlformats.org/officeDocument/2006/relationships/image" Target="../media/image381.emf"/><Relationship Id="rId7" Type="http://schemas.openxmlformats.org/officeDocument/2006/relationships/image" Target="../media/image374.emf"/><Relationship Id="rId12" Type="http://schemas.openxmlformats.org/officeDocument/2006/relationships/customXml" Target="../ink/ink353.xml"/><Relationship Id="rId17" Type="http://schemas.openxmlformats.org/officeDocument/2006/relationships/image" Target="../media/image379.emf"/><Relationship Id="rId25" Type="http://schemas.openxmlformats.org/officeDocument/2006/relationships/image" Target="../media/image383.emf"/><Relationship Id="rId2" Type="http://schemas.openxmlformats.org/officeDocument/2006/relationships/customXml" Target="../ink/ink348.xml"/><Relationship Id="rId16" Type="http://schemas.openxmlformats.org/officeDocument/2006/relationships/customXml" Target="../ink/ink355.xml"/><Relationship Id="rId20" Type="http://schemas.openxmlformats.org/officeDocument/2006/relationships/customXml" Target="../ink/ink357.xml"/><Relationship Id="rId1" Type="http://schemas.openxmlformats.org/officeDocument/2006/relationships/slideLayout" Target="../slideLayouts/slideLayout6.xml"/><Relationship Id="rId6" Type="http://schemas.openxmlformats.org/officeDocument/2006/relationships/customXml" Target="../ink/ink350.xml"/><Relationship Id="rId11" Type="http://schemas.openxmlformats.org/officeDocument/2006/relationships/image" Target="../media/image376.emf"/><Relationship Id="rId24" Type="http://schemas.openxmlformats.org/officeDocument/2006/relationships/customXml" Target="../ink/ink359.xml"/><Relationship Id="rId5" Type="http://schemas.openxmlformats.org/officeDocument/2006/relationships/image" Target="../media/image373.emf"/><Relationship Id="rId15" Type="http://schemas.openxmlformats.org/officeDocument/2006/relationships/image" Target="../media/image378.emf"/><Relationship Id="rId23" Type="http://schemas.openxmlformats.org/officeDocument/2006/relationships/image" Target="../media/image382.emf"/><Relationship Id="rId10" Type="http://schemas.openxmlformats.org/officeDocument/2006/relationships/customXml" Target="../ink/ink352.xml"/><Relationship Id="rId19" Type="http://schemas.openxmlformats.org/officeDocument/2006/relationships/image" Target="../media/image380.emf"/><Relationship Id="rId4" Type="http://schemas.openxmlformats.org/officeDocument/2006/relationships/customXml" Target="../ink/ink349.xml"/><Relationship Id="rId9" Type="http://schemas.openxmlformats.org/officeDocument/2006/relationships/image" Target="../media/image375.emf"/><Relationship Id="rId14" Type="http://schemas.openxmlformats.org/officeDocument/2006/relationships/customXml" Target="../ink/ink354.xml"/><Relationship Id="rId22" Type="http://schemas.openxmlformats.org/officeDocument/2006/relationships/customXml" Target="../ink/ink358.xml"/><Relationship Id="rId27" Type="http://schemas.openxmlformats.org/officeDocument/2006/relationships/image" Target="../media/image384.emf"/></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369.xml"/><Relationship Id="rId26" Type="http://schemas.openxmlformats.org/officeDocument/2006/relationships/customXml" Target="../ink/ink373.xml"/><Relationship Id="rId39" Type="http://schemas.openxmlformats.org/officeDocument/2006/relationships/image" Target="../media/image403.emf"/><Relationship Id="rId21" Type="http://schemas.openxmlformats.org/officeDocument/2006/relationships/image" Target="../media/image394.emf"/><Relationship Id="rId34" Type="http://schemas.openxmlformats.org/officeDocument/2006/relationships/customXml" Target="../ink/ink377.xml"/><Relationship Id="rId7" Type="http://schemas.openxmlformats.org/officeDocument/2006/relationships/image" Target="../media/image387.emf"/><Relationship Id="rId12" Type="http://schemas.openxmlformats.org/officeDocument/2006/relationships/customXml" Target="../ink/ink366.xml"/><Relationship Id="rId17" Type="http://schemas.openxmlformats.org/officeDocument/2006/relationships/image" Target="../media/image392.emf"/><Relationship Id="rId25" Type="http://schemas.openxmlformats.org/officeDocument/2006/relationships/image" Target="../media/image396.emf"/><Relationship Id="rId33" Type="http://schemas.openxmlformats.org/officeDocument/2006/relationships/image" Target="../media/image400.emf"/><Relationship Id="rId38" Type="http://schemas.openxmlformats.org/officeDocument/2006/relationships/customXml" Target="../ink/ink379.xml"/><Relationship Id="rId2" Type="http://schemas.openxmlformats.org/officeDocument/2006/relationships/customXml" Target="../ink/ink361.xml"/><Relationship Id="rId16" Type="http://schemas.openxmlformats.org/officeDocument/2006/relationships/customXml" Target="../ink/ink368.xml"/><Relationship Id="rId20" Type="http://schemas.openxmlformats.org/officeDocument/2006/relationships/customXml" Target="../ink/ink370.xml"/><Relationship Id="rId29" Type="http://schemas.openxmlformats.org/officeDocument/2006/relationships/image" Target="../media/image398.emf"/><Relationship Id="rId1" Type="http://schemas.openxmlformats.org/officeDocument/2006/relationships/slideLayout" Target="../slideLayouts/slideLayout6.xml"/><Relationship Id="rId6" Type="http://schemas.openxmlformats.org/officeDocument/2006/relationships/customXml" Target="../ink/ink363.xml"/><Relationship Id="rId11" Type="http://schemas.openxmlformats.org/officeDocument/2006/relationships/image" Target="../media/image389.emf"/><Relationship Id="rId24" Type="http://schemas.openxmlformats.org/officeDocument/2006/relationships/customXml" Target="../ink/ink372.xml"/><Relationship Id="rId32" Type="http://schemas.openxmlformats.org/officeDocument/2006/relationships/customXml" Target="../ink/ink376.xml"/><Relationship Id="rId37" Type="http://schemas.openxmlformats.org/officeDocument/2006/relationships/image" Target="../media/image402.emf"/><Relationship Id="rId5" Type="http://schemas.openxmlformats.org/officeDocument/2006/relationships/image" Target="../media/image386.emf"/><Relationship Id="rId15" Type="http://schemas.openxmlformats.org/officeDocument/2006/relationships/image" Target="../media/image391.emf"/><Relationship Id="rId23" Type="http://schemas.openxmlformats.org/officeDocument/2006/relationships/image" Target="../media/image395.emf"/><Relationship Id="rId28" Type="http://schemas.openxmlformats.org/officeDocument/2006/relationships/customXml" Target="../ink/ink374.xml"/><Relationship Id="rId36" Type="http://schemas.openxmlformats.org/officeDocument/2006/relationships/customXml" Target="../ink/ink378.xml"/><Relationship Id="rId10" Type="http://schemas.openxmlformats.org/officeDocument/2006/relationships/customXml" Target="../ink/ink365.xml"/><Relationship Id="rId19" Type="http://schemas.openxmlformats.org/officeDocument/2006/relationships/image" Target="../media/image393.emf"/><Relationship Id="rId31" Type="http://schemas.openxmlformats.org/officeDocument/2006/relationships/image" Target="../media/image399.emf"/><Relationship Id="rId4" Type="http://schemas.openxmlformats.org/officeDocument/2006/relationships/customXml" Target="../ink/ink362.xml"/><Relationship Id="rId9" Type="http://schemas.openxmlformats.org/officeDocument/2006/relationships/image" Target="../media/image388.emf"/><Relationship Id="rId14" Type="http://schemas.openxmlformats.org/officeDocument/2006/relationships/customXml" Target="../ink/ink367.xml"/><Relationship Id="rId22" Type="http://schemas.openxmlformats.org/officeDocument/2006/relationships/customXml" Target="../ink/ink371.xml"/><Relationship Id="rId27" Type="http://schemas.openxmlformats.org/officeDocument/2006/relationships/image" Target="../media/image397.emf"/><Relationship Id="rId30" Type="http://schemas.openxmlformats.org/officeDocument/2006/relationships/customXml" Target="../ink/ink375.xml"/><Relationship Id="rId35" Type="http://schemas.openxmlformats.org/officeDocument/2006/relationships/image" Target="../media/image401.emf"/><Relationship Id="rId8" Type="http://schemas.openxmlformats.org/officeDocument/2006/relationships/customXml" Target="../ink/ink364.xml"/><Relationship Id="rId3" Type="http://schemas.openxmlformats.org/officeDocument/2006/relationships/image" Target="../media/image385.emf"/></Relationships>
</file>

<file path=ppt/slides/_rels/slide81.xml.rels><?xml version="1.0" encoding="UTF-8" standalone="yes"?>
<Relationships xmlns="http://schemas.openxmlformats.org/package/2006/relationships"><Relationship Id="rId8" Type="http://schemas.openxmlformats.org/officeDocument/2006/relationships/customXml" Target="../ink/ink383.xml"/><Relationship Id="rId13" Type="http://schemas.openxmlformats.org/officeDocument/2006/relationships/image" Target="../media/image409.emf"/><Relationship Id="rId18" Type="http://schemas.openxmlformats.org/officeDocument/2006/relationships/customXml" Target="../ink/ink388.xml"/><Relationship Id="rId3" Type="http://schemas.openxmlformats.org/officeDocument/2006/relationships/image" Target="../media/image404.emf"/><Relationship Id="rId21" Type="http://schemas.openxmlformats.org/officeDocument/2006/relationships/image" Target="../media/image413.emf"/><Relationship Id="rId7" Type="http://schemas.openxmlformats.org/officeDocument/2006/relationships/image" Target="../media/image406.emf"/><Relationship Id="rId12" Type="http://schemas.openxmlformats.org/officeDocument/2006/relationships/customXml" Target="../ink/ink385.xml"/><Relationship Id="rId17" Type="http://schemas.openxmlformats.org/officeDocument/2006/relationships/image" Target="../media/image411.emf"/><Relationship Id="rId25" Type="http://schemas.openxmlformats.org/officeDocument/2006/relationships/image" Target="../media/image415.emf"/><Relationship Id="rId2" Type="http://schemas.openxmlformats.org/officeDocument/2006/relationships/customXml" Target="../ink/ink380.xml"/><Relationship Id="rId16" Type="http://schemas.openxmlformats.org/officeDocument/2006/relationships/customXml" Target="../ink/ink387.xml"/><Relationship Id="rId20" Type="http://schemas.openxmlformats.org/officeDocument/2006/relationships/customXml" Target="../ink/ink389.xml"/><Relationship Id="rId1" Type="http://schemas.openxmlformats.org/officeDocument/2006/relationships/slideLayout" Target="../slideLayouts/slideLayout6.xml"/><Relationship Id="rId6" Type="http://schemas.openxmlformats.org/officeDocument/2006/relationships/customXml" Target="../ink/ink382.xml"/><Relationship Id="rId11" Type="http://schemas.openxmlformats.org/officeDocument/2006/relationships/image" Target="../media/image408.emf"/><Relationship Id="rId24" Type="http://schemas.openxmlformats.org/officeDocument/2006/relationships/customXml" Target="../ink/ink391.xml"/><Relationship Id="rId5" Type="http://schemas.openxmlformats.org/officeDocument/2006/relationships/image" Target="../media/image405.emf"/><Relationship Id="rId15" Type="http://schemas.openxmlformats.org/officeDocument/2006/relationships/image" Target="../media/image410.emf"/><Relationship Id="rId23" Type="http://schemas.openxmlformats.org/officeDocument/2006/relationships/image" Target="../media/image414.emf"/><Relationship Id="rId10" Type="http://schemas.openxmlformats.org/officeDocument/2006/relationships/customXml" Target="../ink/ink384.xml"/><Relationship Id="rId19" Type="http://schemas.openxmlformats.org/officeDocument/2006/relationships/image" Target="../media/image412.emf"/><Relationship Id="rId4" Type="http://schemas.openxmlformats.org/officeDocument/2006/relationships/customXml" Target="../ink/ink381.xml"/><Relationship Id="rId9" Type="http://schemas.openxmlformats.org/officeDocument/2006/relationships/image" Target="../media/image407.emf"/><Relationship Id="rId14" Type="http://schemas.openxmlformats.org/officeDocument/2006/relationships/customXml" Target="../ink/ink386.xml"/><Relationship Id="rId22" Type="http://schemas.openxmlformats.org/officeDocument/2006/relationships/customXml" Target="../ink/ink390.xml"/></Relationships>
</file>

<file path=ppt/slides/_rels/slide82.xml.rels><?xml version="1.0" encoding="UTF-8" standalone="yes"?>
<Relationships xmlns="http://schemas.openxmlformats.org/package/2006/relationships"><Relationship Id="rId8" Type="http://schemas.openxmlformats.org/officeDocument/2006/relationships/customXml" Target="../ink/ink395.xml"/><Relationship Id="rId3" Type="http://schemas.openxmlformats.org/officeDocument/2006/relationships/image" Target="../media/image416.emf"/><Relationship Id="rId7" Type="http://schemas.openxmlformats.org/officeDocument/2006/relationships/image" Target="../media/image418.emf"/><Relationship Id="rId2" Type="http://schemas.openxmlformats.org/officeDocument/2006/relationships/customXml" Target="../ink/ink392.xml"/><Relationship Id="rId1" Type="http://schemas.openxmlformats.org/officeDocument/2006/relationships/slideLayout" Target="../slideLayouts/slideLayout6.xml"/><Relationship Id="rId6" Type="http://schemas.openxmlformats.org/officeDocument/2006/relationships/customXml" Target="../ink/ink394.xml"/><Relationship Id="rId5" Type="http://schemas.openxmlformats.org/officeDocument/2006/relationships/image" Target="../media/image417.emf"/><Relationship Id="rId4" Type="http://schemas.openxmlformats.org/officeDocument/2006/relationships/customXml" Target="../ink/ink393.xml"/><Relationship Id="rId9" Type="http://schemas.openxmlformats.org/officeDocument/2006/relationships/image" Target="../media/image419.emf"/></Relationships>
</file>

<file path=ppt/slides/_rels/slide83.xml.rels><?xml version="1.0" encoding="UTF-8" standalone="yes"?>
<Relationships xmlns="http://schemas.openxmlformats.org/package/2006/relationships"><Relationship Id="rId8" Type="http://schemas.openxmlformats.org/officeDocument/2006/relationships/customXml" Target="../ink/ink399.xml"/><Relationship Id="rId13" Type="http://schemas.openxmlformats.org/officeDocument/2006/relationships/image" Target="../media/image425.emf"/><Relationship Id="rId18" Type="http://schemas.openxmlformats.org/officeDocument/2006/relationships/customXml" Target="../ink/ink404.xml"/><Relationship Id="rId26" Type="http://schemas.openxmlformats.org/officeDocument/2006/relationships/image" Target="../media/image431.emf"/><Relationship Id="rId3" Type="http://schemas.openxmlformats.org/officeDocument/2006/relationships/image" Target="../media/image420.emf"/><Relationship Id="rId21" Type="http://schemas.openxmlformats.org/officeDocument/2006/relationships/image" Target="../media/image429.emf"/><Relationship Id="rId7" Type="http://schemas.openxmlformats.org/officeDocument/2006/relationships/image" Target="../media/image422.emf"/><Relationship Id="rId12" Type="http://schemas.openxmlformats.org/officeDocument/2006/relationships/customXml" Target="../ink/ink401.xml"/><Relationship Id="rId17" Type="http://schemas.openxmlformats.org/officeDocument/2006/relationships/image" Target="../media/image427.emf"/><Relationship Id="rId25" Type="http://schemas.openxmlformats.org/officeDocument/2006/relationships/customXml" Target="../ink/ink408.xml"/><Relationship Id="rId2" Type="http://schemas.openxmlformats.org/officeDocument/2006/relationships/customXml" Target="../ink/ink396.xml"/><Relationship Id="rId16" Type="http://schemas.openxmlformats.org/officeDocument/2006/relationships/customXml" Target="../ink/ink403.xml"/><Relationship Id="rId20" Type="http://schemas.openxmlformats.org/officeDocument/2006/relationships/customXml" Target="../ink/ink405.xml"/><Relationship Id="rId1" Type="http://schemas.openxmlformats.org/officeDocument/2006/relationships/slideLayout" Target="../slideLayouts/slideLayout6.xml"/><Relationship Id="rId6" Type="http://schemas.openxmlformats.org/officeDocument/2006/relationships/customXml" Target="../ink/ink398.xml"/><Relationship Id="rId11" Type="http://schemas.openxmlformats.org/officeDocument/2006/relationships/image" Target="../media/image424.emf"/><Relationship Id="rId24" Type="http://schemas.openxmlformats.org/officeDocument/2006/relationships/image" Target="../media/image430.emf"/><Relationship Id="rId5" Type="http://schemas.openxmlformats.org/officeDocument/2006/relationships/image" Target="../media/image421.emf"/><Relationship Id="rId15" Type="http://schemas.openxmlformats.org/officeDocument/2006/relationships/image" Target="../media/image426.emf"/><Relationship Id="rId23" Type="http://schemas.openxmlformats.org/officeDocument/2006/relationships/customXml" Target="../ink/ink407.xml"/><Relationship Id="rId28" Type="http://schemas.openxmlformats.org/officeDocument/2006/relationships/image" Target="../media/image432.emf"/><Relationship Id="rId10" Type="http://schemas.openxmlformats.org/officeDocument/2006/relationships/customXml" Target="../ink/ink400.xml"/><Relationship Id="rId19" Type="http://schemas.openxmlformats.org/officeDocument/2006/relationships/image" Target="../media/image428.emf"/><Relationship Id="rId4" Type="http://schemas.openxmlformats.org/officeDocument/2006/relationships/customXml" Target="../ink/ink397.xml"/><Relationship Id="rId9" Type="http://schemas.openxmlformats.org/officeDocument/2006/relationships/image" Target="../media/image423.emf"/><Relationship Id="rId14" Type="http://schemas.openxmlformats.org/officeDocument/2006/relationships/customXml" Target="../ink/ink402.xml"/><Relationship Id="rId22" Type="http://schemas.openxmlformats.org/officeDocument/2006/relationships/customXml" Target="../ink/ink406.xml"/><Relationship Id="rId27" Type="http://schemas.openxmlformats.org/officeDocument/2006/relationships/customXml" Target="../ink/ink409.xml"/></Relationships>
</file>

<file path=ppt/slides/_rels/slide84.xml.rels><?xml version="1.0" encoding="UTF-8" standalone="yes"?>
<Relationships xmlns="http://schemas.openxmlformats.org/package/2006/relationships"><Relationship Id="rId8" Type="http://schemas.openxmlformats.org/officeDocument/2006/relationships/customXml" Target="../ink/ink413.xml"/><Relationship Id="rId3" Type="http://schemas.openxmlformats.org/officeDocument/2006/relationships/image" Target="../media/image433.emf"/><Relationship Id="rId7" Type="http://schemas.openxmlformats.org/officeDocument/2006/relationships/image" Target="../media/image435.emf"/><Relationship Id="rId2" Type="http://schemas.openxmlformats.org/officeDocument/2006/relationships/customXml" Target="../ink/ink410.xml"/><Relationship Id="rId1" Type="http://schemas.openxmlformats.org/officeDocument/2006/relationships/slideLayout" Target="../slideLayouts/slideLayout6.xml"/><Relationship Id="rId6" Type="http://schemas.openxmlformats.org/officeDocument/2006/relationships/customXml" Target="../ink/ink412.xml"/><Relationship Id="rId11" Type="http://schemas.openxmlformats.org/officeDocument/2006/relationships/image" Target="../media/image437.emf"/><Relationship Id="rId5" Type="http://schemas.openxmlformats.org/officeDocument/2006/relationships/image" Target="../media/image434.emf"/><Relationship Id="rId10" Type="http://schemas.openxmlformats.org/officeDocument/2006/relationships/customXml" Target="../ink/ink414.xml"/><Relationship Id="rId4" Type="http://schemas.openxmlformats.org/officeDocument/2006/relationships/customXml" Target="../ink/ink411.xml"/><Relationship Id="rId9" Type="http://schemas.openxmlformats.org/officeDocument/2006/relationships/image" Target="../media/image436.emf"/></Relationships>
</file>

<file path=ppt/slides/_rels/slide85.xml.rels><?xml version="1.0" encoding="UTF-8" standalone="yes"?>
<Relationships xmlns="http://schemas.openxmlformats.org/package/2006/relationships"><Relationship Id="rId3" Type="http://schemas.openxmlformats.org/officeDocument/2006/relationships/image" Target="../media/image438.emf"/><Relationship Id="rId7" Type="http://schemas.openxmlformats.org/officeDocument/2006/relationships/image" Target="../media/image440.emf"/><Relationship Id="rId2" Type="http://schemas.openxmlformats.org/officeDocument/2006/relationships/customXml" Target="../ink/ink415.xml"/><Relationship Id="rId1" Type="http://schemas.openxmlformats.org/officeDocument/2006/relationships/slideLayout" Target="../slideLayouts/slideLayout6.xml"/><Relationship Id="rId6" Type="http://schemas.openxmlformats.org/officeDocument/2006/relationships/customXml" Target="../ink/ink417.xml"/><Relationship Id="rId5" Type="http://schemas.openxmlformats.org/officeDocument/2006/relationships/image" Target="../media/image439.emf"/><Relationship Id="rId4" Type="http://schemas.openxmlformats.org/officeDocument/2006/relationships/customXml" Target="../ink/ink416.xml"/></Relationships>
</file>

<file path=ppt/slides/_rels/slide86.xml.rels><?xml version="1.0" encoding="UTF-8" standalone="yes"?>
<Relationships xmlns="http://schemas.openxmlformats.org/package/2006/relationships"><Relationship Id="rId8" Type="http://schemas.openxmlformats.org/officeDocument/2006/relationships/customXml" Target="../ink/ink421.xml"/><Relationship Id="rId3" Type="http://schemas.openxmlformats.org/officeDocument/2006/relationships/image" Target="../media/image441.emf"/><Relationship Id="rId7" Type="http://schemas.openxmlformats.org/officeDocument/2006/relationships/image" Target="../media/image443.emf"/><Relationship Id="rId2" Type="http://schemas.openxmlformats.org/officeDocument/2006/relationships/customXml" Target="../ink/ink418.xml"/><Relationship Id="rId1" Type="http://schemas.openxmlformats.org/officeDocument/2006/relationships/slideLayout" Target="../slideLayouts/slideLayout6.xml"/><Relationship Id="rId6" Type="http://schemas.openxmlformats.org/officeDocument/2006/relationships/customXml" Target="../ink/ink420.xml"/><Relationship Id="rId11" Type="http://schemas.openxmlformats.org/officeDocument/2006/relationships/image" Target="../media/image445.emf"/><Relationship Id="rId5" Type="http://schemas.openxmlformats.org/officeDocument/2006/relationships/image" Target="../media/image442.emf"/><Relationship Id="rId10" Type="http://schemas.openxmlformats.org/officeDocument/2006/relationships/customXml" Target="../ink/ink422.xml"/><Relationship Id="rId4" Type="http://schemas.openxmlformats.org/officeDocument/2006/relationships/customXml" Target="../ink/ink419.xml"/><Relationship Id="rId9" Type="http://schemas.openxmlformats.org/officeDocument/2006/relationships/image" Target="../media/image444.emf"/></Relationships>
</file>

<file path=ppt/slides/_rels/slide87.xml.rels><?xml version="1.0" encoding="UTF-8" standalone="yes"?>
<Relationships xmlns="http://schemas.openxmlformats.org/package/2006/relationships"><Relationship Id="rId8" Type="http://schemas.openxmlformats.org/officeDocument/2006/relationships/customXml" Target="../ink/ink426.xml"/><Relationship Id="rId13" Type="http://schemas.openxmlformats.org/officeDocument/2006/relationships/image" Target="../media/image451.emf"/><Relationship Id="rId18" Type="http://schemas.openxmlformats.org/officeDocument/2006/relationships/customXml" Target="../ink/ink431.xml"/><Relationship Id="rId3" Type="http://schemas.openxmlformats.org/officeDocument/2006/relationships/image" Target="../media/image446.emf"/><Relationship Id="rId21" Type="http://schemas.openxmlformats.org/officeDocument/2006/relationships/image" Target="../media/image455.emf"/><Relationship Id="rId7" Type="http://schemas.openxmlformats.org/officeDocument/2006/relationships/image" Target="../media/image448.emf"/><Relationship Id="rId12" Type="http://schemas.openxmlformats.org/officeDocument/2006/relationships/customXml" Target="../ink/ink428.xml"/><Relationship Id="rId17" Type="http://schemas.openxmlformats.org/officeDocument/2006/relationships/image" Target="../media/image453.emf"/><Relationship Id="rId2" Type="http://schemas.openxmlformats.org/officeDocument/2006/relationships/customXml" Target="../ink/ink423.xml"/><Relationship Id="rId16" Type="http://schemas.openxmlformats.org/officeDocument/2006/relationships/customXml" Target="../ink/ink430.xml"/><Relationship Id="rId20" Type="http://schemas.openxmlformats.org/officeDocument/2006/relationships/customXml" Target="../ink/ink432.xml"/><Relationship Id="rId1" Type="http://schemas.openxmlformats.org/officeDocument/2006/relationships/slideLayout" Target="../slideLayouts/slideLayout6.xml"/><Relationship Id="rId6" Type="http://schemas.openxmlformats.org/officeDocument/2006/relationships/customXml" Target="../ink/ink425.xml"/><Relationship Id="rId11" Type="http://schemas.openxmlformats.org/officeDocument/2006/relationships/image" Target="../media/image450.emf"/><Relationship Id="rId5" Type="http://schemas.openxmlformats.org/officeDocument/2006/relationships/image" Target="../media/image447.emf"/><Relationship Id="rId15" Type="http://schemas.openxmlformats.org/officeDocument/2006/relationships/image" Target="../media/image452.emf"/><Relationship Id="rId10" Type="http://schemas.openxmlformats.org/officeDocument/2006/relationships/customXml" Target="../ink/ink427.xml"/><Relationship Id="rId19" Type="http://schemas.openxmlformats.org/officeDocument/2006/relationships/image" Target="../media/image454.emf"/><Relationship Id="rId4" Type="http://schemas.openxmlformats.org/officeDocument/2006/relationships/customXml" Target="../ink/ink424.xml"/><Relationship Id="rId9" Type="http://schemas.openxmlformats.org/officeDocument/2006/relationships/image" Target="../media/image449.emf"/><Relationship Id="rId14" Type="http://schemas.openxmlformats.org/officeDocument/2006/relationships/customXml" Target="../ink/ink429.xml"/></Relationships>
</file>

<file path=ppt/slides/_rels/slide88.xml.rels><?xml version="1.0" encoding="UTF-8" standalone="yes"?>
<Relationships xmlns="http://schemas.openxmlformats.org/package/2006/relationships"><Relationship Id="rId8" Type="http://schemas.openxmlformats.org/officeDocument/2006/relationships/customXml" Target="../ink/ink436.xml"/><Relationship Id="rId3" Type="http://schemas.openxmlformats.org/officeDocument/2006/relationships/image" Target="../media/image97.emf"/><Relationship Id="rId7" Type="http://schemas.openxmlformats.org/officeDocument/2006/relationships/image" Target="../media/image990.emf"/><Relationship Id="rId2" Type="http://schemas.openxmlformats.org/officeDocument/2006/relationships/customXml" Target="../ink/ink433.xml"/><Relationship Id="rId1" Type="http://schemas.openxmlformats.org/officeDocument/2006/relationships/slideLayout" Target="../slideLayouts/slideLayout6.xml"/><Relationship Id="rId6" Type="http://schemas.openxmlformats.org/officeDocument/2006/relationships/customXml" Target="../ink/ink435.xml"/><Relationship Id="rId5" Type="http://schemas.openxmlformats.org/officeDocument/2006/relationships/image" Target="../media/image980.emf"/><Relationship Id="rId4" Type="http://schemas.openxmlformats.org/officeDocument/2006/relationships/customXml" Target="../ink/ink434.xml"/><Relationship Id="rId9" Type="http://schemas.openxmlformats.org/officeDocument/2006/relationships/image" Target="../media/image1000.emf"/></Relationships>
</file>

<file path=ppt/slides/_rels/slide89.xml.rels><?xml version="1.0" encoding="UTF-8" standalone="yes"?>
<Relationships xmlns="http://schemas.openxmlformats.org/package/2006/relationships"><Relationship Id="rId3" Type="http://schemas.openxmlformats.org/officeDocument/2006/relationships/image" Target="../media/image456.emf"/><Relationship Id="rId2" Type="http://schemas.openxmlformats.org/officeDocument/2006/relationships/customXml" Target="../ink/ink43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customXml" Target="../ink/ink441.xml"/><Relationship Id="rId13" Type="http://schemas.openxmlformats.org/officeDocument/2006/relationships/image" Target="../media/image462.emf"/><Relationship Id="rId3" Type="http://schemas.openxmlformats.org/officeDocument/2006/relationships/image" Target="../media/image457.emf"/><Relationship Id="rId7" Type="http://schemas.openxmlformats.org/officeDocument/2006/relationships/image" Target="../media/image459.emf"/><Relationship Id="rId12" Type="http://schemas.openxmlformats.org/officeDocument/2006/relationships/customXml" Target="../ink/ink443.xml"/><Relationship Id="rId2" Type="http://schemas.openxmlformats.org/officeDocument/2006/relationships/customXml" Target="../ink/ink438.xml"/><Relationship Id="rId1" Type="http://schemas.openxmlformats.org/officeDocument/2006/relationships/slideLayout" Target="../slideLayouts/slideLayout6.xml"/><Relationship Id="rId6" Type="http://schemas.openxmlformats.org/officeDocument/2006/relationships/customXml" Target="../ink/ink440.xml"/><Relationship Id="rId11" Type="http://schemas.openxmlformats.org/officeDocument/2006/relationships/image" Target="../media/image461.emf"/><Relationship Id="rId5" Type="http://schemas.openxmlformats.org/officeDocument/2006/relationships/image" Target="../media/image458.emf"/><Relationship Id="rId10" Type="http://schemas.openxmlformats.org/officeDocument/2006/relationships/customXml" Target="../ink/ink442.xml"/><Relationship Id="rId4" Type="http://schemas.openxmlformats.org/officeDocument/2006/relationships/customXml" Target="../ink/ink439.xml"/><Relationship Id="rId9" Type="http://schemas.openxmlformats.org/officeDocument/2006/relationships/image" Target="../media/image460.emf"/></Relationships>
</file>

<file path=ppt/slides/_rels/slide91.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customXml" Target="../ink/ink449.xml"/><Relationship Id="rId18" Type="http://schemas.openxmlformats.org/officeDocument/2006/relationships/image" Target="../media/image186.png"/><Relationship Id="rId3" Type="http://schemas.openxmlformats.org/officeDocument/2006/relationships/customXml" Target="../ink/ink444.xml"/><Relationship Id="rId7" Type="http://schemas.openxmlformats.org/officeDocument/2006/relationships/customXml" Target="../ink/ink446.xml"/><Relationship Id="rId12" Type="http://schemas.openxmlformats.org/officeDocument/2006/relationships/image" Target="../media/image183.png"/><Relationship Id="rId17" Type="http://schemas.openxmlformats.org/officeDocument/2006/relationships/customXml" Target="../ink/ink451.xml"/><Relationship Id="rId2" Type="http://schemas.openxmlformats.org/officeDocument/2006/relationships/image" Target="../media/image178.png"/><Relationship Id="rId16"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customXml" Target="../ink/ink448.xml"/><Relationship Id="rId5" Type="http://schemas.openxmlformats.org/officeDocument/2006/relationships/customXml" Target="../ink/ink445.xml"/><Relationship Id="rId15" Type="http://schemas.openxmlformats.org/officeDocument/2006/relationships/customXml" Target="../ink/ink450.xml"/><Relationship Id="rId10" Type="http://schemas.openxmlformats.org/officeDocument/2006/relationships/image" Target="../media/image182.png"/><Relationship Id="rId4" Type="http://schemas.openxmlformats.org/officeDocument/2006/relationships/image" Target="../media/image179.png"/><Relationship Id="rId9" Type="http://schemas.openxmlformats.org/officeDocument/2006/relationships/customXml" Target="../ink/ink447.xml"/><Relationship Id="rId14" Type="http://schemas.openxmlformats.org/officeDocument/2006/relationships/image" Target="../media/image184.png"/></Relationships>
</file>

<file path=ppt/slides/_rels/slide92.xml.rels><?xml version="1.0" encoding="UTF-8" standalone="yes"?>
<Relationships xmlns="http://schemas.openxmlformats.org/package/2006/relationships"><Relationship Id="rId8" Type="http://schemas.openxmlformats.org/officeDocument/2006/relationships/customXml" Target="../ink/ink455.xml"/><Relationship Id="rId3" Type="http://schemas.openxmlformats.org/officeDocument/2006/relationships/image" Target="../media/image476.emf"/><Relationship Id="rId7" Type="http://schemas.openxmlformats.org/officeDocument/2006/relationships/image" Target="../media/image478.emf"/><Relationship Id="rId2" Type="http://schemas.openxmlformats.org/officeDocument/2006/relationships/customXml" Target="../ink/ink452.xml"/><Relationship Id="rId1" Type="http://schemas.openxmlformats.org/officeDocument/2006/relationships/slideLayout" Target="../slideLayouts/slideLayout6.xml"/><Relationship Id="rId6" Type="http://schemas.openxmlformats.org/officeDocument/2006/relationships/customXml" Target="../ink/ink454.xml"/><Relationship Id="rId11" Type="http://schemas.openxmlformats.org/officeDocument/2006/relationships/image" Target="../media/image480.emf"/><Relationship Id="rId5" Type="http://schemas.openxmlformats.org/officeDocument/2006/relationships/image" Target="../media/image477.emf"/><Relationship Id="rId10" Type="http://schemas.openxmlformats.org/officeDocument/2006/relationships/customXml" Target="../ink/ink456.xml"/><Relationship Id="rId4" Type="http://schemas.openxmlformats.org/officeDocument/2006/relationships/customXml" Target="../ink/ink453.xml"/><Relationship Id="rId9" Type="http://schemas.openxmlformats.org/officeDocument/2006/relationships/image" Target="../media/image479.emf"/></Relationships>
</file>

<file path=ppt/slides/_rels/slide93.xml.rels><?xml version="1.0" encoding="UTF-8" standalone="yes"?>
<Relationships xmlns="http://schemas.openxmlformats.org/package/2006/relationships"><Relationship Id="rId8" Type="http://schemas.openxmlformats.org/officeDocument/2006/relationships/customXml" Target="../ink/ink460.xml"/><Relationship Id="rId13" Type="http://schemas.openxmlformats.org/officeDocument/2006/relationships/image" Target="../media/image486.emf"/><Relationship Id="rId3" Type="http://schemas.openxmlformats.org/officeDocument/2006/relationships/image" Target="../media/image481.emf"/><Relationship Id="rId7" Type="http://schemas.openxmlformats.org/officeDocument/2006/relationships/image" Target="../media/image483.emf"/><Relationship Id="rId12" Type="http://schemas.openxmlformats.org/officeDocument/2006/relationships/customXml" Target="../ink/ink462.xml"/><Relationship Id="rId2" Type="http://schemas.openxmlformats.org/officeDocument/2006/relationships/customXml" Target="../ink/ink457.xml"/><Relationship Id="rId1" Type="http://schemas.openxmlformats.org/officeDocument/2006/relationships/slideLayout" Target="../slideLayouts/slideLayout6.xml"/><Relationship Id="rId6" Type="http://schemas.openxmlformats.org/officeDocument/2006/relationships/customXml" Target="../ink/ink459.xml"/><Relationship Id="rId11" Type="http://schemas.openxmlformats.org/officeDocument/2006/relationships/image" Target="../media/image485.emf"/><Relationship Id="rId5" Type="http://schemas.openxmlformats.org/officeDocument/2006/relationships/image" Target="../media/image482.emf"/><Relationship Id="rId15" Type="http://schemas.openxmlformats.org/officeDocument/2006/relationships/image" Target="../media/image487.emf"/><Relationship Id="rId10" Type="http://schemas.openxmlformats.org/officeDocument/2006/relationships/customXml" Target="../ink/ink461.xml"/><Relationship Id="rId4" Type="http://schemas.openxmlformats.org/officeDocument/2006/relationships/customXml" Target="../ink/ink458.xml"/><Relationship Id="rId9" Type="http://schemas.openxmlformats.org/officeDocument/2006/relationships/image" Target="../media/image484.emf"/><Relationship Id="rId14" Type="http://schemas.openxmlformats.org/officeDocument/2006/relationships/customXml" Target="../ink/ink463.xml"/></Relationships>
</file>

<file path=ppt/slides/_rels/slide94.xml.rels><?xml version="1.0" encoding="UTF-8" standalone="yes"?>
<Relationships xmlns="http://schemas.openxmlformats.org/package/2006/relationships"><Relationship Id="rId13" Type="http://schemas.openxmlformats.org/officeDocument/2006/relationships/customXml" Target="../ink/ink469.xml"/><Relationship Id="rId18" Type="http://schemas.openxmlformats.org/officeDocument/2006/relationships/image" Target="../media/image496.emf"/><Relationship Id="rId26" Type="http://schemas.openxmlformats.org/officeDocument/2006/relationships/image" Target="../media/image500.emf"/><Relationship Id="rId39" Type="http://schemas.openxmlformats.org/officeDocument/2006/relationships/customXml" Target="../ink/ink482.xml"/><Relationship Id="rId21" Type="http://schemas.openxmlformats.org/officeDocument/2006/relationships/customXml" Target="../ink/ink473.xml"/><Relationship Id="rId34" Type="http://schemas.openxmlformats.org/officeDocument/2006/relationships/image" Target="../media/image504.emf"/><Relationship Id="rId42" Type="http://schemas.openxmlformats.org/officeDocument/2006/relationships/image" Target="../media/image508.emf"/><Relationship Id="rId7" Type="http://schemas.openxmlformats.org/officeDocument/2006/relationships/customXml" Target="../ink/ink466.xml"/><Relationship Id="rId2" Type="http://schemas.openxmlformats.org/officeDocument/2006/relationships/image" Target="../media/image187.png"/><Relationship Id="rId16" Type="http://schemas.openxmlformats.org/officeDocument/2006/relationships/image" Target="../media/image495.emf"/><Relationship Id="rId20" Type="http://schemas.openxmlformats.org/officeDocument/2006/relationships/image" Target="../media/image497.emf"/><Relationship Id="rId29" Type="http://schemas.openxmlformats.org/officeDocument/2006/relationships/customXml" Target="../ink/ink477.xml"/><Relationship Id="rId41" Type="http://schemas.openxmlformats.org/officeDocument/2006/relationships/customXml" Target="../ink/ink483.xml"/><Relationship Id="rId1" Type="http://schemas.openxmlformats.org/officeDocument/2006/relationships/slideLayout" Target="../slideLayouts/slideLayout6.xml"/><Relationship Id="rId6" Type="http://schemas.openxmlformats.org/officeDocument/2006/relationships/image" Target="../media/image490.emf"/><Relationship Id="rId11" Type="http://schemas.openxmlformats.org/officeDocument/2006/relationships/customXml" Target="../ink/ink468.xml"/><Relationship Id="rId24" Type="http://schemas.openxmlformats.org/officeDocument/2006/relationships/image" Target="../media/image499.emf"/><Relationship Id="rId32" Type="http://schemas.openxmlformats.org/officeDocument/2006/relationships/image" Target="../media/image503.emf"/><Relationship Id="rId37" Type="http://schemas.openxmlformats.org/officeDocument/2006/relationships/customXml" Target="../ink/ink481.xml"/><Relationship Id="rId40" Type="http://schemas.openxmlformats.org/officeDocument/2006/relationships/image" Target="../media/image507.emf"/><Relationship Id="rId5" Type="http://schemas.openxmlformats.org/officeDocument/2006/relationships/customXml" Target="../ink/ink465.xml"/><Relationship Id="rId15" Type="http://schemas.openxmlformats.org/officeDocument/2006/relationships/customXml" Target="../ink/ink470.xml"/><Relationship Id="rId23" Type="http://schemas.openxmlformats.org/officeDocument/2006/relationships/customXml" Target="../ink/ink474.xml"/><Relationship Id="rId28" Type="http://schemas.openxmlformats.org/officeDocument/2006/relationships/image" Target="../media/image501.emf"/><Relationship Id="rId36" Type="http://schemas.openxmlformats.org/officeDocument/2006/relationships/image" Target="../media/image505.emf"/><Relationship Id="rId10" Type="http://schemas.openxmlformats.org/officeDocument/2006/relationships/image" Target="../media/image492.emf"/><Relationship Id="rId19" Type="http://schemas.openxmlformats.org/officeDocument/2006/relationships/customXml" Target="../ink/ink472.xml"/><Relationship Id="rId31" Type="http://schemas.openxmlformats.org/officeDocument/2006/relationships/customXml" Target="../ink/ink478.xml"/><Relationship Id="rId4" Type="http://schemas.openxmlformats.org/officeDocument/2006/relationships/image" Target="../media/image489.emf"/><Relationship Id="rId9" Type="http://schemas.openxmlformats.org/officeDocument/2006/relationships/customXml" Target="../ink/ink467.xml"/><Relationship Id="rId14" Type="http://schemas.openxmlformats.org/officeDocument/2006/relationships/image" Target="../media/image494.emf"/><Relationship Id="rId22" Type="http://schemas.openxmlformats.org/officeDocument/2006/relationships/image" Target="../media/image498.emf"/><Relationship Id="rId27" Type="http://schemas.openxmlformats.org/officeDocument/2006/relationships/customXml" Target="../ink/ink476.xml"/><Relationship Id="rId30" Type="http://schemas.openxmlformats.org/officeDocument/2006/relationships/image" Target="../media/image502.emf"/><Relationship Id="rId35" Type="http://schemas.openxmlformats.org/officeDocument/2006/relationships/customXml" Target="../ink/ink480.xml"/><Relationship Id="rId8" Type="http://schemas.openxmlformats.org/officeDocument/2006/relationships/image" Target="../media/image491.emf"/><Relationship Id="rId3" Type="http://schemas.openxmlformats.org/officeDocument/2006/relationships/customXml" Target="../ink/ink464.xml"/><Relationship Id="rId12" Type="http://schemas.openxmlformats.org/officeDocument/2006/relationships/image" Target="../media/image493.emf"/><Relationship Id="rId17" Type="http://schemas.openxmlformats.org/officeDocument/2006/relationships/customXml" Target="../ink/ink471.xml"/><Relationship Id="rId25" Type="http://schemas.openxmlformats.org/officeDocument/2006/relationships/customXml" Target="../ink/ink475.xml"/><Relationship Id="rId33" Type="http://schemas.openxmlformats.org/officeDocument/2006/relationships/customXml" Target="../ink/ink479.xml"/><Relationship Id="rId38" Type="http://schemas.openxmlformats.org/officeDocument/2006/relationships/image" Target="../media/image506.emf"/></Relationships>
</file>

<file path=ppt/slides/_rels/slide95.xml.rels><?xml version="1.0" encoding="UTF-8" standalone="yes"?>
<Relationships xmlns="http://schemas.openxmlformats.org/package/2006/relationships"><Relationship Id="rId8" Type="http://schemas.openxmlformats.org/officeDocument/2006/relationships/customXml" Target="../ink/ink487.xml"/><Relationship Id="rId13" Type="http://schemas.openxmlformats.org/officeDocument/2006/relationships/image" Target="../media/image514.emf"/><Relationship Id="rId18" Type="http://schemas.openxmlformats.org/officeDocument/2006/relationships/customXml" Target="../ink/ink492.xml"/><Relationship Id="rId26" Type="http://schemas.openxmlformats.org/officeDocument/2006/relationships/customXml" Target="../ink/ink496.xml"/><Relationship Id="rId3" Type="http://schemas.openxmlformats.org/officeDocument/2006/relationships/image" Target="../media/image509.emf"/><Relationship Id="rId21" Type="http://schemas.openxmlformats.org/officeDocument/2006/relationships/image" Target="../media/image518.emf"/><Relationship Id="rId7" Type="http://schemas.openxmlformats.org/officeDocument/2006/relationships/image" Target="../media/image511.emf"/><Relationship Id="rId12" Type="http://schemas.openxmlformats.org/officeDocument/2006/relationships/customXml" Target="../ink/ink489.xml"/><Relationship Id="rId17" Type="http://schemas.openxmlformats.org/officeDocument/2006/relationships/image" Target="../media/image516.emf"/><Relationship Id="rId25" Type="http://schemas.openxmlformats.org/officeDocument/2006/relationships/image" Target="../media/image520.emf"/><Relationship Id="rId2" Type="http://schemas.openxmlformats.org/officeDocument/2006/relationships/customXml" Target="../ink/ink484.xml"/><Relationship Id="rId16" Type="http://schemas.openxmlformats.org/officeDocument/2006/relationships/customXml" Target="../ink/ink491.xml"/><Relationship Id="rId20" Type="http://schemas.openxmlformats.org/officeDocument/2006/relationships/customXml" Target="../ink/ink493.xml"/><Relationship Id="rId1" Type="http://schemas.openxmlformats.org/officeDocument/2006/relationships/slideLayout" Target="../slideLayouts/slideLayout6.xml"/><Relationship Id="rId6" Type="http://schemas.openxmlformats.org/officeDocument/2006/relationships/customXml" Target="../ink/ink486.xml"/><Relationship Id="rId11" Type="http://schemas.openxmlformats.org/officeDocument/2006/relationships/image" Target="../media/image513.emf"/><Relationship Id="rId24" Type="http://schemas.openxmlformats.org/officeDocument/2006/relationships/customXml" Target="../ink/ink495.xml"/><Relationship Id="rId5" Type="http://schemas.openxmlformats.org/officeDocument/2006/relationships/image" Target="../media/image510.emf"/><Relationship Id="rId15" Type="http://schemas.openxmlformats.org/officeDocument/2006/relationships/image" Target="../media/image515.emf"/><Relationship Id="rId23" Type="http://schemas.openxmlformats.org/officeDocument/2006/relationships/image" Target="../media/image519.emf"/><Relationship Id="rId10" Type="http://schemas.openxmlformats.org/officeDocument/2006/relationships/customXml" Target="../ink/ink488.xml"/><Relationship Id="rId19" Type="http://schemas.openxmlformats.org/officeDocument/2006/relationships/image" Target="../media/image517.emf"/><Relationship Id="rId4" Type="http://schemas.openxmlformats.org/officeDocument/2006/relationships/customXml" Target="../ink/ink485.xml"/><Relationship Id="rId9" Type="http://schemas.openxmlformats.org/officeDocument/2006/relationships/image" Target="../media/image512.emf"/><Relationship Id="rId14" Type="http://schemas.openxmlformats.org/officeDocument/2006/relationships/customXml" Target="../ink/ink490.xml"/><Relationship Id="rId22" Type="http://schemas.openxmlformats.org/officeDocument/2006/relationships/customXml" Target="../ink/ink494.xml"/><Relationship Id="rId27" Type="http://schemas.openxmlformats.org/officeDocument/2006/relationships/image" Target="../media/image521.emf"/></Relationships>
</file>

<file path=ppt/slides/_rels/slide96.xml.rels><?xml version="1.0" encoding="UTF-8" standalone="yes"?>
<Relationships xmlns="http://schemas.openxmlformats.org/package/2006/relationships"><Relationship Id="rId8" Type="http://schemas.openxmlformats.org/officeDocument/2006/relationships/customXml" Target="../ink/ink500.xml"/><Relationship Id="rId3" Type="http://schemas.openxmlformats.org/officeDocument/2006/relationships/image" Target="../media/image522.emf"/><Relationship Id="rId7" Type="http://schemas.openxmlformats.org/officeDocument/2006/relationships/image" Target="../media/image524.emf"/><Relationship Id="rId2" Type="http://schemas.openxmlformats.org/officeDocument/2006/relationships/customXml" Target="../ink/ink497.xml"/><Relationship Id="rId1" Type="http://schemas.openxmlformats.org/officeDocument/2006/relationships/slideLayout" Target="../slideLayouts/slideLayout6.xml"/><Relationship Id="rId6" Type="http://schemas.openxmlformats.org/officeDocument/2006/relationships/customXml" Target="../ink/ink499.xml"/><Relationship Id="rId11" Type="http://schemas.openxmlformats.org/officeDocument/2006/relationships/image" Target="../media/image526.emf"/><Relationship Id="rId5" Type="http://schemas.openxmlformats.org/officeDocument/2006/relationships/image" Target="../media/image523.emf"/><Relationship Id="rId10" Type="http://schemas.openxmlformats.org/officeDocument/2006/relationships/customXml" Target="../ink/ink501.xml"/><Relationship Id="rId4" Type="http://schemas.openxmlformats.org/officeDocument/2006/relationships/customXml" Target="../ink/ink498.xml"/><Relationship Id="rId9" Type="http://schemas.openxmlformats.org/officeDocument/2006/relationships/image" Target="../media/image525.emf"/></Relationships>
</file>

<file path=ppt/slides/_rels/slide97.xml.rels><?xml version="1.0" encoding="UTF-8" standalone="yes"?>
<Relationships xmlns="http://schemas.openxmlformats.org/package/2006/relationships"><Relationship Id="rId13" Type="http://schemas.openxmlformats.org/officeDocument/2006/relationships/image" Target="../media/image532.emf"/><Relationship Id="rId18" Type="http://schemas.openxmlformats.org/officeDocument/2006/relationships/customXml" Target="../ink/ink510.xml"/><Relationship Id="rId26" Type="http://schemas.openxmlformats.org/officeDocument/2006/relationships/customXml" Target="../ink/ink514.xml"/><Relationship Id="rId3" Type="http://schemas.openxmlformats.org/officeDocument/2006/relationships/image" Target="../media/image527.emf"/><Relationship Id="rId21" Type="http://schemas.openxmlformats.org/officeDocument/2006/relationships/image" Target="../media/image536.emf"/><Relationship Id="rId7" Type="http://schemas.openxmlformats.org/officeDocument/2006/relationships/image" Target="../media/image529.emf"/><Relationship Id="rId12" Type="http://schemas.openxmlformats.org/officeDocument/2006/relationships/customXml" Target="../ink/ink507.xml"/><Relationship Id="rId17" Type="http://schemas.openxmlformats.org/officeDocument/2006/relationships/image" Target="../media/image534.emf"/><Relationship Id="rId25" Type="http://schemas.openxmlformats.org/officeDocument/2006/relationships/image" Target="../media/image538.emf"/><Relationship Id="rId33" Type="http://schemas.openxmlformats.org/officeDocument/2006/relationships/image" Target="../media/image542.emf"/><Relationship Id="rId2" Type="http://schemas.openxmlformats.org/officeDocument/2006/relationships/customXml" Target="../ink/ink502.xml"/><Relationship Id="rId16" Type="http://schemas.openxmlformats.org/officeDocument/2006/relationships/customXml" Target="../ink/ink509.xml"/><Relationship Id="rId20" Type="http://schemas.openxmlformats.org/officeDocument/2006/relationships/customXml" Target="../ink/ink511.xml"/><Relationship Id="rId29" Type="http://schemas.openxmlformats.org/officeDocument/2006/relationships/image" Target="../media/image540.emf"/><Relationship Id="rId1" Type="http://schemas.openxmlformats.org/officeDocument/2006/relationships/slideLayout" Target="../slideLayouts/slideLayout6.xml"/><Relationship Id="rId6" Type="http://schemas.openxmlformats.org/officeDocument/2006/relationships/customXml" Target="../ink/ink504.xml"/><Relationship Id="rId11" Type="http://schemas.openxmlformats.org/officeDocument/2006/relationships/image" Target="../media/image531.emf"/><Relationship Id="rId24" Type="http://schemas.openxmlformats.org/officeDocument/2006/relationships/customXml" Target="../ink/ink513.xml"/><Relationship Id="rId32" Type="http://schemas.openxmlformats.org/officeDocument/2006/relationships/customXml" Target="../ink/ink517.xml"/><Relationship Id="rId5" Type="http://schemas.openxmlformats.org/officeDocument/2006/relationships/image" Target="../media/image528.emf"/><Relationship Id="rId15" Type="http://schemas.openxmlformats.org/officeDocument/2006/relationships/image" Target="../media/image533.emf"/><Relationship Id="rId23" Type="http://schemas.openxmlformats.org/officeDocument/2006/relationships/image" Target="../media/image537.emf"/><Relationship Id="rId28" Type="http://schemas.openxmlformats.org/officeDocument/2006/relationships/customXml" Target="../ink/ink515.xml"/><Relationship Id="rId10" Type="http://schemas.openxmlformats.org/officeDocument/2006/relationships/customXml" Target="../ink/ink506.xml"/><Relationship Id="rId19" Type="http://schemas.openxmlformats.org/officeDocument/2006/relationships/image" Target="../media/image535.emf"/><Relationship Id="rId31" Type="http://schemas.openxmlformats.org/officeDocument/2006/relationships/image" Target="../media/image541.emf"/><Relationship Id="rId4" Type="http://schemas.openxmlformats.org/officeDocument/2006/relationships/customXml" Target="../ink/ink503.xml"/><Relationship Id="rId9" Type="http://schemas.openxmlformats.org/officeDocument/2006/relationships/image" Target="../media/image530.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539.emf"/><Relationship Id="rId30" Type="http://schemas.openxmlformats.org/officeDocument/2006/relationships/customXml" Target="../ink/ink516.xml"/><Relationship Id="rId8" Type="http://schemas.openxmlformats.org/officeDocument/2006/relationships/customXml" Target="../ink/ink505.xml"/></Relationships>
</file>

<file path=ppt/slides/_rels/slide98.xml.rels><?xml version="1.0" encoding="UTF-8" standalone="yes"?>
<Relationships xmlns="http://schemas.openxmlformats.org/package/2006/relationships"><Relationship Id="rId8" Type="http://schemas.openxmlformats.org/officeDocument/2006/relationships/image" Target="../media/image546.emf"/><Relationship Id="rId13" Type="http://schemas.openxmlformats.org/officeDocument/2006/relationships/customXml" Target="../ink/ink523.xml"/><Relationship Id="rId18" Type="http://schemas.openxmlformats.org/officeDocument/2006/relationships/image" Target="../media/image551.emf"/><Relationship Id="rId26" Type="http://schemas.openxmlformats.org/officeDocument/2006/relationships/image" Target="../media/image555.emf"/><Relationship Id="rId3" Type="http://schemas.openxmlformats.org/officeDocument/2006/relationships/customXml" Target="../ink/ink518.xml"/><Relationship Id="rId21" Type="http://schemas.openxmlformats.org/officeDocument/2006/relationships/customXml" Target="../ink/ink527.xml"/><Relationship Id="rId7" Type="http://schemas.openxmlformats.org/officeDocument/2006/relationships/customXml" Target="../ink/ink520.xml"/><Relationship Id="rId12" Type="http://schemas.openxmlformats.org/officeDocument/2006/relationships/image" Target="../media/image548.emf"/><Relationship Id="rId17" Type="http://schemas.openxmlformats.org/officeDocument/2006/relationships/customXml" Target="../ink/ink525.xml"/><Relationship Id="rId25" Type="http://schemas.openxmlformats.org/officeDocument/2006/relationships/customXml" Target="../ink/ink529.xml"/><Relationship Id="rId2" Type="http://schemas.openxmlformats.org/officeDocument/2006/relationships/image" Target="../media/image188.png"/><Relationship Id="rId16" Type="http://schemas.openxmlformats.org/officeDocument/2006/relationships/image" Target="../media/image550.emf"/><Relationship Id="rId20" Type="http://schemas.openxmlformats.org/officeDocument/2006/relationships/image" Target="../media/image552.emf"/><Relationship Id="rId1" Type="http://schemas.openxmlformats.org/officeDocument/2006/relationships/slideLayout" Target="../slideLayouts/slideLayout6.xml"/><Relationship Id="rId6" Type="http://schemas.openxmlformats.org/officeDocument/2006/relationships/image" Target="../media/image545.emf"/><Relationship Id="rId11" Type="http://schemas.openxmlformats.org/officeDocument/2006/relationships/customXml" Target="../ink/ink522.xml"/><Relationship Id="rId24" Type="http://schemas.openxmlformats.org/officeDocument/2006/relationships/image" Target="../media/image554.emf"/><Relationship Id="rId5" Type="http://schemas.openxmlformats.org/officeDocument/2006/relationships/customXml" Target="../ink/ink519.xml"/><Relationship Id="rId15" Type="http://schemas.openxmlformats.org/officeDocument/2006/relationships/customXml" Target="../ink/ink524.xml"/><Relationship Id="rId23" Type="http://schemas.openxmlformats.org/officeDocument/2006/relationships/customXml" Target="../ink/ink528.xml"/><Relationship Id="rId10" Type="http://schemas.openxmlformats.org/officeDocument/2006/relationships/image" Target="../media/image547.emf"/><Relationship Id="rId19" Type="http://schemas.openxmlformats.org/officeDocument/2006/relationships/customXml" Target="../ink/ink526.xml"/><Relationship Id="rId4" Type="http://schemas.openxmlformats.org/officeDocument/2006/relationships/image" Target="../media/image544.emf"/><Relationship Id="rId9" Type="http://schemas.openxmlformats.org/officeDocument/2006/relationships/customXml" Target="../ink/ink521.xml"/><Relationship Id="rId14" Type="http://schemas.openxmlformats.org/officeDocument/2006/relationships/image" Target="../media/image549.emf"/><Relationship Id="rId22" Type="http://schemas.openxmlformats.org/officeDocument/2006/relationships/image" Target="../media/image553.emf"/></Relationships>
</file>

<file path=ppt/slides/_rels/slide99.xml.rels><?xml version="1.0" encoding="UTF-8" standalone="yes"?>
<Relationships xmlns="http://schemas.openxmlformats.org/package/2006/relationships"><Relationship Id="rId8" Type="http://schemas.openxmlformats.org/officeDocument/2006/relationships/customXml" Target="../ink/ink533.xml"/><Relationship Id="rId13" Type="http://schemas.openxmlformats.org/officeDocument/2006/relationships/image" Target="../media/image561.emf"/><Relationship Id="rId18" Type="http://schemas.openxmlformats.org/officeDocument/2006/relationships/customXml" Target="../ink/ink538.xml"/><Relationship Id="rId26" Type="http://schemas.openxmlformats.org/officeDocument/2006/relationships/customXml" Target="../ink/ink542.xml"/><Relationship Id="rId3" Type="http://schemas.openxmlformats.org/officeDocument/2006/relationships/image" Target="../media/image556.emf"/><Relationship Id="rId21" Type="http://schemas.openxmlformats.org/officeDocument/2006/relationships/image" Target="../media/image565.emf"/><Relationship Id="rId7" Type="http://schemas.openxmlformats.org/officeDocument/2006/relationships/image" Target="../media/image558.emf"/><Relationship Id="rId12" Type="http://schemas.openxmlformats.org/officeDocument/2006/relationships/customXml" Target="../ink/ink535.xml"/><Relationship Id="rId17" Type="http://schemas.openxmlformats.org/officeDocument/2006/relationships/image" Target="../media/image563.emf"/><Relationship Id="rId25" Type="http://schemas.openxmlformats.org/officeDocument/2006/relationships/image" Target="../media/image567.emf"/><Relationship Id="rId2" Type="http://schemas.openxmlformats.org/officeDocument/2006/relationships/customXml" Target="../ink/ink530.xml"/><Relationship Id="rId16" Type="http://schemas.openxmlformats.org/officeDocument/2006/relationships/customXml" Target="../ink/ink537.xml"/><Relationship Id="rId20" Type="http://schemas.openxmlformats.org/officeDocument/2006/relationships/customXml" Target="../ink/ink539.xml"/><Relationship Id="rId29" Type="http://schemas.openxmlformats.org/officeDocument/2006/relationships/image" Target="../media/image569.emf"/><Relationship Id="rId1" Type="http://schemas.openxmlformats.org/officeDocument/2006/relationships/slideLayout" Target="../slideLayouts/slideLayout6.xml"/><Relationship Id="rId6" Type="http://schemas.openxmlformats.org/officeDocument/2006/relationships/customXml" Target="../ink/ink532.xml"/><Relationship Id="rId11" Type="http://schemas.openxmlformats.org/officeDocument/2006/relationships/image" Target="../media/image560.emf"/><Relationship Id="rId24" Type="http://schemas.openxmlformats.org/officeDocument/2006/relationships/customXml" Target="../ink/ink541.xml"/><Relationship Id="rId5" Type="http://schemas.openxmlformats.org/officeDocument/2006/relationships/image" Target="../media/image557.emf"/><Relationship Id="rId15" Type="http://schemas.openxmlformats.org/officeDocument/2006/relationships/image" Target="../media/image562.emf"/><Relationship Id="rId23" Type="http://schemas.openxmlformats.org/officeDocument/2006/relationships/image" Target="../media/image566.emf"/><Relationship Id="rId28" Type="http://schemas.openxmlformats.org/officeDocument/2006/relationships/customXml" Target="../ink/ink543.xml"/><Relationship Id="rId10" Type="http://schemas.openxmlformats.org/officeDocument/2006/relationships/customXml" Target="../ink/ink534.xml"/><Relationship Id="rId19" Type="http://schemas.openxmlformats.org/officeDocument/2006/relationships/image" Target="../media/image564.emf"/><Relationship Id="rId31" Type="http://schemas.openxmlformats.org/officeDocument/2006/relationships/image" Target="../media/image570.emf"/><Relationship Id="rId4" Type="http://schemas.openxmlformats.org/officeDocument/2006/relationships/customXml" Target="../ink/ink531.xml"/><Relationship Id="rId9" Type="http://schemas.openxmlformats.org/officeDocument/2006/relationships/image" Target="../media/image559.emf"/><Relationship Id="rId14" Type="http://schemas.openxmlformats.org/officeDocument/2006/relationships/customXml" Target="../ink/ink536.xml"/><Relationship Id="rId22" Type="http://schemas.openxmlformats.org/officeDocument/2006/relationships/customXml" Target="../ink/ink540.xml"/><Relationship Id="rId27" Type="http://schemas.openxmlformats.org/officeDocument/2006/relationships/image" Target="../media/image568.emf"/><Relationship Id="rId30" Type="http://schemas.openxmlformats.org/officeDocument/2006/relationships/customXml" Target="../ink/ink5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28600"/>
            <a:ext cx="8229600" cy="1143000"/>
          </a:xfrm>
        </p:spPr>
        <p:txBody>
          <a:bodyPr/>
          <a:lstStyle/>
          <a:p>
            <a:pPr algn="l"/>
            <a:r>
              <a:rPr lang="en-IN" sz="3200" b="1">
                <a:solidFill>
                  <a:srgbClr val="00B050"/>
                </a:solidFill>
                <a:latin typeface="Arial" charset="0"/>
                <a:cs typeface="Arial" charset="0"/>
              </a:rPr>
              <a:t>Principle of Transmissibility</a:t>
            </a:r>
          </a:p>
        </p:txBody>
      </p:sp>
      <p:sp>
        <p:nvSpPr>
          <p:cNvPr id="5" name="Slide Number Placeholder 4"/>
          <p:cNvSpPr>
            <a:spLocks noGrp="1"/>
          </p:cNvSpPr>
          <p:nvPr>
            <p:ph type="sldNum" sz="quarter" idx="12"/>
          </p:nvPr>
        </p:nvSpPr>
        <p:spPr/>
        <p:txBody>
          <a:bodyPr/>
          <a:lstStyle/>
          <a:p>
            <a:pPr>
              <a:defRPr/>
            </a:pPr>
            <a:fld id="{73D1C98A-40A2-4E9D-867E-43A60B7B71E0}" type="slidenum">
              <a:rPr lang="en-US" smtClean="0"/>
              <a:pPr>
                <a:defRPr/>
              </a:pPr>
              <a:t>1</a:t>
            </a:fld>
            <a:endParaRPr lang="en-US"/>
          </a:p>
        </p:txBody>
      </p:sp>
      <p:pic>
        <p:nvPicPr>
          <p:cNvPr id="51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240213"/>
            <a:ext cx="7594600"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819150"/>
            <a:ext cx="3486150"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6" name="Rectangle 1"/>
          <p:cNvSpPr>
            <a:spLocks noChangeArrowheads="1"/>
          </p:cNvSpPr>
          <p:nvPr/>
        </p:nvSpPr>
        <p:spPr bwMode="auto">
          <a:xfrm>
            <a:off x="76200" y="774700"/>
            <a:ext cx="54102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400" dirty="0"/>
              <a:t>The conditions of equilibrium or motion of a rigid body will </a:t>
            </a:r>
            <a:r>
              <a:rPr lang="en-IN" sz="2400" dirty="0">
                <a:solidFill>
                  <a:srgbClr val="FF0000"/>
                </a:solidFill>
              </a:rPr>
              <a:t>remain unchanged</a:t>
            </a:r>
            <a:r>
              <a:rPr lang="en-IN" sz="2400" dirty="0"/>
              <a:t> if a force </a:t>
            </a:r>
            <a:r>
              <a:rPr lang="en-IN" sz="2400" b="1" dirty="0">
                <a:solidFill>
                  <a:srgbClr val="FF0000"/>
                </a:solidFill>
              </a:rPr>
              <a:t>F </a:t>
            </a:r>
            <a:r>
              <a:rPr lang="en-IN" sz="2400" dirty="0"/>
              <a:t>acting at a given point of the rigid body is replaced by a force </a:t>
            </a:r>
            <a:r>
              <a:rPr lang="en-IN" sz="2400" b="1" dirty="0">
                <a:solidFill>
                  <a:srgbClr val="FF0000"/>
                </a:solidFill>
              </a:rPr>
              <a:t>F'</a:t>
            </a:r>
            <a:r>
              <a:rPr lang="en-IN" sz="2400" dirty="0"/>
              <a:t> of the same magnitude and same direction, but acting at a different point, provided that the two forces have </a:t>
            </a:r>
            <a:r>
              <a:rPr lang="en-IN" sz="2400" i="1" dirty="0">
                <a:solidFill>
                  <a:srgbClr val="FF0000"/>
                </a:solidFill>
              </a:rPr>
              <a:t>the same line of action</a:t>
            </a:r>
            <a:endParaRPr lang="en-IN" sz="2400" dirty="0">
              <a:solidFill>
                <a:srgbClr val="FF0000"/>
              </a:solidFill>
            </a:endParaRPr>
          </a:p>
        </p:txBody>
      </p:sp>
      <p:sp>
        <p:nvSpPr>
          <p:cNvPr id="2" name="Date Placeholder 1"/>
          <p:cNvSpPr>
            <a:spLocks noGrp="1"/>
          </p:cNvSpPr>
          <p:nvPr>
            <p:ph type="dt" sz="quarter" idx="10"/>
          </p:nvPr>
        </p:nvSpPr>
        <p:spPr/>
        <p:txBody>
          <a:bodyPr/>
          <a:lstStyle/>
          <a:p>
            <a:pPr>
              <a:defRPr/>
            </a:pPr>
            <a:fld id="{194A4AB5-81D3-4BC6-9808-FD51F4A4EA1A}" type="datetime1">
              <a:rPr lang="en-US"/>
              <a:pPr>
                <a:defRPr/>
              </a:pPr>
              <a:t>16-Jun-22</a:t>
            </a:fld>
            <a:endParaRPr lang="en-US" dirty="0"/>
          </a:p>
        </p:txBody>
      </p:sp>
      <p:sp>
        <p:nvSpPr>
          <p:cNvPr id="6" name="Footer Placeholder 5"/>
          <p:cNvSpPr>
            <a:spLocks noGrp="1"/>
          </p:cNvSpPr>
          <p:nvPr>
            <p:ph type="ftr" sz="quarter" idx="11"/>
          </p:nvPr>
        </p:nvSpPr>
        <p:spPr/>
        <p:txBody>
          <a:bodyPr/>
          <a:lstStyle/>
          <a:p>
            <a:pPr>
              <a:defRPr/>
            </a:pPr>
            <a:r>
              <a:rPr lang="en-US" dirty="0"/>
              <a:t>MEE1002 ENGINEERING MECHANICS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76200"/>
            <a:ext cx="8229600" cy="1143000"/>
          </a:xfrm>
        </p:spPr>
        <p:txBody>
          <a:bodyPr/>
          <a:lstStyle/>
          <a:p>
            <a:pPr algn="l"/>
            <a:r>
              <a:rPr lang="en-IN" sz="3200" b="1" dirty="0">
                <a:solidFill>
                  <a:srgbClr val="00B050"/>
                </a:solidFill>
                <a:latin typeface="Arial" charset="0"/>
                <a:cs typeface="Arial" charset="0"/>
              </a:rPr>
              <a:t>Rectangular components of the moment of a force</a:t>
            </a:r>
          </a:p>
        </p:txBody>
      </p:sp>
      <p:sp>
        <p:nvSpPr>
          <p:cNvPr id="5" name="Slide Number Placeholder 4"/>
          <p:cNvSpPr>
            <a:spLocks noGrp="1"/>
          </p:cNvSpPr>
          <p:nvPr>
            <p:ph type="sldNum" sz="quarter" idx="12"/>
          </p:nvPr>
        </p:nvSpPr>
        <p:spPr/>
        <p:txBody>
          <a:bodyPr/>
          <a:lstStyle/>
          <a:p>
            <a:pPr>
              <a:defRPr/>
            </a:pPr>
            <a:fld id="{04023C9F-0E7E-4F82-8AC9-12685990ECAD}" type="slidenum">
              <a:rPr lang="en-US" smtClean="0"/>
              <a:pPr>
                <a:defRPr/>
              </a:pPr>
              <a:t>10</a:t>
            </a:fld>
            <a:endParaRPr lang="en-US"/>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004888"/>
            <a:ext cx="5167313" cy="471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20788"/>
            <a:ext cx="3227388"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13" y="2012950"/>
            <a:ext cx="21177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630488"/>
            <a:ext cx="325437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50" y="3200400"/>
            <a:ext cx="2579688"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063" y="4867275"/>
            <a:ext cx="27178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p:txBody>
          <a:bodyPr/>
          <a:lstStyle/>
          <a:p>
            <a:pPr>
              <a:defRPr/>
            </a:pPr>
            <a:fld id="{95CEFD7E-D8C4-4D47-8875-82E0535D8952}"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100</a:t>
            </a:fld>
            <a:endParaRPr lang="en-US"/>
          </a:p>
        </p:txBody>
      </p:sp>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871860" y="2030040"/>
              <a:ext cx="1133280" cy="1015920"/>
            </p14:xfrm>
          </p:contentPart>
        </mc:Choice>
        <mc:Fallback xmlns="">
          <p:pic>
            <p:nvPicPr>
              <p:cNvPr id="11" name="Ink 10"/>
              <p:cNvPicPr/>
              <p:nvPr/>
            </p:nvPicPr>
            <p:blipFill>
              <a:blip r:embed="rId3"/>
              <a:stretch>
                <a:fillRect/>
              </a:stretch>
            </p:blipFill>
            <p:spPr>
              <a:xfrm>
                <a:off x="859980" y="2018160"/>
                <a:ext cx="1157040" cy="1039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971220" y="2061720"/>
              <a:ext cx="1411920" cy="1409760"/>
            </p14:xfrm>
          </p:contentPart>
        </mc:Choice>
        <mc:Fallback xmlns="">
          <p:pic>
            <p:nvPicPr>
              <p:cNvPr id="12" name="Ink 11"/>
              <p:cNvPicPr/>
              <p:nvPr/>
            </p:nvPicPr>
            <p:blipFill>
              <a:blip r:embed="rId5"/>
              <a:stretch>
                <a:fillRect/>
              </a:stretch>
            </p:blipFill>
            <p:spPr>
              <a:xfrm>
                <a:off x="959340" y="2049840"/>
                <a:ext cx="1435680" cy="143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p14:cNvContentPartPr/>
              <p14:nvPr/>
            </p14:nvContentPartPr>
            <p14:xfrm>
              <a:off x="2179020" y="1458720"/>
              <a:ext cx="4457520" cy="2828880"/>
            </p14:xfrm>
          </p:contentPart>
        </mc:Choice>
        <mc:Fallback xmlns="">
          <p:pic>
            <p:nvPicPr>
              <p:cNvPr id="20" name="Ink 19"/>
              <p:cNvPicPr/>
              <p:nvPr/>
            </p:nvPicPr>
            <p:blipFill>
              <a:blip r:embed="rId7"/>
              <a:stretch>
                <a:fillRect/>
              </a:stretch>
            </p:blipFill>
            <p:spPr>
              <a:xfrm>
                <a:off x="2167140" y="1446840"/>
                <a:ext cx="4481280" cy="2852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8" name="Ink 77"/>
              <p14:cNvContentPartPr/>
              <p14:nvPr/>
            </p14:nvContentPartPr>
            <p14:xfrm>
              <a:off x="4982340" y="1133640"/>
              <a:ext cx="4206240" cy="3813120"/>
            </p14:xfrm>
          </p:contentPart>
        </mc:Choice>
        <mc:Fallback xmlns="">
          <p:pic>
            <p:nvPicPr>
              <p:cNvPr id="78" name="Ink 77"/>
              <p:cNvPicPr/>
              <p:nvPr/>
            </p:nvPicPr>
            <p:blipFill>
              <a:blip r:embed="rId9"/>
              <a:stretch>
                <a:fillRect/>
              </a:stretch>
            </p:blipFill>
            <p:spPr>
              <a:xfrm>
                <a:off x="4970460" y="1121760"/>
                <a:ext cx="4230000" cy="3836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4" name="Ink 83"/>
              <p14:cNvContentPartPr/>
              <p14:nvPr/>
            </p14:nvContentPartPr>
            <p14:xfrm>
              <a:off x="5561580" y="1458720"/>
              <a:ext cx="3288960" cy="3140640"/>
            </p14:xfrm>
          </p:contentPart>
        </mc:Choice>
        <mc:Fallback xmlns="">
          <p:pic>
            <p:nvPicPr>
              <p:cNvPr id="84" name="Ink 83"/>
              <p:cNvPicPr/>
              <p:nvPr/>
            </p:nvPicPr>
            <p:blipFill>
              <a:blip r:embed="rId11"/>
              <a:stretch>
                <a:fillRect/>
              </a:stretch>
            </p:blipFill>
            <p:spPr>
              <a:xfrm>
                <a:off x="5549700" y="1446840"/>
                <a:ext cx="3312720" cy="3164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6" name="Ink 115"/>
              <p14:cNvContentPartPr/>
              <p14:nvPr/>
            </p14:nvContentPartPr>
            <p14:xfrm>
              <a:off x="7561380" y="3407760"/>
              <a:ext cx="642600" cy="686160"/>
            </p14:xfrm>
          </p:contentPart>
        </mc:Choice>
        <mc:Fallback xmlns="">
          <p:pic>
            <p:nvPicPr>
              <p:cNvPr id="116" name="Ink 115"/>
              <p:cNvPicPr/>
              <p:nvPr/>
            </p:nvPicPr>
            <p:blipFill>
              <a:blip r:embed="rId13"/>
              <a:stretch>
                <a:fillRect/>
              </a:stretch>
            </p:blipFill>
            <p:spPr>
              <a:xfrm>
                <a:off x="7549500" y="3395880"/>
                <a:ext cx="666360" cy="70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7" name="Ink 116"/>
              <p14:cNvContentPartPr/>
              <p14:nvPr/>
            </p14:nvContentPartPr>
            <p14:xfrm>
              <a:off x="6732300" y="2707200"/>
              <a:ext cx="2045160" cy="2019240"/>
            </p14:xfrm>
          </p:contentPart>
        </mc:Choice>
        <mc:Fallback xmlns="">
          <p:pic>
            <p:nvPicPr>
              <p:cNvPr id="117" name="Ink 116"/>
              <p:cNvPicPr/>
              <p:nvPr/>
            </p:nvPicPr>
            <p:blipFill>
              <a:blip r:embed="rId15"/>
              <a:stretch>
                <a:fillRect/>
              </a:stretch>
            </p:blipFill>
            <p:spPr>
              <a:xfrm>
                <a:off x="6720420" y="2695320"/>
                <a:ext cx="2068920" cy="2043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8" name="Ink 117"/>
              <p14:cNvContentPartPr/>
              <p14:nvPr/>
            </p14:nvContentPartPr>
            <p14:xfrm>
              <a:off x="7680540" y="2883240"/>
              <a:ext cx="1333080" cy="1937160"/>
            </p14:xfrm>
          </p:contentPart>
        </mc:Choice>
        <mc:Fallback xmlns="">
          <p:pic>
            <p:nvPicPr>
              <p:cNvPr id="118" name="Ink 117"/>
              <p:cNvPicPr/>
              <p:nvPr/>
            </p:nvPicPr>
            <p:blipFill>
              <a:blip r:embed="rId17"/>
              <a:stretch>
                <a:fillRect/>
              </a:stretch>
            </p:blipFill>
            <p:spPr>
              <a:xfrm>
                <a:off x="7668660" y="2871360"/>
                <a:ext cx="1356840" cy="1960920"/>
              </a:xfrm>
              <a:prstGeom prst="rect">
                <a:avLst/>
              </a:prstGeom>
            </p:spPr>
          </p:pic>
        </mc:Fallback>
      </mc:AlternateContent>
    </p:spTree>
    <p:extLst>
      <p:ext uri="{BB962C8B-B14F-4D97-AF65-F5344CB8AC3E}">
        <p14:creationId xmlns:p14="http://schemas.microsoft.com/office/powerpoint/2010/main" val="3904980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 THE REACTIONS</a:t>
            </a:r>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101</a:t>
            </a:fld>
            <a:endParaRPr lang="en-US"/>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252538"/>
            <a:ext cx="8972550"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599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algn="l"/>
            <a:r>
              <a:rPr lang="en-IN" sz="3200" b="1">
                <a:solidFill>
                  <a:srgbClr val="00B050"/>
                </a:solidFill>
                <a:latin typeface="Arial" charset="0"/>
                <a:cs typeface="Arial" charset="0"/>
              </a:rPr>
              <a:t>Couple</a:t>
            </a:r>
          </a:p>
        </p:txBody>
      </p:sp>
      <p:sp>
        <p:nvSpPr>
          <p:cNvPr id="5" name="Slide Number Placeholder 4"/>
          <p:cNvSpPr>
            <a:spLocks noGrp="1"/>
          </p:cNvSpPr>
          <p:nvPr>
            <p:ph type="sldNum" sz="quarter" idx="12"/>
          </p:nvPr>
        </p:nvSpPr>
        <p:spPr/>
        <p:txBody>
          <a:bodyPr/>
          <a:lstStyle/>
          <a:p>
            <a:pPr>
              <a:defRPr/>
            </a:pPr>
            <a:fld id="{F7897F65-8492-4B77-AE26-70147A00FC90}" type="slidenum">
              <a:rPr lang="en-US" smtClean="0"/>
              <a:pPr>
                <a:defRPr/>
              </a:pPr>
              <a:t>102</a:t>
            </a:fld>
            <a:endParaRPr lang="en-US"/>
          </a:p>
        </p:txBody>
      </p:sp>
      <p:sp>
        <p:nvSpPr>
          <p:cNvPr id="46084" name="Rectangle 5"/>
          <p:cNvSpPr>
            <a:spLocks noChangeArrowheads="1"/>
          </p:cNvSpPr>
          <p:nvPr/>
        </p:nvSpPr>
        <p:spPr bwMode="auto">
          <a:xfrm>
            <a:off x="381000" y="1447800"/>
            <a:ext cx="4572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400"/>
              <a:t>Two forces </a:t>
            </a:r>
            <a:r>
              <a:rPr lang="en-IN" sz="2400" b="1">
                <a:solidFill>
                  <a:srgbClr val="FF0000"/>
                </a:solidFill>
              </a:rPr>
              <a:t>F</a:t>
            </a:r>
            <a:r>
              <a:rPr lang="en-IN" sz="2400" b="1"/>
              <a:t> </a:t>
            </a:r>
            <a:r>
              <a:rPr lang="en-IN" sz="2400"/>
              <a:t>and  </a:t>
            </a:r>
            <a:r>
              <a:rPr lang="en-IN" sz="2400">
                <a:solidFill>
                  <a:srgbClr val="FF0000"/>
                </a:solidFill>
              </a:rPr>
              <a:t>-</a:t>
            </a:r>
            <a:r>
              <a:rPr lang="en-IN" sz="2400" b="1">
                <a:solidFill>
                  <a:srgbClr val="FF0000"/>
                </a:solidFill>
              </a:rPr>
              <a:t>F</a:t>
            </a:r>
            <a:r>
              <a:rPr lang="en-IN" sz="2400" b="1"/>
              <a:t> </a:t>
            </a:r>
            <a:r>
              <a:rPr lang="en-IN" sz="2400"/>
              <a:t>having the same magnitude, parallel lines of action, and opposite sense are said to form a couple</a:t>
            </a:r>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17838"/>
            <a:ext cx="2557463" cy="140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900" y="2189022"/>
            <a:ext cx="329565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7" name="Rectangle 1"/>
          <p:cNvSpPr>
            <a:spLocks noChangeArrowheads="1"/>
          </p:cNvSpPr>
          <p:nvPr/>
        </p:nvSpPr>
        <p:spPr bwMode="auto">
          <a:xfrm>
            <a:off x="381000" y="4710113"/>
            <a:ext cx="4876800" cy="8302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just"/>
            <a:r>
              <a:rPr lang="en-IN" sz="2400"/>
              <a:t>The only motion a couple can impart to a rigid body is a rotation</a:t>
            </a:r>
          </a:p>
        </p:txBody>
      </p:sp>
      <p:sp>
        <p:nvSpPr>
          <p:cNvPr id="2" name="Date Placeholder 1"/>
          <p:cNvSpPr>
            <a:spLocks noGrp="1"/>
          </p:cNvSpPr>
          <p:nvPr>
            <p:ph type="dt" sz="quarter" idx="10"/>
          </p:nvPr>
        </p:nvSpPr>
        <p:spPr/>
        <p:txBody>
          <a:bodyPr/>
          <a:lstStyle/>
          <a:p>
            <a:pPr>
              <a:defRPr/>
            </a:pPr>
            <a:fld id="{1A69381A-1400-4710-878F-83E0EC1BFE3D}"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775" y="3429000"/>
            <a:ext cx="15906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04800"/>
            <a:ext cx="3402013"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Title 1"/>
          <p:cNvSpPr>
            <a:spLocks noGrp="1"/>
          </p:cNvSpPr>
          <p:nvPr>
            <p:ph type="title"/>
          </p:nvPr>
        </p:nvSpPr>
        <p:spPr>
          <a:xfrm>
            <a:off x="76200" y="76200"/>
            <a:ext cx="4800600" cy="792163"/>
          </a:xfrm>
        </p:spPr>
        <p:txBody>
          <a:bodyPr/>
          <a:lstStyle/>
          <a:p>
            <a:pPr algn="l"/>
            <a:r>
              <a:rPr lang="en-IN" sz="3200" b="1">
                <a:solidFill>
                  <a:srgbClr val="00B050"/>
                </a:solidFill>
                <a:latin typeface="Arial" charset="0"/>
                <a:cs typeface="Arial" charset="0"/>
              </a:rPr>
              <a:t>Moment of a Couple (1)</a:t>
            </a:r>
          </a:p>
        </p:txBody>
      </p:sp>
      <p:sp>
        <p:nvSpPr>
          <p:cNvPr id="5" name="Slide Number Placeholder 4"/>
          <p:cNvSpPr>
            <a:spLocks noGrp="1"/>
          </p:cNvSpPr>
          <p:nvPr>
            <p:ph type="sldNum" sz="quarter" idx="12"/>
          </p:nvPr>
        </p:nvSpPr>
        <p:spPr/>
        <p:txBody>
          <a:bodyPr/>
          <a:lstStyle/>
          <a:p>
            <a:pPr>
              <a:defRPr/>
            </a:pPr>
            <a:fld id="{1AE484C2-1959-4433-84A3-56C6925893CB}" type="slidenum">
              <a:rPr lang="en-US" smtClean="0"/>
              <a:pPr>
                <a:defRPr/>
              </a:pPr>
              <a:t>103</a:t>
            </a:fld>
            <a:endParaRPr lang="en-US"/>
          </a:p>
        </p:txBody>
      </p:sp>
      <p:pic>
        <p:nvPicPr>
          <p:cNvPr id="471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295400"/>
            <a:ext cx="552291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587625"/>
            <a:ext cx="192405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2"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3581400"/>
            <a:ext cx="290036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3" name="Rectangle 1"/>
          <p:cNvSpPr>
            <a:spLocks noChangeArrowheads="1"/>
          </p:cNvSpPr>
          <p:nvPr/>
        </p:nvSpPr>
        <p:spPr bwMode="auto">
          <a:xfrm>
            <a:off x="550863" y="5029200"/>
            <a:ext cx="7907337" cy="12001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just"/>
            <a:r>
              <a:rPr lang="en-IN" sz="2400"/>
              <a:t>Since the </a:t>
            </a:r>
            <a:r>
              <a:rPr lang="en-IN" sz="2400">
                <a:solidFill>
                  <a:srgbClr val="FF0000"/>
                </a:solidFill>
              </a:rPr>
              <a:t>r</a:t>
            </a:r>
            <a:r>
              <a:rPr lang="en-IN" sz="2400"/>
              <a:t>  is </a:t>
            </a:r>
            <a:r>
              <a:rPr lang="en-IN" sz="2400">
                <a:solidFill>
                  <a:srgbClr val="FF0000"/>
                </a:solidFill>
              </a:rPr>
              <a:t>independent </a:t>
            </a:r>
            <a:r>
              <a:rPr lang="en-IN" sz="2400"/>
              <a:t>of the choice of the origin O of the coordinate axes, the moment </a:t>
            </a:r>
            <a:r>
              <a:rPr lang="en-IN" sz="2400">
                <a:solidFill>
                  <a:srgbClr val="FF0000"/>
                </a:solidFill>
              </a:rPr>
              <a:t>M</a:t>
            </a:r>
            <a:r>
              <a:rPr lang="en-IN" sz="2400"/>
              <a:t> of a couple is a </a:t>
            </a:r>
            <a:r>
              <a:rPr lang="en-IN" sz="2400">
                <a:solidFill>
                  <a:srgbClr val="FF0000"/>
                </a:solidFill>
              </a:rPr>
              <a:t>free vector</a:t>
            </a:r>
            <a:r>
              <a:rPr lang="en-IN" sz="2400"/>
              <a:t>.</a:t>
            </a:r>
          </a:p>
        </p:txBody>
      </p:sp>
      <p:graphicFrame>
        <p:nvGraphicFramePr>
          <p:cNvPr id="47114" name="Object 5"/>
          <p:cNvGraphicFramePr>
            <a:graphicFrameLocks noChangeAspect="1"/>
          </p:cNvGraphicFramePr>
          <p:nvPr/>
        </p:nvGraphicFramePr>
        <p:xfrm>
          <a:off x="1597025" y="1828800"/>
          <a:ext cx="1625600" cy="554038"/>
        </p:xfrm>
        <a:graphic>
          <a:graphicData uri="http://schemas.openxmlformats.org/presentationml/2006/ole">
            <mc:AlternateContent xmlns:mc="http://schemas.openxmlformats.org/markup-compatibility/2006">
              <mc:Choice xmlns:v="urn:schemas-microsoft-com:vml" Requires="v">
                <p:oleObj spid="_x0000_s18433" name="Equation" r:id="rId8" imgW="634449" imgH="215713" progId="Equation.3">
                  <p:embed/>
                </p:oleObj>
              </mc:Choice>
              <mc:Fallback>
                <p:oleObj name="Equation" r:id="rId8" imgW="634449" imgH="215713" progId="Equation.3">
                  <p:embed/>
                  <p:pic>
                    <p:nvPicPr>
                      <p:cNvPr id="47114"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7025" y="1828800"/>
                        <a:ext cx="16256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fld id="{193A42B5-0E1C-4C5E-BAEF-AEEAC53C2206}"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4857750"/>
            <a:ext cx="1398588"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1" name="Title 1"/>
          <p:cNvSpPr>
            <a:spLocks noGrp="1"/>
          </p:cNvSpPr>
          <p:nvPr>
            <p:ph type="title"/>
          </p:nvPr>
        </p:nvSpPr>
        <p:spPr>
          <a:xfrm>
            <a:off x="457200" y="0"/>
            <a:ext cx="8229600" cy="838200"/>
          </a:xfrm>
        </p:spPr>
        <p:txBody>
          <a:bodyPr/>
          <a:lstStyle/>
          <a:p>
            <a:pPr algn="l"/>
            <a:r>
              <a:rPr lang="en-IN" sz="3200" b="1">
                <a:solidFill>
                  <a:srgbClr val="00B050"/>
                </a:solidFill>
                <a:latin typeface="Arial" charset="0"/>
                <a:cs typeface="Arial" charset="0"/>
              </a:rPr>
              <a:t>Moment of a Couple (2)</a:t>
            </a:r>
            <a:endParaRPr lang="en-IN" sz="3200"/>
          </a:p>
        </p:txBody>
      </p:sp>
      <p:sp>
        <p:nvSpPr>
          <p:cNvPr id="5" name="Slide Number Placeholder 4"/>
          <p:cNvSpPr>
            <a:spLocks noGrp="1"/>
          </p:cNvSpPr>
          <p:nvPr>
            <p:ph type="sldNum" sz="quarter" idx="12"/>
          </p:nvPr>
        </p:nvSpPr>
        <p:spPr/>
        <p:txBody>
          <a:bodyPr/>
          <a:lstStyle/>
          <a:p>
            <a:pPr>
              <a:defRPr/>
            </a:pPr>
            <a:fld id="{8F017D69-879E-4AD6-8ECC-9AF5512B4799}" type="slidenum">
              <a:rPr lang="en-US" smtClean="0"/>
              <a:pPr>
                <a:defRPr/>
              </a:pPr>
              <a:t>104</a:t>
            </a:fld>
            <a:endParaRPr lang="en-US"/>
          </a:p>
        </p:txBody>
      </p:sp>
      <p:pic>
        <p:nvPicPr>
          <p:cNvPr id="481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900" y="685800"/>
            <a:ext cx="3340100" cy="28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a:spLocks noRot="1" noChangeAspect="1" noMove="1" noResize="1" noEditPoints="1" noAdjustHandles="1" noChangeArrowheads="1" noChangeShapeType="1" noTextEdit="1"/>
          </p:cNvSpPr>
          <p:nvPr/>
        </p:nvSpPr>
        <p:spPr>
          <a:xfrm>
            <a:off x="381000" y="1219200"/>
            <a:ext cx="5943600" cy="1938992"/>
          </a:xfrm>
          <a:prstGeom prst="rect">
            <a:avLst/>
          </a:prstGeom>
          <a:blipFill rotWithShape="1">
            <a:blip r:embed="rId4"/>
            <a:stretch>
              <a:fillRect l="-1641" t="-2201" r="-1538" b="-6604"/>
            </a:stretch>
          </a:blipFill>
        </p:spPr>
        <p:txBody>
          <a:bodyPr/>
          <a:lstStyle/>
          <a:p>
            <a:pPr>
              <a:defRPr/>
            </a:pPr>
            <a:r>
              <a:rPr lang="en-IN">
                <a:noFill/>
              </a:rPr>
              <a:t> </a:t>
            </a:r>
          </a:p>
        </p:txBody>
      </p:sp>
      <p:sp>
        <p:nvSpPr>
          <p:cNvPr id="48135" name="Rectangle 1"/>
          <p:cNvSpPr>
            <a:spLocks noChangeArrowheads="1"/>
          </p:cNvSpPr>
          <p:nvPr/>
        </p:nvSpPr>
        <p:spPr bwMode="auto">
          <a:xfrm>
            <a:off x="381000" y="3244850"/>
            <a:ext cx="3756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b="1">
                <a:solidFill>
                  <a:srgbClr val="00B050"/>
                </a:solidFill>
              </a:rPr>
              <a:t>ADDITION OF COUPLES</a:t>
            </a:r>
            <a:endParaRPr lang="en-IN" sz="2400">
              <a:solidFill>
                <a:srgbClr val="00B050"/>
              </a:solidFill>
            </a:endParaRPr>
          </a:p>
        </p:txBody>
      </p:sp>
      <p:pic>
        <p:nvPicPr>
          <p:cNvPr id="4813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4038" y="3832225"/>
            <a:ext cx="3205162"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9675" y="4038600"/>
            <a:ext cx="4200525"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0500" y="4857750"/>
            <a:ext cx="36449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9"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9150" y="5592763"/>
            <a:ext cx="233045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p:txBody>
          <a:bodyPr/>
          <a:lstStyle/>
          <a:p>
            <a:pPr>
              <a:defRPr/>
            </a:pPr>
            <a:fld id="{480B0CDC-DD10-4044-ADE4-B9974E323A6C}" type="datetime1">
              <a:rPr lang="en-US"/>
              <a:pPr>
                <a:defRPr/>
              </a:pPr>
              <a:t>16-Jun-22</a:t>
            </a:fld>
            <a:endParaRPr lang="en-US"/>
          </a:p>
        </p:txBody>
      </p:sp>
      <p:sp>
        <p:nvSpPr>
          <p:cNvPr id="7" name="Footer Placeholder 6"/>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9D6D3971-E8A0-498B-9147-3E9F7E67BB84}" type="slidenum">
              <a:rPr lang="en-US" smtClean="0"/>
              <a:pPr>
                <a:defRPr/>
              </a:pPr>
              <a:t>105</a:t>
            </a:fld>
            <a:endParaRPr lang="en-US"/>
          </a:p>
        </p:txBody>
      </p:sp>
      <p:sp>
        <p:nvSpPr>
          <p:cNvPr id="49155" name="Rectangle 5"/>
          <p:cNvSpPr>
            <a:spLocks noChangeArrowheads="1"/>
          </p:cNvSpPr>
          <p:nvPr/>
        </p:nvSpPr>
        <p:spPr bwMode="auto">
          <a:xfrm>
            <a:off x="304800" y="1295400"/>
            <a:ext cx="762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sz="2400" b="1">
                <a:solidFill>
                  <a:srgbClr val="00B050"/>
                </a:solidFill>
              </a:rPr>
              <a:t>COUPLES CAN BE REPRESENTED BY VECTORS</a:t>
            </a:r>
            <a:endParaRPr lang="en-IN" sz="2400">
              <a:solidFill>
                <a:srgbClr val="00B050"/>
              </a:solidFill>
            </a:endParaRPr>
          </a:p>
        </p:txBody>
      </p:sp>
      <p:sp>
        <p:nvSpPr>
          <p:cNvPr id="49156" name="Title 1"/>
          <p:cNvSpPr>
            <a:spLocks noGrp="1"/>
          </p:cNvSpPr>
          <p:nvPr>
            <p:ph type="title"/>
          </p:nvPr>
        </p:nvSpPr>
        <p:spPr>
          <a:xfrm>
            <a:off x="457200" y="0"/>
            <a:ext cx="8229600" cy="838200"/>
          </a:xfrm>
        </p:spPr>
        <p:txBody>
          <a:bodyPr/>
          <a:lstStyle/>
          <a:p>
            <a:pPr algn="l"/>
            <a:r>
              <a:rPr lang="en-IN" sz="3200" b="1">
                <a:solidFill>
                  <a:srgbClr val="00B050"/>
                </a:solidFill>
                <a:latin typeface="Arial" charset="0"/>
                <a:cs typeface="Arial" charset="0"/>
              </a:rPr>
              <a:t>Moment of a Couple (3)</a:t>
            </a:r>
            <a:endParaRPr lang="en-IN" sz="3200"/>
          </a:p>
        </p:txBody>
      </p:sp>
      <p:pic>
        <p:nvPicPr>
          <p:cNvPr id="491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0325"/>
            <a:ext cx="9002713"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p:txBody>
          <a:bodyPr/>
          <a:lstStyle/>
          <a:p>
            <a:pPr>
              <a:defRPr/>
            </a:pPr>
            <a:fld id="{CED7FCE1-4E1B-41A5-B37F-37D6D6D8A504}"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algn="l"/>
            <a:r>
              <a:rPr lang="en-IN" sz="3200" b="1">
                <a:solidFill>
                  <a:srgbClr val="00B050"/>
                </a:solidFill>
              </a:rPr>
              <a:t>Problem 10 </a:t>
            </a:r>
          </a:p>
        </p:txBody>
      </p:sp>
      <p:sp>
        <p:nvSpPr>
          <p:cNvPr id="5" name="Slide Number Placeholder 4"/>
          <p:cNvSpPr>
            <a:spLocks noGrp="1"/>
          </p:cNvSpPr>
          <p:nvPr>
            <p:ph type="sldNum" sz="quarter" idx="12"/>
          </p:nvPr>
        </p:nvSpPr>
        <p:spPr/>
        <p:txBody>
          <a:bodyPr/>
          <a:lstStyle/>
          <a:p>
            <a:pPr>
              <a:defRPr/>
            </a:pPr>
            <a:fld id="{51F41A80-7864-4CD2-8734-A48C31598225}" type="slidenum">
              <a:rPr lang="en-US" smtClean="0"/>
              <a:pPr>
                <a:defRPr/>
              </a:pPr>
              <a:t>106</a:t>
            </a:fld>
            <a:endParaRPr lang="en-US"/>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863" y="2419350"/>
            <a:ext cx="4122737"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1" name="Rectangle 5"/>
          <p:cNvSpPr>
            <a:spLocks noChangeArrowheads="1"/>
          </p:cNvSpPr>
          <p:nvPr/>
        </p:nvSpPr>
        <p:spPr bwMode="auto">
          <a:xfrm>
            <a:off x="304800" y="1295400"/>
            <a:ext cx="8153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800"/>
              <a:t>Determine the components of the single couple equivalent to the two couples shown.</a:t>
            </a:r>
          </a:p>
        </p:txBody>
      </p:sp>
      <p:pic>
        <p:nvPicPr>
          <p:cNvPr id="501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14600"/>
            <a:ext cx="4465638"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962400"/>
            <a:ext cx="58245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p:txBody>
          <a:bodyPr/>
          <a:lstStyle/>
          <a:p>
            <a:pPr>
              <a:defRPr/>
            </a:pPr>
            <a:fld id="{C1343EB0-3F5C-4143-926B-093F4E33415E}"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algn="just"/>
            <a:r>
              <a:rPr lang="en-IN" sz="3200" b="1">
                <a:solidFill>
                  <a:srgbClr val="00B050"/>
                </a:solidFill>
              </a:rPr>
              <a:t>Resolution of a force into a force at O and a couple</a:t>
            </a:r>
          </a:p>
        </p:txBody>
      </p:sp>
      <p:sp>
        <p:nvSpPr>
          <p:cNvPr id="5" name="Slide Number Placeholder 4"/>
          <p:cNvSpPr>
            <a:spLocks noGrp="1"/>
          </p:cNvSpPr>
          <p:nvPr>
            <p:ph type="sldNum" sz="quarter" idx="12"/>
          </p:nvPr>
        </p:nvSpPr>
        <p:spPr/>
        <p:txBody>
          <a:bodyPr/>
          <a:lstStyle/>
          <a:p>
            <a:pPr>
              <a:defRPr/>
            </a:pPr>
            <a:fld id="{81926B67-CD0B-4A82-911D-02ED9641F702}" type="slidenum">
              <a:rPr lang="en-US" smtClean="0"/>
              <a:pPr>
                <a:defRPr/>
              </a:pPr>
              <a:t>107</a:t>
            </a:fld>
            <a:endParaRPr lang="en-US"/>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0"/>
            <a:ext cx="8913813"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5" name="Rectangle 5"/>
          <p:cNvSpPr>
            <a:spLocks noChangeArrowheads="1"/>
          </p:cNvSpPr>
          <p:nvPr/>
        </p:nvSpPr>
        <p:spPr bwMode="auto">
          <a:xfrm>
            <a:off x="457200" y="4419600"/>
            <a:ext cx="8077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800"/>
              <a:t>Any force </a:t>
            </a:r>
            <a:r>
              <a:rPr lang="en-IN" sz="2800" b="1">
                <a:solidFill>
                  <a:srgbClr val="FF0000"/>
                </a:solidFill>
              </a:rPr>
              <a:t>F</a:t>
            </a:r>
            <a:r>
              <a:rPr lang="en-IN" sz="2800"/>
              <a:t> acting on a rigid body can be moved to an arbitrary point </a:t>
            </a:r>
            <a:r>
              <a:rPr lang="en-IN" sz="2800">
                <a:solidFill>
                  <a:srgbClr val="FF0000"/>
                </a:solidFill>
              </a:rPr>
              <a:t>O </a:t>
            </a:r>
            <a:r>
              <a:rPr lang="en-IN" sz="2800"/>
              <a:t>provided that a couple is added whose moment is equal to the moment of </a:t>
            </a:r>
            <a:r>
              <a:rPr lang="en-IN" sz="2800" b="1">
                <a:solidFill>
                  <a:srgbClr val="FF0000"/>
                </a:solidFill>
              </a:rPr>
              <a:t>F</a:t>
            </a:r>
            <a:r>
              <a:rPr lang="en-IN" sz="2800"/>
              <a:t> about </a:t>
            </a:r>
            <a:r>
              <a:rPr lang="en-IN" sz="2800">
                <a:solidFill>
                  <a:srgbClr val="FF0000"/>
                </a:solidFill>
              </a:rPr>
              <a:t>O</a:t>
            </a:r>
            <a:r>
              <a:rPr lang="en-IN" sz="2800"/>
              <a:t>.</a:t>
            </a:r>
          </a:p>
        </p:txBody>
      </p:sp>
      <p:sp>
        <p:nvSpPr>
          <p:cNvPr id="2" name="Date Placeholder 1"/>
          <p:cNvSpPr>
            <a:spLocks noGrp="1"/>
          </p:cNvSpPr>
          <p:nvPr>
            <p:ph type="dt" sz="quarter" idx="10"/>
          </p:nvPr>
        </p:nvSpPr>
        <p:spPr/>
        <p:txBody>
          <a:bodyPr/>
          <a:lstStyle/>
          <a:p>
            <a:pPr>
              <a:defRPr/>
            </a:pPr>
            <a:fld id="{59259E51-D654-4114-9852-9DA963C023B3}"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B46DDA73-4B2C-4AA1-B218-1957A9BDF0C6}" type="slidenum">
              <a:rPr lang="en-US" smtClean="0"/>
              <a:pPr>
                <a:defRPr/>
              </a:pPr>
              <a:t>108</a:t>
            </a:fld>
            <a:endParaRPr lang="en-US"/>
          </a:p>
        </p:txBody>
      </p:sp>
      <p:sp>
        <p:nvSpPr>
          <p:cNvPr id="52227" name="Title 1"/>
          <p:cNvSpPr>
            <a:spLocks noGrp="1"/>
          </p:cNvSpPr>
          <p:nvPr>
            <p:ph type="title"/>
          </p:nvPr>
        </p:nvSpPr>
        <p:spPr/>
        <p:txBody>
          <a:bodyPr/>
          <a:lstStyle/>
          <a:p>
            <a:pPr algn="l"/>
            <a:r>
              <a:rPr lang="en-IN" sz="3200" b="1">
                <a:solidFill>
                  <a:srgbClr val="00B050"/>
                </a:solidFill>
              </a:rPr>
              <a:t>Problem 11 </a:t>
            </a:r>
          </a:p>
        </p:txBody>
      </p:sp>
      <p:pic>
        <p:nvPicPr>
          <p:cNvPr id="522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990600"/>
            <a:ext cx="3821113" cy="399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9" name="Rectangle 6"/>
          <p:cNvSpPr>
            <a:spLocks noChangeArrowheads="1"/>
          </p:cNvSpPr>
          <p:nvPr/>
        </p:nvSpPr>
        <p:spPr bwMode="auto">
          <a:xfrm>
            <a:off x="304800" y="1371600"/>
            <a:ext cx="4572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800"/>
              <a:t>Replace the couple and force shown by an equivalent single force applied to the lever. Determine the distance from the shaft to the point of application of this equivalent force.</a:t>
            </a:r>
          </a:p>
        </p:txBody>
      </p:sp>
      <p:sp>
        <p:nvSpPr>
          <p:cNvPr id="52230" name="Rectangle 1"/>
          <p:cNvSpPr>
            <a:spLocks noChangeArrowheads="1"/>
          </p:cNvSpPr>
          <p:nvPr/>
        </p:nvSpPr>
        <p:spPr bwMode="auto">
          <a:xfrm>
            <a:off x="685800" y="5405438"/>
            <a:ext cx="6859588" cy="461962"/>
          </a:xfrm>
          <a:prstGeom prst="rect">
            <a:avLst/>
          </a:prstGeom>
          <a:noFill/>
          <a:ln w="28575">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IN" sz="2400" b="1" i="1"/>
              <a:t>Distance from the shaft to the point = </a:t>
            </a:r>
            <a:r>
              <a:rPr lang="en-IN" sz="2400" b="1"/>
              <a:t>420 mm</a:t>
            </a:r>
          </a:p>
        </p:txBody>
      </p:sp>
      <p:sp>
        <p:nvSpPr>
          <p:cNvPr id="2" name="Date Placeholder 1"/>
          <p:cNvSpPr>
            <a:spLocks noGrp="1"/>
          </p:cNvSpPr>
          <p:nvPr>
            <p:ph type="dt" sz="quarter" idx="10"/>
          </p:nvPr>
        </p:nvSpPr>
        <p:spPr/>
        <p:txBody>
          <a:bodyPr/>
          <a:lstStyle/>
          <a:p>
            <a:pPr>
              <a:defRPr/>
            </a:pPr>
            <a:fld id="{DCC5F984-51C3-49C3-BA21-764EFDD802BC}"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algn="just"/>
            <a:r>
              <a:rPr lang="en-IN" sz="3200" b="1">
                <a:solidFill>
                  <a:srgbClr val="00B050"/>
                </a:solidFill>
              </a:rPr>
              <a:t>Reduction of a system of forces to one force and one couple</a:t>
            </a:r>
          </a:p>
        </p:txBody>
      </p:sp>
      <p:sp>
        <p:nvSpPr>
          <p:cNvPr id="5" name="Slide Number Placeholder 4"/>
          <p:cNvSpPr>
            <a:spLocks noGrp="1"/>
          </p:cNvSpPr>
          <p:nvPr>
            <p:ph type="sldNum" sz="quarter" idx="12"/>
          </p:nvPr>
        </p:nvSpPr>
        <p:spPr/>
        <p:txBody>
          <a:bodyPr/>
          <a:lstStyle/>
          <a:p>
            <a:pPr>
              <a:defRPr/>
            </a:pPr>
            <a:fld id="{3540BB6E-FBD1-4A93-B494-8D5324D202E8}" type="slidenum">
              <a:rPr lang="en-US" smtClean="0"/>
              <a:pPr>
                <a:defRPr/>
              </a:pPr>
              <a:t>109</a:t>
            </a:fld>
            <a:endParaRPr lang="en-US"/>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0"/>
            <a:ext cx="8939213" cy="255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4724400"/>
            <a:ext cx="661035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p:txBody>
          <a:bodyPr/>
          <a:lstStyle/>
          <a:p>
            <a:pPr>
              <a:defRPr/>
            </a:pPr>
            <a:fld id="{0F19CB4D-649A-40DE-8298-EEF6688F5ABA}"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73DF3A6-91E2-4D0C-B122-52380E11D809}" type="slidenum">
              <a:rPr lang="en-US" smtClean="0"/>
              <a:pPr>
                <a:defRPr/>
              </a:pPr>
              <a:t>11</a:t>
            </a:fld>
            <a:endParaRPr lang="en-US"/>
          </a:p>
        </p:txBody>
      </p:sp>
      <p:pic>
        <p:nvPicPr>
          <p:cNvPr id="153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103313"/>
            <a:ext cx="5430838"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38200"/>
            <a:ext cx="446405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809750"/>
            <a:ext cx="3744913"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5"/>
          <p:cNvPicPr>
            <a:picLocks noChangeAspect="1" noChangeArrowheads="1"/>
          </p:cNvPicPr>
          <p:nvPr/>
        </p:nvPicPr>
        <p:blipFill>
          <a:blip r:embed="rId5">
            <a:extLst>
              <a:ext uri="{28A0092B-C50C-407E-A947-70E740481C1C}">
                <a14:useLocalDpi xmlns:a14="http://schemas.microsoft.com/office/drawing/2010/main" val="0"/>
              </a:ext>
            </a:extLst>
          </a:blip>
          <a:srcRect l="34814" r="34985"/>
          <a:stretch>
            <a:fillRect/>
          </a:stretch>
        </p:blipFill>
        <p:spPr bwMode="auto">
          <a:xfrm>
            <a:off x="914400" y="4718050"/>
            <a:ext cx="2779713"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5"/>
          <p:cNvPicPr>
            <a:picLocks noChangeAspect="1" noChangeArrowheads="1"/>
          </p:cNvPicPr>
          <p:nvPr/>
        </p:nvPicPr>
        <p:blipFill>
          <a:blip r:embed="rId5">
            <a:extLst>
              <a:ext uri="{28A0092B-C50C-407E-A947-70E740481C1C}">
                <a14:useLocalDpi xmlns:a14="http://schemas.microsoft.com/office/drawing/2010/main" val="0"/>
              </a:ext>
            </a:extLst>
          </a:blip>
          <a:srcRect r="69382"/>
          <a:stretch>
            <a:fillRect/>
          </a:stretch>
        </p:blipFill>
        <p:spPr bwMode="auto">
          <a:xfrm>
            <a:off x="898525" y="3962400"/>
            <a:ext cx="281940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8" name="Picture 5"/>
          <p:cNvPicPr>
            <a:picLocks noChangeAspect="1" noChangeArrowheads="1"/>
          </p:cNvPicPr>
          <p:nvPr/>
        </p:nvPicPr>
        <p:blipFill>
          <a:blip r:embed="rId5">
            <a:extLst>
              <a:ext uri="{28A0092B-C50C-407E-A947-70E740481C1C}">
                <a14:useLocalDpi xmlns:a14="http://schemas.microsoft.com/office/drawing/2010/main" val="0"/>
              </a:ext>
            </a:extLst>
          </a:blip>
          <a:srcRect l="70676"/>
          <a:stretch>
            <a:fillRect/>
          </a:stretch>
        </p:blipFill>
        <p:spPr bwMode="auto">
          <a:xfrm>
            <a:off x="914400" y="5480050"/>
            <a:ext cx="269875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p:txBody>
          <a:bodyPr/>
          <a:lstStyle/>
          <a:p>
            <a:pPr>
              <a:defRPr/>
            </a:pPr>
            <a:fld id="{1F3B3908-AC26-460E-B15F-7077BADA2A78}"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B6100B48-2D42-4605-9731-A791304E4441}" type="slidenum">
              <a:rPr lang="en-US" smtClean="0"/>
              <a:pPr>
                <a:defRPr/>
              </a:pPr>
              <a:t>110</a:t>
            </a:fld>
            <a:endParaRPr lang="en-US"/>
          </a:p>
        </p:txBody>
      </p:sp>
      <p:pic>
        <p:nvPicPr>
          <p:cNvPr id="542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447800"/>
            <a:ext cx="4140200"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076575"/>
            <a:ext cx="3490913"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7" name="Rectangle 4"/>
          <p:cNvSpPr>
            <a:spLocks noChangeArrowheads="1"/>
          </p:cNvSpPr>
          <p:nvPr/>
        </p:nvSpPr>
        <p:spPr bwMode="auto">
          <a:xfrm>
            <a:off x="152400" y="304800"/>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sz="2800" b="1">
                <a:solidFill>
                  <a:srgbClr val="00B050"/>
                </a:solidFill>
              </a:rPr>
              <a:t>Moment about </a:t>
            </a:r>
            <a:r>
              <a:rPr lang="en-IN" sz="2800" b="1" i="1">
                <a:solidFill>
                  <a:srgbClr val="00B050"/>
                </a:solidFill>
              </a:rPr>
              <a:t>O</a:t>
            </a:r>
            <a:r>
              <a:rPr lang="en-IN" sz="2800" b="1" i="1" baseline="30000">
                <a:solidFill>
                  <a:srgbClr val="00B050"/>
                </a:solidFill>
              </a:rPr>
              <a:t>'</a:t>
            </a:r>
            <a:r>
              <a:rPr lang="en-IN" sz="2800" b="1">
                <a:solidFill>
                  <a:srgbClr val="00B050"/>
                </a:solidFill>
              </a:rPr>
              <a:t> of the force R attached at </a:t>
            </a:r>
            <a:r>
              <a:rPr lang="en-IN" sz="2800" b="1" i="1">
                <a:solidFill>
                  <a:srgbClr val="00B050"/>
                </a:solidFill>
              </a:rPr>
              <a:t>O</a:t>
            </a:r>
            <a:endParaRPr lang="en-IN" sz="2800" b="1">
              <a:solidFill>
                <a:srgbClr val="00B050"/>
              </a:solidFill>
            </a:endParaRPr>
          </a:p>
        </p:txBody>
      </p:sp>
      <p:sp>
        <p:nvSpPr>
          <p:cNvPr id="5" name="Date Placeholder 4"/>
          <p:cNvSpPr>
            <a:spLocks noGrp="1"/>
          </p:cNvSpPr>
          <p:nvPr>
            <p:ph type="dt" sz="quarter" idx="10"/>
          </p:nvPr>
        </p:nvSpPr>
        <p:spPr/>
        <p:txBody>
          <a:bodyPr/>
          <a:lstStyle/>
          <a:p>
            <a:pPr>
              <a:defRPr/>
            </a:pPr>
            <a:fld id="{684E33C4-43BC-47BF-891E-743C1280D00C}"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57200" y="-304800"/>
            <a:ext cx="8229600" cy="1143000"/>
          </a:xfrm>
        </p:spPr>
        <p:txBody>
          <a:bodyPr/>
          <a:lstStyle/>
          <a:p>
            <a:pPr algn="l"/>
            <a:r>
              <a:rPr lang="en-IN" sz="3200" b="1">
                <a:solidFill>
                  <a:srgbClr val="00B050"/>
                </a:solidFill>
                <a:latin typeface="Arial" charset="0"/>
                <a:cs typeface="Arial" charset="0"/>
              </a:rPr>
              <a:t>Reduction of a System of Forces</a:t>
            </a:r>
          </a:p>
        </p:txBody>
      </p:sp>
      <p:sp>
        <p:nvSpPr>
          <p:cNvPr id="5" name="Slide Number Placeholder 4"/>
          <p:cNvSpPr>
            <a:spLocks noGrp="1"/>
          </p:cNvSpPr>
          <p:nvPr>
            <p:ph type="sldNum" sz="quarter" idx="12"/>
          </p:nvPr>
        </p:nvSpPr>
        <p:spPr/>
        <p:txBody>
          <a:bodyPr/>
          <a:lstStyle/>
          <a:p>
            <a:pPr>
              <a:defRPr/>
            </a:pPr>
            <a:fld id="{E7DC4F93-8224-4A55-AA5D-A5B346F3666A}" type="slidenum">
              <a:rPr lang="en-US" smtClean="0"/>
              <a:pPr>
                <a:defRPr/>
              </a:pPr>
              <a:t>111</a:t>
            </a:fld>
            <a:endParaRPr lang="en-US"/>
          </a:p>
        </p:txBody>
      </p:sp>
      <p:pic>
        <p:nvPicPr>
          <p:cNvPr id="553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
            <a:ext cx="8782050"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52875"/>
            <a:ext cx="8694738"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238500"/>
            <a:ext cx="326866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244850"/>
            <a:ext cx="255111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p:txBody>
          <a:bodyPr/>
          <a:lstStyle/>
          <a:p>
            <a:pPr>
              <a:defRPr/>
            </a:pPr>
            <a:fld id="{0DE23C94-C051-49E3-8007-88B410C835C0}"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85E61D42-8E62-448B-934A-D40180FF4C52}" type="slidenum">
              <a:rPr lang="en-US" smtClean="0"/>
              <a:pPr>
                <a:defRPr/>
              </a:pPr>
              <a:t>112</a:t>
            </a:fld>
            <a:endParaRPr lang="en-US"/>
          </a:p>
        </p:txBody>
      </p:sp>
      <p:pic>
        <p:nvPicPr>
          <p:cNvPr id="563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74725"/>
            <a:ext cx="4957763" cy="22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4" name="Title 1"/>
          <p:cNvSpPr txBox="1">
            <a:spLocks/>
          </p:cNvSpPr>
          <p:nvPr/>
        </p:nvSpPr>
        <p:spPr bwMode="auto">
          <a:xfrm>
            <a:off x="457200" y="274638"/>
            <a:ext cx="2514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Problem 12 </a:t>
            </a:r>
          </a:p>
        </p:txBody>
      </p:sp>
      <p:sp>
        <p:nvSpPr>
          <p:cNvPr id="56325" name="Rectangle 4"/>
          <p:cNvSpPr>
            <a:spLocks noChangeArrowheads="1"/>
          </p:cNvSpPr>
          <p:nvPr/>
        </p:nvSpPr>
        <p:spPr bwMode="auto">
          <a:xfrm>
            <a:off x="457200" y="3429000"/>
            <a:ext cx="81534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400"/>
              <a:t>A 4.80-m-long beam is subjected to the forces shown. Reduce the given system of forces to (</a:t>
            </a:r>
            <a:r>
              <a:rPr lang="en-IN" sz="2400" i="1"/>
              <a:t>a</a:t>
            </a:r>
            <a:r>
              <a:rPr lang="en-IN" sz="2400"/>
              <a:t>) an equivalent force-couple system at </a:t>
            </a:r>
            <a:r>
              <a:rPr lang="en-IN" sz="2400" i="1"/>
              <a:t>A</a:t>
            </a:r>
            <a:r>
              <a:rPr lang="en-IN" sz="2400"/>
              <a:t>, (</a:t>
            </a:r>
            <a:r>
              <a:rPr lang="en-IN" sz="2400" i="1"/>
              <a:t>b</a:t>
            </a:r>
            <a:r>
              <a:rPr lang="en-IN" sz="2400"/>
              <a:t>) an equivalent force-couple system at </a:t>
            </a:r>
            <a:r>
              <a:rPr lang="en-IN" sz="2400" i="1"/>
              <a:t>B</a:t>
            </a:r>
            <a:r>
              <a:rPr lang="en-IN" sz="2400"/>
              <a:t>, (</a:t>
            </a:r>
            <a:r>
              <a:rPr lang="en-IN" sz="2400" i="1"/>
              <a:t>c</a:t>
            </a:r>
            <a:r>
              <a:rPr lang="en-IN" sz="2400"/>
              <a:t>) a single force or resultant.</a:t>
            </a:r>
          </a:p>
          <a:p>
            <a:pPr algn="just"/>
            <a:r>
              <a:rPr lang="en-IN" sz="2400" i="1">
                <a:solidFill>
                  <a:srgbClr val="FF0000"/>
                </a:solidFill>
              </a:rPr>
              <a:t>Note: </a:t>
            </a:r>
            <a:r>
              <a:rPr lang="en-IN" sz="2400">
                <a:solidFill>
                  <a:srgbClr val="FF0000"/>
                </a:solidFill>
              </a:rPr>
              <a:t>Since the reactions at the supports are not included in the given system of forces, the given system will not maintain the beam in equilibrium.</a:t>
            </a:r>
          </a:p>
        </p:txBody>
      </p:sp>
      <p:pic>
        <p:nvPicPr>
          <p:cNvPr id="5632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892175"/>
            <a:ext cx="3824288"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quarter" idx="10"/>
          </p:nvPr>
        </p:nvSpPr>
        <p:spPr/>
        <p:txBody>
          <a:bodyPr/>
          <a:lstStyle/>
          <a:p>
            <a:pPr>
              <a:defRPr/>
            </a:pPr>
            <a:fld id="{D8530D0A-0FAD-47AF-A53A-E555B7404FEE}"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2"/>
          </p:nvPr>
        </p:nvSpPr>
        <p:spPr>
          <a:xfrm>
            <a:off x="457200" y="6356350"/>
            <a:ext cx="2133600" cy="365125"/>
          </a:xfrm>
        </p:spPr>
        <p:txBody>
          <a:bodyPr/>
          <a:lstStyle/>
          <a:p>
            <a:pPr algn="l">
              <a:defRPr/>
            </a:pPr>
            <a:r>
              <a:rPr lang="en-US"/>
              <a:t>3 - </a:t>
            </a:r>
            <a:fld id="{CDA12F23-CF85-4B97-A18A-2EF031DD466B}" type="slidenum">
              <a:rPr lang="en-US"/>
              <a:pPr algn="l">
                <a:defRPr/>
              </a:pPr>
              <a:t>113</a:t>
            </a:fld>
            <a:endParaRPr lang="en-US"/>
          </a:p>
        </p:txBody>
      </p:sp>
      <p:pic>
        <p:nvPicPr>
          <p:cNvPr id="57347"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1208088"/>
            <a:ext cx="2959100" cy="172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8"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3252788"/>
            <a:ext cx="2981325" cy="132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349" name="Group 14"/>
          <p:cNvGrpSpPr>
            <a:grpSpLocks/>
          </p:cNvGrpSpPr>
          <p:nvPr/>
        </p:nvGrpSpPr>
        <p:grpSpPr bwMode="auto">
          <a:xfrm>
            <a:off x="3835400" y="1058863"/>
            <a:ext cx="5162550" cy="2481262"/>
            <a:chOff x="2416" y="667"/>
            <a:chExt cx="3252" cy="1563"/>
          </a:xfrm>
        </p:grpSpPr>
        <p:sp>
          <p:nvSpPr>
            <p:cNvPr id="57356" name="Text Box 9"/>
            <p:cNvSpPr txBox="1">
              <a:spLocks noChangeArrowheads="1"/>
            </p:cNvSpPr>
            <p:nvPr/>
          </p:nvSpPr>
          <p:spPr bwMode="auto">
            <a:xfrm>
              <a:off x="2416" y="667"/>
              <a:ext cx="3089" cy="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000" u="sng">
                  <a:latin typeface="Times New Roman" pitchFamily="18" charset="0"/>
                </a:rPr>
                <a:t>SOLUTION:</a:t>
              </a:r>
              <a:endParaRPr lang="en-US" sz="2000">
                <a:latin typeface="Times New Roman" pitchFamily="18" charset="0"/>
              </a:endParaRPr>
            </a:p>
            <a:p>
              <a:pPr eaLnBrk="1" hangingPunct="1">
                <a:spcBef>
                  <a:spcPct val="50000"/>
                </a:spcBef>
                <a:buFontTx/>
                <a:buAutoNum type="alphaLcParenR"/>
              </a:pPr>
              <a:r>
                <a:rPr lang="en-US" sz="2000">
                  <a:latin typeface="Times New Roman" pitchFamily="18" charset="0"/>
                </a:rPr>
                <a:t>Compute the resultant force and the resultant couple at </a:t>
              </a:r>
              <a:r>
                <a:rPr lang="en-US" sz="2000" i="1">
                  <a:latin typeface="Times New Roman" pitchFamily="18" charset="0"/>
                </a:rPr>
                <a:t>A</a:t>
              </a:r>
              <a:r>
                <a:rPr lang="en-US" sz="2000">
                  <a:latin typeface="Times New Roman" pitchFamily="18" charset="0"/>
                </a:rPr>
                <a:t>.</a:t>
              </a:r>
            </a:p>
          </p:txBody>
        </p:sp>
        <p:graphicFrame>
          <p:nvGraphicFramePr>
            <p:cNvPr id="57357" name="Object 10"/>
            <p:cNvGraphicFramePr>
              <a:graphicFrameLocks noChangeAspect="1"/>
            </p:cNvGraphicFramePr>
            <p:nvPr/>
          </p:nvGraphicFramePr>
          <p:xfrm>
            <a:off x="2628" y="1426"/>
            <a:ext cx="3040" cy="464"/>
          </p:xfrm>
          <a:graphic>
            <a:graphicData uri="http://schemas.openxmlformats.org/presentationml/2006/ole">
              <mc:AlternateContent xmlns:mc="http://schemas.openxmlformats.org/markup-compatibility/2006">
                <mc:Choice xmlns:v="urn:schemas-microsoft-com:vml" Requires="v">
                  <p:oleObj spid="_x0000_s19457" name="Equation" r:id="rId5" imgW="4826000" imgH="736600" progId="Equation.3">
                    <p:embed/>
                  </p:oleObj>
                </mc:Choice>
                <mc:Fallback>
                  <p:oleObj name="Equation" r:id="rId5" imgW="4826000" imgH="736600" progId="Equation.3">
                    <p:embed/>
                    <p:pic>
                      <p:nvPicPr>
                        <p:cNvPr id="57357"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8" y="1426"/>
                          <a:ext cx="3040" cy="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8" name="Object 11"/>
            <p:cNvGraphicFramePr>
              <a:graphicFrameLocks noChangeAspect="1"/>
            </p:cNvGraphicFramePr>
            <p:nvPr/>
          </p:nvGraphicFramePr>
          <p:xfrm>
            <a:off x="4162" y="2014"/>
            <a:ext cx="984" cy="216"/>
          </p:xfrm>
          <a:graphic>
            <a:graphicData uri="http://schemas.openxmlformats.org/presentationml/2006/ole">
              <mc:AlternateContent xmlns:mc="http://schemas.openxmlformats.org/markup-compatibility/2006">
                <mc:Choice xmlns:v="urn:schemas-microsoft-com:vml" Requires="v">
                  <p:oleObj spid="_x0000_s19458" name="Equation" r:id="rId7" imgW="1562100" imgH="342900" progId="Equation.3">
                    <p:embed/>
                  </p:oleObj>
                </mc:Choice>
                <mc:Fallback>
                  <p:oleObj name="Equation" r:id="rId7" imgW="1562100" imgH="342900" progId="Equation.3">
                    <p:embed/>
                    <p:pic>
                      <p:nvPicPr>
                        <p:cNvPr id="57358"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2" y="2014"/>
                          <a:ext cx="984" cy="21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8383" name="Group 15"/>
          <p:cNvGrpSpPr>
            <a:grpSpLocks/>
          </p:cNvGrpSpPr>
          <p:nvPr/>
        </p:nvGrpSpPr>
        <p:grpSpPr bwMode="auto">
          <a:xfrm>
            <a:off x="4171950" y="3859213"/>
            <a:ext cx="4657725" cy="1706562"/>
            <a:chOff x="2628" y="2431"/>
            <a:chExt cx="2934" cy="1075"/>
          </a:xfrm>
        </p:grpSpPr>
        <p:graphicFrame>
          <p:nvGraphicFramePr>
            <p:cNvPr id="57354" name="Object 12"/>
            <p:cNvGraphicFramePr>
              <a:graphicFrameLocks noChangeAspect="1"/>
            </p:cNvGraphicFramePr>
            <p:nvPr/>
          </p:nvGraphicFramePr>
          <p:xfrm>
            <a:off x="2628" y="2431"/>
            <a:ext cx="2536" cy="728"/>
          </p:xfrm>
          <a:graphic>
            <a:graphicData uri="http://schemas.openxmlformats.org/presentationml/2006/ole">
              <mc:AlternateContent xmlns:mc="http://schemas.openxmlformats.org/markup-compatibility/2006">
                <mc:Choice xmlns:v="urn:schemas-microsoft-com:vml" Requires="v">
                  <p:oleObj spid="_x0000_s19459" name="Equation" r:id="rId9" imgW="4025900" imgH="1155700" progId="Equation.3">
                    <p:embed/>
                  </p:oleObj>
                </mc:Choice>
                <mc:Fallback>
                  <p:oleObj name="Equation" r:id="rId9" imgW="4025900" imgH="1155700" progId="Equation.3">
                    <p:embed/>
                    <p:pic>
                      <p:nvPicPr>
                        <p:cNvPr id="57354"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8" y="2431"/>
                          <a:ext cx="2536" cy="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5" name="Object 13"/>
            <p:cNvGraphicFramePr>
              <a:graphicFrameLocks noChangeAspect="1"/>
            </p:cNvGraphicFramePr>
            <p:nvPr/>
          </p:nvGraphicFramePr>
          <p:xfrm>
            <a:off x="4162" y="3282"/>
            <a:ext cx="1400" cy="224"/>
          </p:xfrm>
          <a:graphic>
            <a:graphicData uri="http://schemas.openxmlformats.org/presentationml/2006/ole">
              <mc:AlternateContent xmlns:mc="http://schemas.openxmlformats.org/markup-compatibility/2006">
                <mc:Choice xmlns:v="urn:schemas-microsoft-com:vml" Requires="v">
                  <p:oleObj spid="_x0000_s19460" name="Equation" r:id="rId11" imgW="2222500" imgH="355600" progId="Equation.3">
                    <p:embed/>
                  </p:oleObj>
                </mc:Choice>
                <mc:Fallback>
                  <p:oleObj name="Equation" r:id="rId11" imgW="2222500" imgH="355600" progId="Equation.3">
                    <p:embed/>
                    <p:pic>
                      <p:nvPicPr>
                        <p:cNvPr id="57355"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2" y="3282"/>
                          <a:ext cx="1400" cy="2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7351" name="Title 1"/>
          <p:cNvSpPr txBox="1">
            <a:spLocks/>
          </p:cNvSpPr>
          <p:nvPr/>
        </p:nvSpPr>
        <p:spPr bwMode="auto">
          <a:xfrm>
            <a:off x="457200" y="274638"/>
            <a:ext cx="2514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Solution</a:t>
            </a:r>
          </a:p>
        </p:txBody>
      </p:sp>
      <p:sp>
        <p:nvSpPr>
          <p:cNvPr id="3" name="Date Placeholder 2"/>
          <p:cNvSpPr>
            <a:spLocks noGrp="1"/>
          </p:cNvSpPr>
          <p:nvPr>
            <p:ph type="dt" sz="quarter" idx="10"/>
          </p:nvPr>
        </p:nvSpPr>
        <p:spPr/>
        <p:txBody>
          <a:bodyPr/>
          <a:lstStyle/>
          <a:p>
            <a:pPr>
              <a:defRPr/>
            </a:pPr>
            <a:fld id="{50D7928B-837E-4C63-8213-B28E3F3EE65F}"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8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2"/>
          <p:cNvSpPr>
            <a:spLocks noGrp="1"/>
          </p:cNvSpPr>
          <p:nvPr>
            <p:ph type="sldNum" sz="quarter" idx="12"/>
          </p:nvPr>
        </p:nvSpPr>
        <p:spPr>
          <a:xfrm>
            <a:off x="457200" y="6356350"/>
            <a:ext cx="2133600" cy="365125"/>
          </a:xfrm>
        </p:spPr>
        <p:txBody>
          <a:bodyPr/>
          <a:lstStyle/>
          <a:p>
            <a:pPr algn="l">
              <a:defRPr/>
            </a:pPr>
            <a:r>
              <a:rPr lang="en-US"/>
              <a:t>3 - </a:t>
            </a:r>
            <a:fld id="{59519D7E-4314-45D7-8104-021E9B8CB4AB}" type="slidenum">
              <a:rPr lang="en-US"/>
              <a:pPr algn="l">
                <a:defRPr/>
              </a:pPr>
              <a:t>114</a:t>
            </a:fld>
            <a:endParaRPr lang="en-US"/>
          </a:p>
        </p:txBody>
      </p:sp>
      <p:pic>
        <p:nvPicPr>
          <p:cNvPr id="58371"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106488"/>
            <a:ext cx="3017837"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6"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 y="2895600"/>
            <a:ext cx="3633788" cy="133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3" name="Picture 7"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00" y="4770438"/>
            <a:ext cx="3340100" cy="123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374" name="Group 14"/>
          <p:cNvGrpSpPr>
            <a:grpSpLocks/>
          </p:cNvGrpSpPr>
          <p:nvPr/>
        </p:nvGrpSpPr>
        <p:grpSpPr bwMode="auto">
          <a:xfrm>
            <a:off x="4060825" y="1076325"/>
            <a:ext cx="5083175" cy="1920875"/>
            <a:chOff x="2558" y="678"/>
            <a:chExt cx="3202" cy="1210"/>
          </a:xfrm>
        </p:grpSpPr>
        <p:sp>
          <p:nvSpPr>
            <p:cNvPr id="58381" name="Text Box 9"/>
            <p:cNvSpPr txBox="1">
              <a:spLocks noChangeArrowheads="1"/>
            </p:cNvSpPr>
            <p:nvPr/>
          </p:nvSpPr>
          <p:spPr bwMode="auto">
            <a:xfrm>
              <a:off x="2558" y="678"/>
              <a:ext cx="3202" cy="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AutoNum type="alphaLcParenR" startAt="2"/>
              </a:pPr>
              <a:r>
                <a:rPr lang="en-US" sz="2000">
                  <a:latin typeface="Times New Roman" pitchFamily="18" charset="0"/>
                </a:rPr>
                <a:t>Find an equivalent force-couple system at </a:t>
              </a:r>
              <a:r>
                <a:rPr lang="en-US" sz="2000" i="1">
                  <a:latin typeface="Times New Roman" pitchFamily="18" charset="0"/>
                </a:rPr>
                <a:t>B</a:t>
              </a:r>
              <a:r>
                <a:rPr lang="en-US" sz="2000">
                  <a:latin typeface="Times New Roman" pitchFamily="18" charset="0"/>
                </a:rPr>
                <a:t> based on the force-couple system at </a:t>
              </a:r>
              <a:r>
                <a:rPr lang="en-US" sz="2000" i="1">
                  <a:latin typeface="Times New Roman" pitchFamily="18" charset="0"/>
                </a:rPr>
                <a:t>A</a:t>
              </a:r>
              <a:r>
                <a:rPr lang="en-US" sz="2000">
                  <a:latin typeface="Times New Roman" pitchFamily="18" charset="0"/>
                </a:rPr>
                <a:t>.</a:t>
              </a:r>
            </a:p>
            <a:p>
              <a:pPr eaLnBrk="1" hangingPunct="1">
                <a:spcBef>
                  <a:spcPct val="50000"/>
                </a:spcBef>
              </a:pPr>
              <a:r>
                <a:rPr lang="en-US" sz="2000">
                  <a:latin typeface="Times New Roman" pitchFamily="18" charset="0"/>
                </a:rPr>
                <a:t>The force is unchanged by the movement of the force-couple system from </a:t>
              </a:r>
              <a:r>
                <a:rPr lang="en-US" sz="2000" i="1">
                  <a:latin typeface="Times New Roman" pitchFamily="18" charset="0"/>
                </a:rPr>
                <a:t>A</a:t>
              </a:r>
              <a:r>
                <a:rPr lang="en-US" sz="2000">
                  <a:latin typeface="Times New Roman" pitchFamily="18" charset="0"/>
                </a:rPr>
                <a:t> to </a:t>
              </a:r>
              <a:r>
                <a:rPr lang="en-US" sz="2000" i="1">
                  <a:latin typeface="Times New Roman" pitchFamily="18" charset="0"/>
                </a:rPr>
                <a:t>B</a:t>
              </a:r>
              <a:r>
                <a:rPr lang="en-US" sz="2000">
                  <a:latin typeface="Times New Roman" pitchFamily="18" charset="0"/>
                </a:rPr>
                <a:t>.</a:t>
              </a:r>
            </a:p>
          </p:txBody>
        </p:sp>
        <p:graphicFrame>
          <p:nvGraphicFramePr>
            <p:cNvPr id="58382" name="Object 10"/>
            <p:cNvGraphicFramePr>
              <a:graphicFrameLocks noChangeAspect="1"/>
            </p:cNvGraphicFramePr>
            <p:nvPr/>
          </p:nvGraphicFramePr>
          <p:xfrm>
            <a:off x="4249" y="1672"/>
            <a:ext cx="976" cy="216"/>
          </p:xfrm>
          <a:graphic>
            <a:graphicData uri="http://schemas.openxmlformats.org/presentationml/2006/ole">
              <mc:AlternateContent xmlns:mc="http://schemas.openxmlformats.org/markup-compatibility/2006">
                <mc:Choice xmlns:v="urn:schemas-microsoft-com:vml" Requires="v">
                  <p:oleObj spid="_x0000_s20481" name="Equation" r:id="rId6" imgW="1548728" imgH="342751" progId="Equation.3">
                    <p:embed/>
                  </p:oleObj>
                </mc:Choice>
                <mc:Fallback>
                  <p:oleObj name="Equation" r:id="rId6" imgW="1548728" imgH="342751" progId="Equation.3">
                    <p:embed/>
                    <p:pic>
                      <p:nvPicPr>
                        <p:cNvPr id="58382"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9" y="1672"/>
                          <a:ext cx="976" cy="21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407" name="Group 15"/>
          <p:cNvGrpSpPr>
            <a:grpSpLocks/>
          </p:cNvGrpSpPr>
          <p:nvPr/>
        </p:nvGrpSpPr>
        <p:grpSpPr bwMode="auto">
          <a:xfrm>
            <a:off x="4076700" y="3443288"/>
            <a:ext cx="5067300" cy="2571750"/>
            <a:chOff x="2568" y="2169"/>
            <a:chExt cx="3192" cy="1620"/>
          </a:xfrm>
        </p:grpSpPr>
        <p:sp>
          <p:nvSpPr>
            <p:cNvPr id="58378" name="Text Box 11"/>
            <p:cNvSpPr txBox="1">
              <a:spLocks noChangeArrowheads="1"/>
            </p:cNvSpPr>
            <p:nvPr/>
          </p:nvSpPr>
          <p:spPr bwMode="auto">
            <a:xfrm>
              <a:off x="2568" y="2169"/>
              <a:ext cx="31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000">
                  <a:latin typeface="Times New Roman" pitchFamily="18" charset="0"/>
                </a:rPr>
                <a:t>The couple at </a:t>
              </a:r>
              <a:r>
                <a:rPr lang="en-US" sz="2000" i="1">
                  <a:latin typeface="Times New Roman" pitchFamily="18" charset="0"/>
                </a:rPr>
                <a:t>B</a:t>
              </a:r>
              <a:r>
                <a:rPr lang="en-US" sz="2000">
                  <a:latin typeface="Times New Roman" pitchFamily="18" charset="0"/>
                </a:rPr>
                <a:t> is equal to the moment about </a:t>
              </a:r>
              <a:r>
                <a:rPr lang="en-US" sz="2000" i="1">
                  <a:latin typeface="Times New Roman" pitchFamily="18" charset="0"/>
                </a:rPr>
                <a:t>B</a:t>
              </a:r>
              <a:r>
                <a:rPr lang="en-US" sz="2000">
                  <a:latin typeface="Times New Roman" pitchFamily="18" charset="0"/>
                </a:rPr>
                <a:t> of the force-couple system found at </a:t>
              </a:r>
              <a:r>
                <a:rPr lang="en-US" sz="2000" i="1">
                  <a:latin typeface="Times New Roman" pitchFamily="18" charset="0"/>
                </a:rPr>
                <a:t>A.</a:t>
              </a:r>
            </a:p>
          </p:txBody>
        </p:sp>
        <p:graphicFrame>
          <p:nvGraphicFramePr>
            <p:cNvPr id="58379" name="Object 12"/>
            <p:cNvGraphicFramePr>
              <a:graphicFrameLocks noChangeAspect="1"/>
            </p:cNvGraphicFramePr>
            <p:nvPr/>
          </p:nvGraphicFramePr>
          <p:xfrm>
            <a:off x="2638" y="2699"/>
            <a:ext cx="3024" cy="776"/>
          </p:xfrm>
          <a:graphic>
            <a:graphicData uri="http://schemas.openxmlformats.org/presentationml/2006/ole">
              <mc:AlternateContent xmlns:mc="http://schemas.openxmlformats.org/markup-compatibility/2006">
                <mc:Choice xmlns:v="urn:schemas-microsoft-com:vml" Requires="v">
                  <p:oleObj spid="_x0000_s20482" name="Equation" r:id="rId8" imgW="4800600" imgH="1231900" progId="Equation.3">
                    <p:embed/>
                  </p:oleObj>
                </mc:Choice>
                <mc:Fallback>
                  <p:oleObj name="Equation" r:id="rId8" imgW="4800600" imgH="1231900" progId="Equation.3">
                    <p:embed/>
                    <p:pic>
                      <p:nvPicPr>
                        <p:cNvPr id="58379"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8" y="2699"/>
                          <a:ext cx="3024" cy="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80" name="Object 13"/>
            <p:cNvGraphicFramePr>
              <a:graphicFrameLocks noChangeAspect="1"/>
            </p:cNvGraphicFramePr>
            <p:nvPr/>
          </p:nvGraphicFramePr>
          <p:xfrm>
            <a:off x="4249" y="3565"/>
            <a:ext cx="1400" cy="224"/>
          </p:xfrm>
          <a:graphic>
            <a:graphicData uri="http://schemas.openxmlformats.org/presentationml/2006/ole">
              <mc:AlternateContent xmlns:mc="http://schemas.openxmlformats.org/markup-compatibility/2006">
                <mc:Choice xmlns:v="urn:schemas-microsoft-com:vml" Requires="v">
                  <p:oleObj spid="_x0000_s20483" name="Equation" r:id="rId10" imgW="2222500" imgH="355600" progId="Equation.3">
                    <p:embed/>
                  </p:oleObj>
                </mc:Choice>
                <mc:Fallback>
                  <p:oleObj name="Equation" r:id="rId10" imgW="2222500" imgH="355600" progId="Equation.3">
                    <p:embed/>
                    <p:pic>
                      <p:nvPicPr>
                        <p:cNvPr id="5838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49" y="3565"/>
                          <a:ext cx="1400" cy="2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 name="Date Placeholder 2"/>
          <p:cNvSpPr>
            <a:spLocks noGrp="1"/>
          </p:cNvSpPr>
          <p:nvPr>
            <p:ph type="dt" sz="quarter" idx="10"/>
          </p:nvPr>
        </p:nvSpPr>
        <p:spPr/>
        <p:txBody>
          <a:bodyPr/>
          <a:lstStyle/>
          <a:p>
            <a:pPr>
              <a:defRPr/>
            </a:pPr>
            <a:fld id="{6455EA81-6FED-4AD4-8960-DA566D96DA77}"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8AB6E551-4D66-47C5-96D2-1C0CB62AA0A1}" type="slidenum">
              <a:rPr lang="en-US" smtClean="0"/>
              <a:pPr>
                <a:defRPr/>
              </a:pPr>
              <a:t>115</a:t>
            </a:fld>
            <a:endParaRPr lang="en-US" dirty="0"/>
          </a:p>
        </p:txBody>
      </p:sp>
      <p:sp>
        <p:nvSpPr>
          <p:cNvPr id="59395" name="Title 1"/>
          <p:cNvSpPr txBox="1">
            <a:spLocks/>
          </p:cNvSpPr>
          <p:nvPr/>
        </p:nvSpPr>
        <p:spPr bwMode="auto">
          <a:xfrm>
            <a:off x="152400" y="76200"/>
            <a:ext cx="2514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Problem 13 </a:t>
            </a:r>
          </a:p>
        </p:txBody>
      </p:sp>
      <p:sp>
        <p:nvSpPr>
          <p:cNvPr id="59396" name="Rectangle 4"/>
          <p:cNvSpPr>
            <a:spLocks noChangeArrowheads="1"/>
          </p:cNvSpPr>
          <p:nvPr/>
        </p:nvSpPr>
        <p:spPr bwMode="auto">
          <a:xfrm>
            <a:off x="228600" y="3657600"/>
            <a:ext cx="86963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400" dirty="0"/>
              <a:t>Four tugboats are used to bring an ocean liner to its pier. Each tugboat exerts a </a:t>
            </a:r>
            <a:r>
              <a:rPr lang="en-IN" sz="2400" dirty="0">
                <a:solidFill>
                  <a:srgbClr val="FF0000"/>
                </a:solidFill>
              </a:rPr>
              <a:t>5000-N</a:t>
            </a:r>
            <a:r>
              <a:rPr lang="en-IN" sz="2400" dirty="0"/>
              <a:t> force in the direction shown. Determine (</a:t>
            </a:r>
            <a:r>
              <a:rPr lang="en-IN" sz="2400" i="1" dirty="0"/>
              <a:t>a</a:t>
            </a:r>
            <a:r>
              <a:rPr lang="en-IN" sz="2400" dirty="0"/>
              <a:t>) the equivalent force-couple system at the foremast </a:t>
            </a:r>
            <a:r>
              <a:rPr lang="en-IN" sz="2400" i="1" dirty="0"/>
              <a:t>O</a:t>
            </a:r>
            <a:r>
              <a:rPr lang="en-IN" sz="2400" dirty="0"/>
              <a:t>, (</a:t>
            </a:r>
            <a:r>
              <a:rPr lang="en-IN" sz="2400" i="1" dirty="0"/>
              <a:t>b</a:t>
            </a:r>
            <a:r>
              <a:rPr lang="en-IN" sz="2400" dirty="0"/>
              <a:t>) the point on the hull where a single, more powerful tugboat should push to produce the same effect as the original four tugboats.</a:t>
            </a:r>
          </a:p>
        </p:txBody>
      </p:sp>
      <p:pic>
        <p:nvPicPr>
          <p:cNvPr id="5939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838" y="76200"/>
            <a:ext cx="6354762" cy="356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a:spLocks noRot="1" noChangeAspect="1" noMove="1" noResize="1" noEditPoints="1" noAdjustHandles="1" noChangeArrowheads="1" noChangeShapeType="1" noTextEdit="1"/>
          </p:cNvSpPr>
          <p:nvPr/>
        </p:nvSpPr>
        <p:spPr>
          <a:xfrm>
            <a:off x="-36022" y="2510135"/>
            <a:ext cx="2816092" cy="491481"/>
          </a:xfrm>
          <a:prstGeom prst="rect">
            <a:avLst/>
          </a:prstGeom>
          <a:blipFill rotWithShape="1">
            <a:blip r:embed="rId3"/>
            <a:stretch>
              <a:fillRect/>
            </a:stretch>
          </a:blipFill>
        </p:spPr>
        <p:txBody>
          <a:bodyPr/>
          <a:lstStyle/>
          <a:p>
            <a:pPr>
              <a:defRPr/>
            </a:pPr>
            <a:r>
              <a:rPr lang="en-IN">
                <a:noFill/>
              </a:rPr>
              <a:t> </a:t>
            </a:r>
          </a:p>
        </p:txBody>
      </p:sp>
      <p:sp>
        <p:nvSpPr>
          <p:cNvPr id="12" name="TextBox 11"/>
          <p:cNvSpPr txBox="1">
            <a:spLocks noRot="1" noChangeAspect="1" noMove="1" noResize="1" noEditPoints="1" noAdjustHandles="1" noChangeArrowheads="1" noChangeShapeType="1" noTextEdit="1"/>
          </p:cNvSpPr>
          <p:nvPr/>
        </p:nvSpPr>
        <p:spPr>
          <a:xfrm>
            <a:off x="228600" y="3119735"/>
            <a:ext cx="1738681" cy="461665"/>
          </a:xfrm>
          <a:prstGeom prst="rect">
            <a:avLst/>
          </a:prstGeom>
          <a:blipFill rotWithShape="1">
            <a:blip r:embed="rId4"/>
            <a:stretch>
              <a:fillRect/>
            </a:stretch>
          </a:blipFill>
        </p:spPr>
        <p:txBody>
          <a:bodyPr/>
          <a:lstStyle/>
          <a:p>
            <a:pPr>
              <a:defRPr/>
            </a:pPr>
            <a:r>
              <a:rPr lang="en-IN">
                <a:noFill/>
              </a:rPr>
              <a:t> </a:t>
            </a:r>
          </a:p>
        </p:txBody>
      </p:sp>
      <p:sp>
        <p:nvSpPr>
          <p:cNvPr id="13" name="TextBox 12"/>
          <p:cNvSpPr txBox="1">
            <a:spLocks noRot="1" noChangeAspect="1" noMove="1" noResize="1" noEditPoints="1" noAdjustHandles="1" noChangeArrowheads="1" noChangeShapeType="1" noTextEdit="1"/>
          </p:cNvSpPr>
          <p:nvPr/>
        </p:nvSpPr>
        <p:spPr>
          <a:xfrm>
            <a:off x="228600" y="2119099"/>
            <a:ext cx="2066015" cy="461665"/>
          </a:xfrm>
          <a:prstGeom prst="rect">
            <a:avLst/>
          </a:prstGeom>
          <a:blipFill rotWithShape="1">
            <a:blip r:embed="rId5"/>
            <a:stretch>
              <a:fillRect/>
            </a:stretch>
          </a:blipFill>
        </p:spPr>
        <p:txBody>
          <a:bodyPr/>
          <a:lstStyle/>
          <a:p>
            <a:pPr>
              <a:defRPr/>
            </a:pPr>
            <a:r>
              <a:rPr lang="en-IN">
                <a:noFill/>
              </a:rPr>
              <a:t> </a:t>
            </a:r>
          </a:p>
        </p:txBody>
      </p:sp>
      <p:sp>
        <p:nvSpPr>
          <p:cNvPr id="5" name="Date Placeholder 4"/>
          <p:cNvSpPr>
            <a:spLocks noGrp="1"/>
          </p:cNvSpPr>
          <p:nvPr>
            <p:ph type="dt" sz="quarter" idx="10"/>
          </p:nvPr>
        </p:nvSpPr>
        <p:spPr/>
        <p:txBody>
          <a:bodyPr/>
          <a:lstStyle/>
          <a:p>
            <a:pPr>
              <a:defRPr/>
            </a:pPr>
            <a:fld id="{85C55C2D-3961-4B4A-9A4C-027F0D13BA95}"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8E8B9DCC-9ACC-4F88-B935-1F5D6818091F}" type="slidenum">
              <a:rPr lang="en-US" smtClean="0"/>
              <a:pPr>
                <a:defRPr/>
              </a:pPr>
              <a:t>116</a:t>
            </a:fld>
            <a:endParaRPr lang="en-US"/>
          </a:p>
        </p:txBody>
      </p:sp>
      <p:pic>
        <p:nvPicPr>
          <p:cNvPr id="604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561" y="367635"/>
            <a:ext cx="4560887"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0" name="Rectangle 4"/>
          <p:cNvSpPr>
            <a:spLocks noChangeArrowheads="1"/>
          </p:cNvSpPr>
          <p:nvPr/>
        </p:nvSpPr>
        <p:spPr bwMode="auto">
          <a:xfrm>
            <a:off x="168275" y="4953000"/>
            <a:ext cx="87312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800"/>
              <a:t>Three cables are attached to a bracket as shown. Replace the forces exerted by the cables with an equivalent force-couple system at </a:t>
            </a:r>
            <a:r>
              <a:rPr lang="en-IN" sz="2800" i="1">
                <a:solidFill>
                  <a:srgbClr val="FF0000"/>
                </a:solidFill>
              </a:rPr>
              <a:t>A</a:t>
            </a:r>
            <a:r>
              <a:rPr lang="en-IN" sz="2800" i="1"/>
              <a:t> </a:t>
            </a:r>
            <a:r>
              <a:rPr lang="en-IN" sz="2800"/>
              <a:t>.</a:t>
            </a:r>
          </a:p>
        </p:txBody>
      </p:sp>
      <p:sp>
        <p:nvSpPr>
          <p:cNvPr id="60421" name="Title 1"/>
          <p:cNvSpPr txBox="1">
            <a:spLocks/>
          </p:cNvSpPr>
          <p:nvPr/>
        </p:nvSpPr>
        <p:spPr bwMode="auto">
          <a:xfrm>
            <a:off x="457200" y="274638"/>
            <a:ext cx="2514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Problem 14 </a:t>
            </a:r>
          </a:p>
        </p:txBody>
      </p:sp>
      <p:pic>
        <p:nvPicPr>
          <p:cNvPr id="6042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31925"/>
            <a:ext cx="30480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3" name="Title 1"/>
          <p:cNvSpPr txBox="1">
            <a:spLocks/>
          </p:cNvSpPr>
          <p:nvPr/>
        </p:nvSpPr>
        <p:spPr bwMode="auto">
          <a:xfrm>
            <a:off x="609600" y="846138"/>
            <a:ext cx="11049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70C0"/>
                </a:solidFill>
                <a:latin typeface="Calibri" pitchFamily="34" charset="0"/>
              </a:rPr>
              <a:t>ANS</a:t>
            </a:r>
          </a:p>
        </p:txBody>
      </p:sp>
      <p:sp>
        <p:nvSpPr>
          <p:cNvPr id="5" name="Date Placeholder 4"/>
          <p:cNvSpPr>
            <a:spLocks noGrp="1"/>
          </p:cNvSpPr>
          <p:nvPr>
            <p:ph type="dt" sz="quarter" idx="10"/>
          </p:nvPr>
        </p:nvSpPr>
        <p:spPr/>
        <p:txBody>
          <a:bodyPr/>
          <a:lstStyle/>
          <a:p>
            <a:pPr>
              <a:defRPr/>
            </a:pPr>
            <a:fld id="{3E051458-9D72-44CF-834F-1533FD6117E3}"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3621048" y="1267279"/>
              <a:ext cx="361080" cy="990360"/>
            </p14:xfrm>
          </p:contentPart>
        </mc:Choice>
        <mc:Fallback xmlns="">
          <p:pic>
            <p:nvPicPr>
              <p:cNvPr id="7" name="Ink 6"/>
              <p:cNvPicPr/>
              <p:nvPr/>
            </p:nvPicPr>
            <p:blipFill>
              <a:blip r:embed="rId5"/>
              <a:stretch>
                <a:fillRect/>
              </a:stretch>
            </p:blipFill>
            <p:spPr>
              <a:xfrm>
                <a:off x="3609168" y="1255399"/>
                <a:ext cx="384840" cy="101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5755488" y="2044632"/>
              <a:ext cx="505800" cy="2705760"/>
            </p14:xfrm>
          </p:contentPart>
        </mc:Choice>
        <mc:Fallback xmlns="">
          <p:pic>
            <p:nvPicPr>
              <p:cNvPr id="12" name="Ink 11"/>
              <p:cNvPicPr/>
              <p:nvPr/>
            </p:nvPicPr>
            <p:blipFill>
              <a:blip r:embed="rId7"/>
              <a:stretch>
                <a:fillRect/>
              </a:stretch>
            </p:blipFill>
            <p:spPr>
              <a:xfrm>
                <a:off x="5743608" y="2032752"/>
                <a:ext cx="529560" cy="272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4720848" y="4882152"/>
              <a:ext cx="2835000" cy="78480"/>
            </p14:xfrm>
          </p:contentPart>
        </mc:Choice>
        <mc:Fallback xmlns="">
          <p:pic>
            <p:nvPicPr>
              <p:cNvPr id="19" name="Ink 18"/>
              <p:cNvPicPr/>
              <p:nvPr/>
            </p:nvPicPr>
            <p:blipFill>
              <a:blip r:embed="rId9"/>
              <a:stretch>
                <a:fillRect/>
              </a:stretch>
            </p:blipFill>
            <p:spPr>
              <a:xfrm>
                <a:off x="4708968" y="4870272"/>
                <a:ext cx="28587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p14:cNvContentPartPr/>
              <p14:nvPr/>
            </p14:nvContentPartPr>
            <p14:xfrm>
              <a:off x="5061408" y="1306159"/>
              <a:ext cx="516960" cy="528120"/>
            </p14:xfrm>
          </p:contentPart>
        </mc:Choice>
        <mc:Fallback xmlns="">
          <p:pic>
            <p:nvPicPr>
              <p:cNvPr id="20" name="Ink 19"/>
              <p:cNvPicPr/>
              <p:nvPr/>
            </p:nvPicPr>
            <p:blipFill>
              <a:blip r:embed="rId11"/>
              <a:stretch>
                <a:fillRect/>
              </a:stretch>
            </p:blipFill>
            <p:spPr>
              <a:xfrm>
                <a:off x="5013528" y="1210039"/>
                <a:ext cx="612720" cy="720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430" name="Ink 60429"/>
              <p14:cNvContentPartPr/>
              <p14:nvPr/>
            </p14:nvContentPartPr>
            <p14:xfrm>
              <a:off x="5426808" y="1695679"/>
              <a:ext cx="1044000" cy="1376280"/>
            </p14:xfrm>
          </p:contentPart>
        </mc:Choice>
        <mc:Fallback xmlns="">
          <p:pic>
            <p:nvPicPr>
              <p:cNvPr id="60430" name="Ink 60429"/>
              <p:cNvPicPr/>
              <p:nvPr/>
            </p:nvPicPr>
            <p:blipFill>
              <a:blip r:embed="rId13"/>
              <a:stretch>
                <a:fillRect/>
              </a:stretch>
            </p:blipFill>
            <p:spPr>
              <a:xfrm>
                <a:off x="5414928" y="1683799"/>
                <a:ext cx="1067760" cy="1400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436" name="Ink 60435"/>
              <p14:cNvContentPartPr/>
              <p14:nvPr/>
            </p14:nvContentPartPr>
            <p14:xfrm>
              <a:off x="7490328" y="481512"/>
              <a:ext cx="807120" cy="373680"/>
            </p14:xfrm>
          </p:contentPart>
        </mc:Choice>
        <mc:Fallback xmlns="">
          <p:pic>
            <p:nvPicPr>
              <p:cNvPr id="60436" name="Ink 60435"/>
              <p:cNvPicPr/>
              <p:nvPr/>
            </p:nvPicPr>
            <p:blipFill>
              <a:blip r:embed="rId15"/>
              <a:stretch>
                <a:fillRect/>
              </a:stretch>
            </p:blipFill>
            <p:spPr>
              <a:xfrm>
                <a:off x="7478448" y="469632"/>
                <a:ext cx="83088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0437" name="Ink 60436"/>
              <p14:cNvContentPartPr/>
              <p14:nvPr/>
            </p14:nvContentPartPr>
            <p14:xfrm>
              <a:off x="6468288" y="3593959"/>
              <a:ext cx="585360" cy="1052033"/>
            </p14:xfrm>
          </p:contentPart>
        </mc:Choice>
        <mc:Fallback xmlns="">
          <p:pic>
            <p:nvPicPr>
              <p:cNvPr id="60437" name="Ink 60436"/>
              <p:cNvPicPr/>
              <p:nvPr/>
            </p:nvPicPr>
            <p:blipFill>
              <a:blip r:embed="rId17"/>
              <a:stretch>
                <a:fillRect/>
              </a:stretch>
            </p:blipFill>
            <p:spPr>
              <a:xfrm>
                <a:off x="6456408" y="3582078"/>
                <a:ext cx="609120" cy="107579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439" name="Ink 60438"/>
              <p14:cNvContentPartPr/>
              <p14:nvPr/>
            </p14:nvContentPartPr>
            <p14:xfrm>
              <a:off x="5248608" y="1316599"/>
              <a:ext cx="1206360" cy="268560"/>
            </p14:xfrm>
          </p:contentPart>
        </mc:Choice>
        <mc:Fallback xmlns="">
          <p:pic>
            <p:nvPicPr>
              <p:cNvPr id="60439" name="Ink 60438"/>
              <p:cNvPicPr/>
              <p:nvPr/>
            </p:nvPicPr>
            <p:blipFill>
              <a:blip r:embed="rId19"/>
              <a:stretch>
                <a:fillRect/>
              </a:stretch>
            </p:blipFill>
            <p:spPr>
              <a:xfrm>
                <a:off x="5236728" y="1304719"/>
                <a:ext cx="1230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440" name="Ink 60439"/>
              <p14:cNvContentPartPr/>
              <p14:nvPr/>
            </p14:nvContentPartPr>
            <p14:xfrm>
              <a:off x="5318808" y="1328839"/>
              <a:ext cx="1149840" cy="239040"/>
            </p14:xfrm>
          </p:contentPart>
        </mc:Choice>
        <mc:Fallback xmlns="">
          <p:pic>
            <p:nvPicPr>
              <p:cNvPr id="60440" name="Ink 60439"/>
              <p:cNvPicPr/>
              <p:nvPr/>
            </p:nvPicPr>
            <p:blipFill>
              <a:blip r:embed="rId21"/>
              <a:stretch>
                <a:fillRect/>
              </a:stretch>
            </p:blipFill>
            <p:spPr>
              <a:xfrm>
                <a:off x="5306928" y="1316959"/>
                <a:ext cx="11736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441" name="Ink 60440"/>
              <p14:cNvContentPartPr/>
              <p14:nvPr/>
            </p14:nvContentPartPr>
            <p14:xfrm>
              <a:off x="5330688" y="1297879"/>
              <a:ext cx="1403280" cy="262440"/>
            </p14:xfrm>
          </p:contentPart>
        </mc:Choice>
        <mc:Fallback xmlns="">
          <p:pic>
            <p:nvPicPr>
              <p:cNvPr id="60441" name="Ink 60440"/>
              <p:cNvPicPr/>
              <p:nvPr/>
            </p:nvPicPr>
            <p:blipFill>
              <a:blip r:embed="rId23"/>
              <a:stretch>
                <a:fillRect/>
              </a:stretch>
            </p:blipFill>
            <p:spPr>
              <a:xfrm>
                <a:off x="5318808" y="1285999"/>
                <a:ext cx="14270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442" name="Ink 60441"/>
              <p14:cNvContentPartPr/>
              <p14:nvPr/>
            </p14:nvContentPartPr>
            <p14:xfrm>
              <a:off x="5388288" y="1267279"/>
              <a:ext cx="1248840" cy="244440"/>
            </p14:xfrm>
          </p:contentPart>
        </mc:Choice>
        <mc:Fallback xmlns="">
          <p:pic>
            <p:nvPicPr>
              <p:cNvPr id="60442" name="Ink 60441"/>
              <p:cNvPicPr/>
              <p:nvPr/>
            </p:nvPicPr>
            <p:blipFill>
              <a:blip r:embed="rId25"/>
              <a:stretch>
                <a:fillRect/>
              </a:stretch>
            </p:blipFill>
            <p:spPr>
              <a:xfrm>
                <a:off x="5376408" y="1255399"/>
                <a:ext cx="12726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443" name="Ink 60442"/>
              <p14:cNvContentPartPr/>
              <p14:nvPr/>
            </p14:nvContentPartPr>
            <p14:xfrm>
              <a:off x="5448768" y="1320559"/>
              <a:ext cx="1058760" cy="203040"/>
            </p14:xfrm>
          </p:contentPart>
        </mc:Choice>
        <mc:Fallback xmlns="">
          <p:pic>
            <p:nvPicPr>
              <p:cNvPr id="60443" name="Ink 60442"/>
              <p:cNvPicPr/>
              <p:nvPr/>
            </p:nvPicPr>
            <p:blipFill>
              <a:blip r:embed="rId27"/>
              <a:stretch>
                <a:fillRect/>
              </a:stretch>
            </p:blipFill>
            <p:spPr>
              <a:xfrm>
                <a:off x="5436888" y="1308679"/>
                <a:ext cx="10825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0444" name="Ink 60443"/>
              <p14:cNvContentPartPr/>
              <p14:nvPr/>
            </p14:nvContentPartPr>
            <p14:xfrm>
              <a:off x="5564328" y="1636999"/>
              <a:ext cx="1073520" cy="1493640"/>
            </p14:xfrm>
          </p:contentPart>
        </mc:Choice>
        <mc:Fallback xmlns="">
          <p:pic>
            <p:nvPicPr>
              <p:cNvPr id="60444" name="Ink 60443"/>
              <p:cNvPicPr/>
              <p:nvPr/>
            </p:nvPicPr>
            <p:blipFill>
              <a:blip r:embed="rId29"/>
              <a:stretch>
                <a:fillRect/>
              </a:stretch>
            </p:blipFill>
            <p:spPr>
              <a:xfrm>
                <a:off x="5552448" y="1625119"/>
                <a:ext cx="1097280" cy="151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445" name="Ink 60444"/>
              <p14:cNvContentPartPr/>
              <p14:nvPr/>
            </p14:nvContentPartPr>
            <p14:xfrm>
              <a:off x="5662608" y="1635919"/>
              <a:ext cx="877320" cy="1215360"/>
            </p14:xfrm>
          </p:contentPart>
        </mc:Choice>
        <mc:Fallback xmlns="">
          <p:pic>
            <p:nvPicPr>
              <p:cNvPr id="60445" name="Ink 60444"/>
              <p:cNvPicPr/>
              <p:nvPr/>
            </p:nvPicPr>
            <p:blipFill>
              <a:blip r:embed="rId31"/>
              <a:stretch>
                <a:fillRect/>
              </a:stretch>
            </p:blipFill>
            <p:spPr>
              <a:xfrm>
                <a:off x="5650728" y="1624039"/>
                <a:ext cx="901080" cy="1239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450" name="Ink 60449"/>
              <p14:cNvContentPartPr/>
              <p14:nvPr/>
            </p14:nvContentPartPr>
            <p14:xfrm>
              <a:off x="7182168" y="1933279"/>
              <a:ext cx="846360" cy="489713"/>
            </p14:xfrm>
          </p:contentPart>
        </mc:Choice>
        <mc:Fallback xmlns="">
          <p:pic>
            <p:nvPicPr>
              <p:cNvPr id="60450" name="Ink 60449"/>
              <p:cNvPicPr/>
              <p:nvPr/>
            </p:nvPicPr>
            <p:blipFill>
              <a:blip r:embed="rId33"/>
              <a:stretch>
                <a:fillRect/>
              </a:stretch>
            </p:blipFill>
            <p:spPr>
              <a:xfrm>
                <a:off x="7170288" y="1921396"/>
                <a:ext cx="870120" cy="51347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0452" name="Ink 60451"/>
              <p14:cNvContentPartPr/>
              <p14:nvPr/>
            </p14:nvContentPartPr>
            <p14:xfrm>
              <a:off x="5065728" y="1537279"/>
              <a:ext cx="1571400" cy="1468080"/>
            </p14:xfrm>
          </p:contentPart>
        </mc:Choice>
        <mc:Fallback xmlns="">
          <p:pic>
            <p:nvPicPr>
              <p:cNvPr id="60452" name="Ink 60451"/>
              <p:cNvPicPr/>
              <p:nvPr/>
            </p:nvPicPr>
            <p:blipFill>
              <a:blip r:embed="rId35"/>
              <a:stretch>
                <a:fillRect/>
              </a:stretch>
            </p:blipFill>
            <p:spPr>
              <a:xfrm>
                <a:off x="5053848" y="1525399"/>
                <a:ext cx="1595160" cy="1491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0455" name="Ink 60454"/>
              <p14:cNvContentPartPr/>
              <p14:nvPr/>
            </p14:nvContentPartPr>
            <p14:xfrm>
              <a:off x="5266248" y="1479319"/>
              <a:ext cx="1691640" cy="1377360"/>
            </p14:xfrm>
          </p:contentPart>
        </mc:Choice>
        <mc:Fallback xmlns="">
          <p:pic>
            <p:nvPicPr>
              <p:cNvPr id="60455" name="Ink 60454"/>
              <p:cNvPicPr/>
              <p:nvPr/>
            </p:nvPicPr>
            <p:blipFill>
              <a:blip r:embed="rId37"/>
              <a:stretch>
                <a:fillRect/>
              </a:stretch>
            </p:blipFill>
            <p:spPr>
              <a:xfrm>
                <a:off x="5254368" y="1467439"/>
                <a:ext cx="1715400" cy="1401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0456" name="Ink 60455"/>
              <p14:cNvContentPartPr/>
              <p14:nvPr/>
            </p14:nvContentPartPr>
            <p14:xfrm>
              <a:off x="5672328" y="1046959"/>
              <a:ext cx="941040" cy="893520"/>
            </p14:xfrm>
          </p:contentPart>
        </mc:Choice>
        <mc:Fallback xmlns="">
          <p:pic>
            <p:nvPicPr>
              <p:cNvPr id="60456" name="Ink 60455"/>
              <p:cNvPicPr/>
              <p:nvPr/>
            </p:nvPicPr>
            <p:blipFill>
              <a:blip r:embed="rId39"/>
              <a:stretch>
                <a:fillRect/>
              </a:stretch>
            </p:blipFill>
            <p:spPr>
              <a:xfrm>
                <a:off x="5660448" y="1035079"/>
                <a:ext cx="964800" cy="917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0458" name="Ink 60457"/>
              <p14:cNvContentPartPr/>
              <p14:nvPr/>
            </p14:nvContentPartPr>
            <p14:xfrm>
              <a:off x="5452728" y="1434679"/>
              <a:ext cx="1272960" cy="1667880"/>
            </p14:xfrm>
          </p:contentPart>
        </mc:Choice>
        <mc:Fallback xmlns="">
          <p:pic>
            <p:nvPicPr>
              <p:cNvPr id="60458" name="Ink 60457"/>
              <p:cNvPicPr/>
              <p:nvPr/>
            </p:nvPicPr>
            <p:blipFill>
              <a:blip r:embed="rId41"/>
              <a:stretch>
                <a:fillRect/>
              </a:stretch>
            </p:blipFill>
            <p:spPr>
              <a:xfrm>
                <a:off x="5440848" y="1422799"/>
                <a:ext cx="1296720" cy="1691640"/>
              </a:xfrm>
              <a:prstGeom prst="rect">
                <a:avLst/>
              </a:prstGeom>
            </p:spPr>
          </p:pic>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2"/>
          </p:nvPr>
        </p:nvSpPr>
        <p:spPr>
          <a:xfrm>
            <a:off x="457200" y="6356350"/>
            <a:ext cx="2133600" cy="365125"/>
          </a:xfrm>
        </p:spPr>
        <p:txBody>
          <a:bodyPr/>
          <a:lstStyle/>
          <a:p>
            <a:pPr algn="l">
              <a:defRPr/>
            </a:pPr>
            <a:r>
              <a:rPr lang="en-US"/>
              <a:t>3 - </a:t>
            </a:r>
            <a:fld id="{56E27B89-7158-44F4-9378-26E4D960FCB3}" type="slidenum">
              <a:rPr lang="en-US"/>
              <a:pPr algn="l">
                <a:defRPr/>
              </a:pPr>
              <a:t>117</a:t>
            </a:fld>
            <a:endParaRPr lang="en-US"/>
          </a:p>
        </p:txBody>
      </p:sp>
      <p:grpSp>
        <p:nvGrpSpPr>
          <p:cNvPr id="61443" name="Group 13"/>
          <p:cNvGrpSpPr>
            <a:grpSpLocks/>
          </p:cNvGrpSpPr>
          <p:nvPr/>
        </p:nvGrpSpPr>
        <p:grpSpPr bwMode="auto">
          <a:xfrm>
            <a:off x="746817" y="932839"/>
            <a:ext cx="4106862" cy="5446713"/>
            <a:chOff x="181" y="602"/>
            <a:chExt cx="2587" cy="3431"/>
          </a:xfrm>
        </p:grpSpPr>
        <p:pic>
          <p:nvPicPr>
            <p:cNvPr id="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 y="602"/>
              <a:ext cx="1631" cy="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53" name="Text Box 5"/>
            <p:cNvSpPr txBox="1">
              <a:spLocks noChangeArrowheads="1"/>
            </p:cNvSpPr>
            <p:nvPr/>
          </p:nvSpPr>
          <p:spPr bwMode="auto">
            <a:xfrm>
              <a:off x="181" y="2387"/>
              <a:ext cx="2587" cy="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000" u="sng">
                  <a:latin typeface="Times New Roman" pitchFamily="18" charset="0"/>
                </a:rPr>
                <a:t>SOLUTION:</a:t>
              </a:r>
              <a:endParaRPr lang="en-US" sz="2000">
                <a:latin typeface="Times New Roman" pitchFamily="18" charset="0"/>
              </a:endParaRPr>
            </a:p>
            <a:p>
              <a:pPr eaLnBrk="1" hangingPunct="1">
                <a:spcBef>
                  <a:spcPct val="50000"/>
                </a:spcBef>
                <a:buFontTx/>
                <a:buChar char="•"/>
              </a:pPr>
              <a:r>
                <a:rPr lang="en-US" sz="2000">
                  <a:latin typeface="Times New Roman" pitchFamily="18" charset="0"/>
                </a:rPr>
                <a:t>Determine the relative position vectors with respect to </a:t>
              </a:r>
              <a:r>
                <a:rPr lang="en-US" sz="2000" i="1">
                  <a:latin typeface="Times New Roman" pitchFamily="18" charset="0"/>
                </a:rPr>
                <a:t>A</a:t>
              </a:r>
              <a:r>
                <a:rPr lang="en-US" sz="2000">
                  <a:latin typeface="Times New Roman" pitchFamily="18" charset="0"/>
                </a:rPr>
                <a:t>.</a:t>
              </a:r>
            </a:p>
          </p:txBody>
        </p:sp>
        <p:graphicFrame>
          <p:nvGraphicFramePr>
            <p:cNvPr id="5" name="Object 7"/>
            <p:cNvGraphicFramePr>
              <a:graphicFrameLocks noChangeAspect="1"/>
            </p:cNvGraphicFramePr>
            <p:nvPr/>
          </p:nvGraphicFramePr>
          <p:xfrm>
            <a:off x="436" y="3217"/>
            <a:ext cx="1744" cy="816"/>
          </p:xfrm>
          <a:graphic>
            <a:graphicData uri="http://schemas.openxmlformats.org/presentationml/2006/ole">
              <mc:AlternateContent xmlns:mc="http://schemas.openxmlformats.org/markup-compatibility/2006">
                <mc:Choice xmlns:v="urn:schemas-microsoft-com:vml" Requires="v">
                  <p:oleObj spid="_x0000_s21505" name="Equation" r:id="rId4" imgW="2768600" imgH="1295400" progId="Equation.3">
                    <p:embed/>
                  </p:oleObj>
                </mc:Choice>
                <mc:Fallback>
                  <p:oleObj name="Equation" r:id="rId4" imgW="2768600" imgH="1295400" progId="Equation.3">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 y="3217"/>
                          <a:ext cx="1744" cy="8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454" name="Group 14"/>
          <p:cNvGrpSpPr>
            <a:grpSpLocks/>
          </p:cNvGrpSpPr>
          <p:nvPr/>
        </p:nvGrpSpPr>
        <p:grpSpPr bwMode="auto">
          <a:xfrm>
            <a:off x="4570413" y="1073150"/>
            <a:ext cx="4573587" cy="2822575"/>
            <a:chOff x="2879" y="676"/>
            <a:chExt cx="2881" cy="1778"/>
          </a:xfrm>
        </p:grpSpPr>
        <p:sp>
          <p:nvSpPr>
            <p:cNvPr id="61450" name="Text Box 8"/>
            <p:cNvSpPr txBox="1">
              <a:spLocks noChangeArrowheads="1"/>
            </p:cNvSpPr>
            <p:nvPr/>
          </p:nvSpPr>
          <p:spPr bwMode="auto">
            <a:xfrm>
              <a:off x="2879" y="676"/>
              <a:ext cx="288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Resolve the forces into rectangular components.</a:t>
              </a:r>
            </a:p>
          </p:txBody>
        </p:sp>
        <p:graphicFrame>
          <p:nvGraphicFramePr>
            <p:cNvPr id="6" name="Object 9"/>
            <p:cNvGraphicFramePr>
              <a:graphicFrameLocks noChangeAspect="1"/>
            </p:cNvGraphicFramePr>
            <p:nvPr/>
          </p:nvGraphicFramePr>
          <p:xfrm>
            <a:off x="3152" y="1190"/>
            <a:ext cx="2024" cy="1264"/>
          </p:xfrm>
          <a:graphic>
            <a:graphicData uri="http://schemas.openxmlformats.org/presentationml/2006/ole">
              <mc:AlternateContent xmlns:mc="http://schemas.openxmlformats.org/markup-compatibility/2006">
                <mc:Choice xmlns:v="urn:schemas-microsoft-com:vml" Requires="v">
                  <p:oleObj spid="_x0000_s21506" name="Equation" r:id="rId6" imgW="3213100" imgH="2006600" progId="Equation.3">
                    <p:embed/>
                  </p:oleObj>
                </mc:Choice>
                <mc:Fallback>
                  <p:oleObj name="Equation" r:id="rId6" imgW="3213100" imgH="2006600" progId="Equation.3">
                    <p:embed/>
                    <p:pic>
                      <p:nvPicPr>
                        <p:cNvPr id="6"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2" y="1190"/>
                          <a:ext cx="2024" cy="1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1451" name="Object 11"/>
          <p:cNvGraphicFramePr>
            <a:graphicFrameLocks noChangeAspect="1"/>
          </p:cNvGraphicFramePr>
          <p:nvPr/>
        </p:nvGraphicFramePr>
        <p:xfrm>
          <a:off x="5003800" y="5313363"/>
          <a:ext cx="3403600" cy="762000"/>
        </p:xfrm>
        <a:graphic>
          <a:graphicData uri="http://schemas.openxmlformats.org/presentationml/2006/ole">
            <mc:AlternateContent xmlns:mc="http://schemas.openxmlformats.org/markup-compatibility/2006">
              <mc:Choice xmlns:v="urn:schemas-microsoft-com:vml" Requires="v">
                <p:oleObj spid="_x0000_s21507" name="Equation" r:id="rId8" imgW="3403600" imgH="762000" progId="Equation.3">
                  <p:embed/>
                </p:oleObj>
              </mc:Choice>
              <mc:Fallback>
                <p:oleObj name="Equation" r:id="rId8" imgW="3403600" imgH="762000" progId="Equation.3">
                  <p:embed/>
                  <p:pic>
                    <p:nvPicPr>
                      <p:cNvPr id="61451"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3800" y="5313363"/>
                        <a:ext cx="34036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52" name="Object 12"/>
          <p:cNvGraphicFramePr>
            <a:graphicFrameLocks noChangeAspect="1"/>
          </p:cNvGraphicFramePr>
          <p:nvPr/>
        </p:nvGraphicFramePr>
        <p:xfrm>
          <a:off x="5003800" y="4222750"/>
          <a:ext cx="3390900" cy="762000"/>
        </p:xfrm>
        <a:graphic>
          <a:graphicData uri="http://schemas.openxmlformats.org/presentationml/2006/ole">
            <mc:AlternateContent xmlns:mc="http://schemas.openxmlformats.org/markup-compatibility/2006">
              <mc:Choice xmlns:v="urn:schemas-microsoft-com:vml" Requires="v">
                <p:oleObj spid="_x0000_s21508" name="Equation" r:id="rId10" imgW="3390900" imgH="762000" progId="Equation.3">
                  <p:embed/>
                </p:oleObj>
              </mc:Choice>
              <mc:Fallback>
                <p:oleObj name="Equation" r:id="rId10" imgW="3390900" imgH="762000" progId="Equation.3">
                  <p:embed/>
                  <p:pic>
                    <p:nvPicPr>
                      <p:cNvPr id="61452"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3800" y="4222750"/>
                        <a:ext cx="33909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47" name="Title 1"/>
          <p:cNvSpPr txBox="1">
            <a:spLocks/>
          </p:cNvSpPr>
          <p:nvPr/>
        </p:nvSpPr>
        <p:spPr bwMode="auto">
          <a:xfrm>
            <a:off x="457200" y="274638"/>
            <a:ext cx="2514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Solution</a:t>
            </a:r>
          </a:p>
        </p:txBody>
      </p:sp>
      <p:sp>
        <p:nvSpPr>
          <p:cNvPr id="3" name="Date Placeholder 2"/>
          <p:cNvSpPr>
            <a:spLocks noGrp="1"/>
          </p:cNvSpPr>
          <p:nvPr>
            <p:ph type="dt" sz="quarter" idx="10"/>
          </p:nvPr>
        </p:nvSpPr>
        <p:spPr/>
        <p:txBody>
          <a:bodyPr/>
          <a:lstStyle/>
          <a:p>
            <a:pPr>
              <a:defRPr/>
            </a:pPr>
            <a:fld id="{564FB8BB-E13F-4A21-86AC-85E110E0E771}"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1826808" y="1593079"/>
              <a:ext cx="1640880" cy="704483"/>
            </p14:xfrm>
          </p:contentPart>
        </mc:Choice>
        <mc:Fallback xmlns="">
          <p:pic>
            <p:nvPicPr>
              <p:cNvPr id="15" name="Ink 14"/>
              <p:cNvPicPr/>
              <p:nvPr/>
            </p:nvPicPr>
            <p:blipFill>
              <a:blip r:embed="rId13"/>
              <a:stretch>
                <a:fillRect/>
              </a:stretch>
            </p:blipFill>
            <p:spPr>
              <a:xfrm>
                <a:off x="1814928" y="1581200"/>
                <a:ext cx="1664640" cy="72824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p14:cNvContentPartPr/>
              <p14:nvPr/>
            </p14:nvContentPartPr>
            <p14:xfrm>
              <a:off x="2824728" y="932839"/>
              <a:ext cx="1300320" cy="799200"/>
            </p14:xfrm>
          </p:contentPart>
        </mc:Choice>
        <mc:Fallback xmlns="">
          <p:pic>
            <p:nvPicPr>
              <p:cNvPr id="25" name="Ink 24"/>
              <p:cNvPicPr/>
              <p:nvPr/>
            </p:nvPicPr>
            <p:blipFill>
              <a:blip r:embed="rId15"/>
              <a:stretch>
                <a:fillRect/>
              </a:stretch>
            </p:blipFill>
            <p:spPr>
              <a:xfrm>
                <a:off x="2812848" y="920959"/>
                <a:ext cx="1324080" cy="822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p14:cNvContentPartPr/>
              <p14:nvPr/>
            </p14:nvContentPartPr>
            <p14:xfrm>
              <a:off x="2037768" y="4554439"/>
              <a:ext cx="1653840" cy="27720"/>
            </p14:xfrm>
          </p:contentPart>
        </mc:Choice>
        <mc:Fallback xmlns="">
          <p:pic>
            <p:nvPicPr>
              <p:cNvPr id="27" name="Ink 26"/>
              <p:cNvPicPr/>
              <p:nvPr/>
            </p:nvPicPr>
            <p:blipFill>
              <a:blip r:embed="rId17"/>
              <a:stretch>
                <a:fillRect/>
              </a:stretch>
            </p:blipFill>
            <p:spPr>
              <a:xfrm>
                <a:off x="2025888" y="4542559"/>
                <a:ext cx="16776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p14:cNvContentPartPr/>
              <p14:nvPr/>
            </p14:nvContentPartPr>
            <p14:xfrm>
              <a:off x="529728" y="4681519"/>
              <a:ext cx="3686760" cy="1787760"/>
            </p14:xfrm>
          </p:contentPart>
        </mc:Choice>
        <mc:Fallback xmlns="">
          <p:pic>
            <p:nvPicPr>
              <p:cNvPr id="29" name="Ink 28"/>
              <p:cNvPicPr/>
              <p:nvPr/>
            </p:nvPicPr>
            <p:blipFill>
              <a:blip r:embed="rId19"/>
              <a:stretch>
                <a:fillRect/>
              </a:stretch>
            </p:blipFill>
            <p:spPr>
              <a:xfrm>
                <a:off x="517848" y="4669639"/>
                <a:ext cx="3710520" cy="1811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456" name="Ink 61455"/>
              <p14:cNvContentPartPr/>
              <p14:nvPr/>
            </p14:nvContentPartPr>
            <p14:xfrm>
              <a:off x="1213008" y="5840719"/>
              <a:ext cx="2663640" cy="107640"/>
            </p14:xfrm>
          </p:contentPart>
        </mc:Choice>
        <mc:Fallback xmlns="">
          <p:pic>
            <p:nvPicPr>
              <p:cNvPr id="61456" name="Ink 61455"/>
              <p:cNvPicPr/>
              <p:nvPr/>
            </p:nvPicPr>
            <p:blipFill>
              <a:blip r:embed="rId21"/>
              <a:stretch>
                <a:fillRect/>
              </a:stretch>
            </p:blipFill>
            <p:spPr>
              <a:xfrm>
                <a:off x="1201128" y="5828839"/>
                <a:ext cx="2687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463" name="Ink 61462"/>
              <p14:cNvContentPartPr/>
              <p14:nvPr/>
            </p14:nvContentPartPr>
            <p14:xfrm>
              <a:off x="1104288" y="5958439"/>
              <a:ext cx="120960" cy="224640"/>
            </p14:xfrm>
          </p:contentPart>
        </mc:Choice>
        <mc:Fallback xmlns="">
          <p:pic>
            <p:nvPicPr>
              <p:cNvPr id="61463" name="Ink 61462"/>
              <p:cNvPicPr/>
              <p:nvPr/>
            </p:nvPicPr>
            <p:blipFill>
              <a:blip r:embed="rId23"/>
              <a:stretch>
                <a:fillRect/>
              </a:stretch>
            </p:blipFill>
            <p:spPr>
              <a:xfrm>
                <a:off x="1092408" y="5946559"/>
                <a:ext cx="1447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1474" name="Ink 61473"/>
              <p14:cNvContentPartPr/>
              <p14:nvPr/>
            </p14:nvContentPartPr>
            <p14:xfrm>
              <a:off x="3927768" y="4693039"/>
              <a:ext cx="979560" cy="1534643"/>
            </p14:xfrm>
          </p:contentPart>
        </mc:Choice>
        <mc:Fallback xmlns="">
          <p:pic>
            <p:nvPicPr>
              <p:cNvPr id="61474" name="Ink 61473"/>
              <p:cNvPicPr/>
              <p:nvPr/>
            </p:nvPicPr>
            <p:blipFill>
              <a:blip r:embed="rId25"/>
              <a:stretch>
                <a:fillRect/>
              </a:stretch>
            </p:blipFill>
            <p:spPr>
              <a:xfrm>
                <a:off x="3915888" y="4681159"/>
                <a:ext cx="1003320" cy="155840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1475" name="Ink 61474"/>
              <p14:cNvContentPartPr/>
              <p14:nvPr/>
            </p14:nvContentPartPr>
            <p14:xfrm>
              <a:off x="4105608" y="4313202"/>
              <a:ext cx="979920" cy="1995840"/>
            </p14:xfrm>
          </p:contentPart>
        </mc:Choice>
        <mc:Fallback xmlns="">
          <p:pic>
            <p:nvPicPr>
              <p:cNvPr id="61475" name="Ink 61474"/>
              <p:cNvPicPr/>
              <p:nvPr/>
            </p:nvPicPr>
            <p:blipFill>
              <a:blip r:embed="rId27"/>
              <a:stretch>
                <a:fillRect/>
              </a:stretch>
            </p:blipFill>
            <p:spPr>
              <a:xfrm>
                <a:off x="4093728" y="4301322"/>
                <a:ext cx="1003680" cy="2019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1479" name="Ink 61478"/>
              <p14:cNvContentPartPr/>
              <p14:nvPr/>
            </p14:nvContentPartPr>
            <p14:xfrm>
              <a:off x="4807968" y="2194602"/>
              <a:ext cx="2004480" cy="118080"/>
            </p14:xfrm>
          </p:contentPart>
        </mc:Choice>
        <mc:Fallback xmlns="">
          <p:pic>
            <p:nvPicPr>
              <p:cNvPr id="61479" name="Ink 61478"/>
              <p:cNvPicPr/>
              <p:nvPr/>
            </p:nvPicPr>
            <p:blipFill>
              <a:blip r:embed="rId29"/>
              <a:stretch>
                <a:fillRect/>
              </a:stretch>
            </p:blipFill>
            <p:spPr>
              <a:xfrm>
                <a:off x="4796088" y="2182722"/>
                <a:ext cx="2028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1480" name="Ink 61479"/>
              <p14:cNvContentPartPr/>
              <p14:nvPr/>
            </p14:nvContentPartPr>
            <p14:xfrm>
              <a:off x="4875288" y="2171922"/>
              <a:ext cx="2044080" cy="254880"/>
            </p14:xfrm>
          </p:contentPart>
        </mc:Choice>
        <mc:Fallback xmlns="">
          <p:pic>
            <p:nvPicPr>
              <p:cNvPr id="61480" name="Ink 61479"/>
              <p:cNvPicPr/>
              <p:nvPr/>
            </p:nvPicPr>
            <p:blipFill>
              <a:blip r:embed="rId31"/>
              <a:stretch>
                <a:fillRect/>
              </a:stretch>
            </p:blipFill>
            <p:spPr>
              <a:xfrm>
                <a:off x="4863408" y="2160042"/>
                <a:ext cx="20678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482" name="Ink 61481"/>
              <p14:cNvContentPartPr/>
              <p14:nvPr/>
            </p14:nvContentPartPr>
            <p14:xfrm>
              <a:off x="4933608" y="2872842"/>
              <a:ext cx="2964960" cy="222120"/>
            </p14:xfrm>
          </p:contentPart>
        </mc:Choice>
        <mc:Fallback xmlns="">
          <p:pic>
            <p:nvPicPr>
              <p:cNvPr id="61482" name="Ink 61481"/>
              <p:cNvPicPr/>
              <p:nvPr/>
            </p:nvPicPr>
            <p:blipFill>
              <a:blip r:embed="rId33"/>
              <a:stretch>
                <a:fillRect/>
              </a:stretch>
            </p:blipFill>
            <p:spPr>
              <a:xfrm>
                <a:off x="4921728" y="2860962"/>
                <a:ext cx="29887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483" name="Ink 61482"/>
              <p14:cNvContentPartPr/>
              <p14:nvPr/>
            </p14:nvContentPartPr>
            <p14:xfrm>
              <a:off x="1829688" y="1832479"/>
              <a:ext cx="717480" cy="928763"/>
            </p14:xfrm>
          </p:contentPart>
        </mc:Choice>
        <mc:Fallback xmlns="">
          <p:pic>
            <p:nvPicPr>
              <p:cNvPr id="61483" name="Ink 61482"/>
              <p:cNvPicPr/>
              <p:nvPr/>
            </p:nvPicPr>
            <p:blipFill>
              <a:blip r:embed="rId35"/>
              <a:stretch>
                <a:fillRect/>
              </a:stretch>
            </p:blipFill>
            <p:spPr>
              <a:xfrm>
                <a:off x="1817808" y="1820599"/>
                <a:ext cx="741240" cy="95252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484" name="Ink 61483"/>
              <p14:cNvContentPartPr/>
              <p14:nvPr/>
            </p14:nvContentPartPr>
            <p14:xfrm>
              <a:off x="2676408" y="3547519"/>
              <a:ext cx="371160" cy="482723"/>
            </p14:xfrm>
          </p:contentPart>
        </mc:Choice>
        <mc:Fallback xmlns="">
          <p:pic>
            <p:nvPicPr>
              <p:cNvPr id="61484" name="Ink 61483"/>
              <p:cNvPicPr/>
              <p:nvPr/>
            </p:nvPicPr>
            <p:blipFill>
              <a:blip r:embed="rId37"/>
              <a:stretch>
                <a:fillRect/>
              </a:stretch>
            </p:blipFill>
            <p:spPr>
              <a:xfrm>
                <a:off x="2664528" y="3535640"/>
                <a:ext cx="394920" cy="50648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485" name="Ink 61484"/>
              <p14:cNvContentPartPr/>
              <p14:nvPr/>
            </p14:nvContentPartPr>
            <p14:xfrm>
              <a:off x="3729768" y="5127199"/>
              <a:ext cx="223920" cy="1128600"/>
            </p14:xfrm>
          </p:contentPart>
        </mc:Choice>
        <mc:Fallback xmlns="">
          <p:pic>
            <p:nvPicPr>
              <p:cNvPr id="61485" name="Ink 61484"/>
              <p:cNvPicPr/>
              <p:nvPr/>
            </p:nvPicPr>
            <p:blipFill>
              <a:blip r:embed="rId39"/>
              <a:stretch>
                <a:fillRect/>
              </a:stretch>
            </p:blipFill>
            <p:spPr>
              <a:xfrm>
                <a:off x="3717888" y="5115319"/>
                <a:ext cx="247680" cy="1152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487" name="Ink 61486"/>
              <p14:cNvContentPartPr/>
              <p14:nvPr/>
            </p14:nvContentPartPr>
            <p14:xfrm>
              <a:off x="1355568" y="5462359"/>
              <a:ext cx="641880" cy="12960"/>
            </p14:xfrm>
          </p:contentPart>
        </mc:Choice>
        <mc:Fallback xmlns="">
          <p:pic>
            <p:nvPicPr>
              <p:cNvPr id="61487" name="Ink 61486"/>
              <p:cNvPicPr/>
              <p:nvPr/>
            </p:nvPicPr>
            <p:blipFill>
              <a:blip r:embed="rId41"/>
              <a:stretch>
                <a:fillRect/>
              </a:stretch>
            </p:blipFill>
            <p:spPr>
              <a:xfrm>
                <a:off x="1343688" y="5450479"/>
                <a:ext cx="665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490" name="Ink 61489"/>
              <p14:cNvContentPartPr/>
              <p14:nvPr/>
            </p14:nvContentPartPr>
            <p14:xfrm>
              <a:off x="5155368" y="4794882"/>
              <a:ext cx="2937960" cy="180360"/>
            </p14:xfrm>
          </p:contentPart>
        </mc:Choice>
        <mc:Fallback xmlns="">
          <p:pic>
            <p:nvPicPr>
              <p:cNvPr id="61490" name="Ink 61489"/>
              <p:cNvPicPr/>
              <p:nvPr/>
            </p:nvPicPr>
            <p:blipFill>
              <a:blip r:embed="rId43"/>
              <a:stretch>
                <a:fillRect/>
              </a:stretch>
            </p:blipFill>
            <p:spPr>
              <a:xfrm>
                <a:off x="5143488" y="4783002"/>
                <a:ext cx="29617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491" name="Ink 61490"/>
              <p14:cNvContentPartPr/>
              <p14:nvPr/>
            </p14:nvContentPartPr>
            <p14:xfrm>
              <a:off x="3185088" y="4842439"/>
              <a:ext cx="268920" cy="236880"/>
            </p14:xfrm>
          </p:contentPart>
        </mc:Choice>
        <mc:Fallback xmlns="">
          <p:pic>
            <p:nvPicPr>
              <p:cNvPr id="61491" name="Ink 61490"/>
              <p:cNvPicPr/>
              <p:nvPr/>
            </p:nvPicPr>
            <p:blipFill>
              <a:blip r:embed="rId45"/>
              <a:stretch>
                <a:fillRect/>
              </a:stretch>
            </p:blipFill>
            <p:spPr>
              <a:xfrm>
                <a:off x="3173208" y="4830559"/>
                <a:ext cx="292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492" name="Ink 61491"/>
              <p14:cNvContentPartPr/>
              <p14:nvPr/>
            </p14:nvContentPartPr>
            <p14:xfrm>
              <a:off x="2876208" y="5379919"/>
              <a:ext cx="618480" cy="72000"/>
            </p14:xfrm>
          </p:contentPart>
        </mc:Choice>
        <mc:Fallback xmlns="">
          <p:pic>
            <p:nvPicPr>
              <p:cNvPr id="61492" name="Ink 61491"/>
              <p:cNvPicPr/>
              <p:nvPr/>
            </p:nvPicPr>
            <p:blipFill>
              <a:blip r:embed="rId47"/>
              <a:stretch>
                <a:fillRect/>
              </a:stretch>
            </p:blipFill>
            <p:spPr>
              <a:xfrm>
                <a:off x="2864328" y="5368039"/>
                <a:ext cx="6422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493" name="Ink 61492"/>
              <p14:cNvContentPartPr/>
              <p14:nvPr/>
            </p14:nvContentPartPr>
            <p14:xfrm>
              <a:off x="2887368" y="5448319"/>
              <a:ext cx="594360" cy="43560"/>
            </p14:xfrm>
          </p:contentPart>
        </mc:Choice>
        <mc:Fallback xmlns="">
          <p:pic>
            <p:nvPicPr>
              <p:cNvPr id="61493" name="Ink 61492"/>
              <p:cNvPicPr/>
              <p:nvPr/>
            </p:nvPicPr>
            <p:blipFill>
              <a:blip r:embed="rId49"/>
              <a:stretch>
                <a:fillRect/>
              </a:stretch>
            </p:blipFill>
            <p:spPr>
              <a:xfrm>
                <a:off x="2875488" y="5436439"/>
                <a:ext cx="6181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494" name="Ink 61493"/>
              <p14:cNvContentPartPr/>
              <p14:nvPr/>
            </p14:nvContentPartPr>
            <p14:xfrm>
              <a:off x="1654728" y="4908679"/>
              <a:ext cx="173520" cy="123840"/>
            </p14:xfrm>
          </p:contentPart>
        </mc:Choice>
        <mc:Fallback xmlns="">
          <p:pic>
            <p:nvPicPr>
              <p:cNvPr id="61494" name="Ink 61493"/>
              <p:cNvPicPr/>
              <p:nvPr/>
            </p:nvPicPr>
            <p:blipFill>
              <a:blip r:embed="rId51"/>
              <a:stretch>
                <a:fillRect/>
              </a:stretch>
            </p:blipFill>
            <p:spPr>
              <a:xfrm>
                <a:off x="1642848" y="4896799"/>
                <a:ext cx="197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495" name="Ink 61494"/>
              <p14:cNvContentPartPr/>
              <p14:nvPr/>
            </p14:nvContentPartPr>
            <p14:xfrm>
              <a:off x="1669488" y="4945759"/>
              <a:ext cx="84600" cy="200880"/>
            </p14:xfrm>
          </p:contentPart>
        </mc:Choice>
        <mc:Fallback xmlns="">
          <p:pic>
            <p:nvPicPr>
              <p:cNvPr id="61495" name="Ink 61494"/>
              <p:cNvPicPr/>
              <p:nvPr/>
            </p:nvPicPr>
            <p:blipFill>
              <a:blip r:embed="rId53"/>
              <a:stretch>
                <a:fillRect/>
              </a:stretch>
            </p:blipFill>
            <p:spPr>
              <a:xfrm>
                <a:off x="1657608" y="4933879"/>
                <a:ext cx="1083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496" name="Ink 61495"/>
              <p14:cNvContentPartPr/>
              <p14:nvPr/>
            </p14:nvContentPartPr>
            <p14:xfrm>
              <a:off x="1374288" y="5400799"/>
              <a:ext cx="649800" cy="35640"/>
            </p14:xfrm>
          </p:contentPart>
        </mc:Choice>
        <mc:Fallback xmlns="">
          <p:pic>
            <p:nvPicPr>
              <p:cNvPr id="61496" name="Ink 61495"/>
              <p:cNvPicPr/>
              <p:nvPr/>
            </p:nvPicPr>
            <p:blipFill>
              <a:blip r:embed="rId55"/>
              <a:stretch>
                <a:fillRect/>
              </a:stretch>
            </p:blipFill>
            <p:spPr>
              <a:xfrm>
                <a:off x="1362408" y="5388919"/>
                <a:ext cx="6735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497" name="Ink 61496"/>
              <p14:cNvContentPartPr/>
              <p14:nvPr/>
            </p14:nvContentPartPr>
            <p14:xfrm>
              <a:off x="5384328" y="6086922"/>
              <a:ext cx="2601360" cy="123120"/>
            </p14:xfrm>
          </p:contentPart>
        </mc:Choice>
        <mc:Fallback xmlns="">
          <p:pic>
            <p:nvPicPr>
              <p:cNvPr id="61497" name="Ink 61496"/>
              <p:cNvPicPr/>
              <p:nvPr/>
            </p:nvPicPr>
            <p:blipFill>
              <a:blip r:embed="rId57"/>
              <a:stretch>
                <a:fillRect/>
              </a:stretch>
            </p:blipFill>
            <p:spPr>
              <a:xfrm>
                <a:off x="5372448" y="6075042"/>
                <a:ext cx="2625120" cy="146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14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14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1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2"/>
          </p:nvPr>
        </p:nvSpPr>
        <p:spPr>
          <a:xfrm>
            <a:off x="457200" y="6356350"/>
            <a:ext cx="2133600" cy="365125"/>
          </a:xfrm>
        </p:spPr>
        <p:txBody>
          <a:bodyPr/>
          <a:lstStyle/>
          <a:p>
            <a:pPr algn="l">
              <a:defRPr/>
            </a:pPr>
            <a:r>
              <a:rPr lang="en-US"/>
              <a:t>3 - </a:t>
            </a:r>
            <a:fld id="{4431A6A4-A9F5-4D30-A72D-62613CC927A5}" type="slidenum">
              <a:rPr lang="en-US"/>
              <a:pPr algn="l">
                <a:defRPr/>
              </a:pPr>
              <a:t>118</a:t>
            </a:fld>
            <a:endParaRPr lang="en-US"/>
          </a:p>
        </p:txBody>
      </p:sp>
      <p:grpSp>
        <p:nvGrpSpPr>
          <p:cNvPr id="62467" name="Group 17"/>
          <p:cNvGrpSpPr>
            <a:grpSpLocks/>
          </p:cNvGrpSpPr>
          <p:nvPr/>
        </p:nvGrpSpPr>
        <p:grpSpPr bwMode="auto">
          <a:xfrm>
            <a:off x="271463" y="957263"/>
            <a:ext cx="4014787" cy="5584825"/>
            <a:chOff x="171" y="603"/>
            <a:chExt cx="2529" cy="3518"/>
          </a:xfrm>
        </p:grpSpPr>
        <p:pic>
          <p:nvPicPr>
            <p:cNvPr id="62474"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 y="2193"/>
              <a:ext cx="1548" cy="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5" name="Text Box 10"/>
            <p:cNvSpPr txBox="1">
              <a:spLocks noChangeArrowheads="1"/>
            </p:cNvSpPr>
            <p:nvPr/>
          </p:nvSpPr>
          <p:spPr bwMode="auto">
            <a:xfrm>
              <a:off x="171" y="603"/>
              <a:ext cx="25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Compute the equivalent force,</a:t>
              </a:r>
            </a:p>
          </p:txBody>
        </p:sp>
        <p:graphicFrame>
          <p:nvGraphicFramePr>
            <p:cNvPr id="62476" name="Object 11"/>
            <p:cNvGraphicFramePr>
              <a:graphicFrameLocks noChangeAspect="1"/>
            </p:cNvGraphicFramePr>
            <p:nvPr/>
          </p:nvGraphicFramePr>
          <p:xfrm>
            <a:off x="390" y="834"/>
            <a:ext cx="1496" cy="992"/>
          </p:xfrm>
          <a:graphic>
            <a:graphicData uri="http://schemas.openxmlformats.org/presentationml/2006/ole">
              <mc:AlternateContent xmlns:mc="http://schemas.openxmlformats.org/markup-compatibility/2006">
                <mc:Choice xmlns:v="urn:schemas-microsoft-com:vml" Requires="v">
                  <p:oleObj spid="_x0000_s22529" name="Equation" r:id="rId4" imgW="2374900" imgH="1574800" progId="Equation.3">
                    <p:embed/>
                  </p:oleObj>
                </mc:Choice>
                <mc:Fallback>
                  <p:oleObj name="Equation" r:id="rId4" imgW="2374900" imgH="1574800" progId="Equation.3">
                    <p:embed/>
                    <p:pic>
                      <p:nvPicPr>
                        <p:cNvPr id="62476"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 y="834"/>
                          <a:ext cx="1496" cy="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7" name="Object 12"/>
            <p:cNvGraphicFramePr>
              <a:graphicFrameLocks noChangeAspect="1"/>
            </p:cNvGraphicFramePr>
            <p:nvPr/>
          </p:nvGraphicFramePr>
          <p:xfrm>
            <a:off x="383" y="1935"/>
            <a:ext cx="1928" cy="224"/>
          </p:xfrm>
          <a:graphic>
            <a:graphicData uri="http://schemas.openxmlformats.org/presentationml/2006/ole">
              <mc:AlternateContent xmlns:mc="http://schemas.openxmlformats.org/markup-compatibility/2006">
                <mc:Choice xmlns:v="urn:schemas-microsoft-com:vml" Requires="v">
                  <p:oleObj spid="_x0000_s22530" name="Equation" r:id="rId6" imgW="3060700" imgH="355600" progId="Equation.3">
                    <p:embed/>
                  </p:oleObj>
                </mc:Choice>
                <mc:Fallback>
                  <p:oleObj name="Equation" r:id="rId6" imgW="3060700" imgH="355600" progId="Equation.3">
                    <p:embed/>
                    <p:pic>
                      <p:nvPicPr>
                        <p:cNvPr id="62477"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 y="1935"/>
                          <a:ext cx="1928" cy="2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2482" name="Group 18"/>
          <p:cNvGrpSpPr>
            <a:grpSpLocks/>
          </p:cNvGrpSpPr>
          <p:nvPr/>
        </p:nvGrpSpPr>
        <p:grpSpPr bwMode="auto">
          <a:xfrm>
            <a:off x="4130675" y="938213"/>
            <a:ext cx="4892675" cy="5281612"/>
            <a:chOff x="2602" y="591"/>
            <a:chExt cx="3082" cy="3327"/>
          </a:xfrm>
        </p:grpSpPr>
        <p:sp>
          <p:nvSpPr>
            <p:cNvPr id="62471" name="Text Box 14"/>
            <p:cNvSpPr txBox="1">
              <a:spLocks noChangeArrowheads="1"/>
            </p:cNvSpPr>
            <p:nvPr/>
          </p:nvSpPr>
          <p:spPr bwMode="auto">
            <a:xfrm>
              <a:off x="2602" y="591"/>
              <a:ext cx="28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Compute the equivalent couple,</a:t>
              </a:r>
            </a:p>
          </p:txBody>
        </p:sp>
        <p:graphicFrame>
          <p:nvGraphicFramePr>
            <p:cNvPr id="62472" name="Object 15"/>
            <p:cNvGraphicFramePr>
              <a:graphicFrameLocks noChangeAspect="1"/>
            </p:cNvGraphicFramePr>
            <p:nvPr/>
          </p:nvGraphicFramePr>
          <p:xfrm>
            <a:off x="2796" y="908"/>
            <a:ext cx="2888" cy="2592"/>
          </p:xfrm>
          <a:graphic>
            <a:graphicData uri="http://schemas.openxmlformats.org/presentationml/2006/ole">
              <mc:AlternateContent xmlns:mc="http://schemas.openxmlformats.org/markup-compatibility/2006">
                <mc:Choice xmlns:v="urn:schemas-microsoft-com:vml" Requires="v">
                  <p:oleObj spid="_x0000_s22531" name="Equation" r:id="rId8" imgW="4584700" imgH="4114800" progId="Equation.3">
                    <p:embed/>
                  </p:oleObj>
                </mc:Choice>
                <mc:Fallback>
                  <p:oleObj name="Equation" r:id="rId8" imgW="4584700" imgH="4114800" progId="Equation.3">
                    <p:embed/>
                    <p:pic>
                      <p:nvPicPr>
                        <p:cNvPr id="62472"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6" y="908"/>
                          <a:ext cx="2888" cy="2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3" name="Object 16"/>
            <p:cNvGraphicFramePr>
              <a:graphicFrameLocks noChangeAspect="1"/>
            </p:cNvGraphicFramePr>
            <p:nvPr/>
          </p:nvGraphicFramePr>
          <p:xfrm>
            <a:off x="2796" y="3694"/>
            <a:ext cx="1864" cy="224"/>
          </p:xfrm>
          <a:graphic>
            <a:graphicData uri="http://schemas.openxmlformats.org/presentationml/2006/ole">
              <mc:AlternateContent xmlns:mc="http://schemas.openxmlformats.org/markup-compatibility/2006">
                <mc:Choice xmlns:v="urn:schemas-microsoft-com:vml" Requires="v">
                  <p:oleObj spid="_x0000_s22532" name="Equation" r:id="rId10" imgW="2959100" imgH="355600" progId="Equation.3">
                    <p:embed/>
                  </p:oleObj>
                </mc:Choice>
                <mc:Fallback>
                  <p:oleObj name="Equation" r:id="rId10" imgW="2959100" imgH="355600" progId="Equation.3">
                    <p:embed/>
                    <p:pic>
                      <p:nvPicPr>
                        <p:cNvPr id="62473"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6" y="3694"/>
                          <a:ext cx="1864" cy="2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 name="Date Placeholder 2"/>
          <p:cNvSpPr>
            <a:spLocks noGrp="1"/>
          </p:cNvSpPr>
          <p:nvPr>
            <p:ph type="dt" sz="quarter" idx="10"/>
          </p:nvPr>
        </p:nvSpPr>
        <p:spPr/>
        <p:txBody>
          <a:bodyPr/>
          <a:lstStyle/>
          <a:p>
            <a:pPr>
              <a:defRPr/>
            </a:pPr>
            <a:fld id="{AD852E1B-C4DC-4B8E-BC0E-0D67CFB7FFA0}"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mc:AlternateContent xmlns:mc="http://schemas.openxmlformats.org/markup-compatibility/2006" xmlns:p14="http://schemas.microsoft.com/office/powerpoint/2010/main">
        <mc:Choice Requires="p14">
          <p:contentPart p14:bwMode="auto" r:id="rId12">
            <p14:nvContentPartPr>
              <p14:cNvPr id="8" name="Ink 7"/>
              <p14:cNvContentPartPr/>
              <p14:nvPr/>
            </p14:nvContentPartPr>
            <p14:xfrm>
              <a:off x="4397208" y="1882122"/>
              <a:ext cx="950760" cy="227880"/>
            </p14:xfrm>
          </p:contentPart>
        </mc:Choice>
        <mc:Fallback xmlns="">
          <p:pic>
            <p:nvPicPr>
              <p:cNvPr id="8" name="Ink 7"/>
              <p:cNvPicPr/>
              <p:nvPr/>
            </p:nvPicPr>
            <p:blipFill>
              <a:blip r:embed="rId13"/>
              <a:stretch>
                <a:fillRect/>
              </a:stretch>
            </p:blipFill>
            <p:spPr>
              <a:xfrm>
                <a:off x="4385328" y="1870242"/>
                <a:ext cx="9745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p14:cNvContentPartPr/>
              <p14:nvPr/>
            </p14:nvContentPartPr>
            <p14:xfrm>
              <a:off x="5350488" y="1230162"/>
              <a:ext cx="1244160" cy="745920"/>
            </p14:xfrm>
          </p:contentPart>
        </mc:Choice>
        <mc:Fallback xmlns="">
          <p:pic>
            <p:nvPicPr>
              <p:cNvPr id="10" name="Ink 9"/>
              <p:cNvPicPr/>
              <p:nvPr/>
            </p:nvPicPr>
            <p:blipFill>
              <a:blip r:embed="rId15"/>
              <a:stretch>
                <a:fillRect/>
              </a:stretch>
            </p:blipFill>
            <p:spPr>
              <a:xfrm>
                <a:off x="5338608" y="1218282"/>
                <a:ext cx="1267920" cy="76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p14:cNvContentPartPr/>
              <p14:nvPr/>
            </p14:nvContentPartPr>
            <p14:xfrm>
              <a:off x="7843488" y="2665842"/>
              <a:ext cx="1159920" cy="242640"/>
            </p14:xfrm>
          </p:contentPart>
        </mc:Choice>
        <mc:Fallback xmlns="">
          <p:pic>
            <p:nvPicPr>
              <p:cNvPr id="13" name="Ink 12"/>
              <p:cNvPicPr/>
              <p:nvPr/>
            </p:nvPicPr>
            <p:blipFill>
              <a:blip r:embed="rId17"/>
              <a:stretch>
                <a:fillRect/>
              </a:stretch>
            </p:blipFill>
            <p:spPr>
              <a:xfrm>
                <a:off x="7831608" y="2653962"/>
                <a:ext cx="11836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p14:cNvContentPartPr/>
              <p14:nvPr/>
            </p14:nvContentPartPr>
            <p14:xfrm>
              <a:off x="4370208" y="4009002"/>
              <a:ext cx="848160" cy="166680"/>
            </p14:xfrm>
          </p:contentPart>
        </mc:Choice>
        <mc:Fallback xmlns="">
          <p:pic>
            <p:nvPicPr>
              <p:cNvPr id="18" name="Ink 17"/>
              <p:cNvPicPr/>
              <p:nvPr/>
            </p:nvPicPr>
            <p:blipFill>
              <a:blip r:embed="rId19"/>
              <a:stretch>
                <a:fillRect/>
              </a:stretch>
            </p:blipFill>
            <p:spPr>
              <a:xfrm>
                <a:off x="4358328" y="3997122"/>
                <a:ext cx="871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p14:cNvContentPartPr/>
              <p14:nvPr/>
            </p14:nvContentPartPr>
            <p14:xfrm>
              <a:off x="4372368" y="4087842"/>
              <a:ext cx="956880" cy="246600"/>
            </p14:xfrm>
          </p:contentPart>
        </mc:Choice>
        <mc:Fallback xmlns="">
          <p:pic>
            <p:nvPicPr>
              <p:cNvPr id="19" name="Ink 18"/>
              <p:cNvPicPr/>
              <p:nvPr/>
            </p:nvPicPr>
            <p:blipFill>
              <a:blip r:embed="rId21"/>
              <a:stretch>
                <a:fillRect/>
              </a:stretch>
            </p:blipFill>
            <p:spPr>
              <a:xfrm>
                <a:off x="4360488" y="4075962"/>
                <a:ext cx="9806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p14:cNvContentPartPr/>
              <p14:nvPr/>
            </p14:nvContentPartPr>
            <p14:xfrm>
              <a:off x="4360488" y="5276562"/>
              <a:ext cx="785520" cy="209160"/>
            </p14:xfrm>
          </p:contentPart>
        </mc:Choice>
        <mc:Fallback xmlns="">
          <p:pic>
            <p:nvPicPr>
              <p:cNvPr id="22" name="Ink 21"/>
              <p:cNvPicPr/>
              <p:nvPr/>
            </p:nvPicPr>
            <p:blipFill>
              <a:blip r:embed="rId23"/>
              <a:stretch>
                <a:fillRect/>
              </a:stretch>
            </p:blipFill>
            <p:spPr>
              <a:xfrm>
                <a:off x="4348608" y="5264682"/>
                <a:ext cx="8092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p14:cNvContentPartPr/>
              <p14:nvPr/>
            </p14:nvContentPartPr>
            <p14:xfrm>
              <a:off x="4009848" y="5475282"/>
              <a:ext cx="3762720" cy="789480"/>
            </p14:xfrm>
          </p:contentPart>
        </mc:Choice>
        <mc:Fallback xmlns="">
          <p:pic>
            <p:nvPicPr>
              <p:cNvPr id="23" name="Ink 22"/>
              <p:cNvPicPr/>
              <p:nvPr/>
            </p:nvPicPr>
            <p:blipFill>
              <a:blip r:embed="rId25"/>
              <a:stretch>
                <a:fillRect/>
              </a:stretch>
            </p:blipFill>
            <p:spPr>
              <a:xfrm>
                <a:off x="3997968" y="5463402"/>
                <a:ext cx="3786480" cy="813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p14:cNvContentPartPr/>
              <p14:nvPr/>
            </p14:nvContentPartPr>
            <p14:xfrm>
              <a:off x="4405128" y="5385642"/>
              <a:ext cx="756720" cy="222840"/>
            </p14:xfrm>
          </p:contentPart>
        </mc:Choice>
        <mc:Fallback xmlns="">
          <p:pic>
            <p:nvPicPr>
              <p:cNvPr id="24" name="Ink 23"/>
              <p:cNvPicPr/>
              <p:nvPr/>
            </p:nvPicPr>
            <p:blipFill>
              <a:blip r:embed="rId27"/>
              <a:stretch>
                <a:fillRect/>
              </a:stretch>
            </p:blipFill>
            <p:spPr>
              <a:xfrm>
                <a:off x="4393248" y="5373762"/>
                <a:ext cx="7804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p14:cNvContentPartPr/>
              <p14:nvPr/>
            </p14:nvContentPartPr>
            <p14:xfrm>
              <a:off x="169368" y="1281282"/>
              <a:ext cx="3555000" cy="2342520"/>
            </p14:xfrm>
          </p:contentPart>
        </mc:Choice>
        <mc:Fallback xmlns="">
          <p:pic>
            <p:nvPicPr>
              <p:cNvPr id="26" name="Ink 25"/>
              <p:cNvPicPr/>
              <p:nvPr/>
            </p:nvPicPr>
            <p:blipFill>
              <a:blip r:embed="rId29"/>
              <a:stretch>
                <a:fillRect/>
              </a:stretch>
            </p:blipFill>
            <p:spPr>
              <a:xfrm>
                <a:off x="157488" y="1269402"/>
                <a:ext cx="3578760" cy="2366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2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52400" y="-152400"/>
            <a:ext cx="4876800" cy="742950"/>
          </a:xfrm>
        </p:spPr>
        <p:txBody>
          <a:bodyPr/>
          <a:lstStyle/>
          <a:p>
            <a:pPr algn="l"/>
            <a:r>
              <a:rPr lang="en-US" sz="3200" b="1">
                <a:solidFill>
                  <a:srgbClr val="00B050"/>
                </a:solidFill>
              </a:rPr>
              <a:t>Supports and Reactions-2D</a:t>
            </a:r>
          </a:p>
        </p:txBody>
      </p:sp>
      <p:pic>
        <p:nvPicPr>
          <p:cNvPr id="63491" name="Picture 12"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533400"/>
            <a:ext cx="6456362"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82161297-EDF5-439E-8854-633C8E5E3042}" type="slidenum">
              <a:rPr lang="en-US" smtClean="0"/>
              <a:pPr>
                <a:defRPr/>
              </a:pPr>
              <a:t>119</a:t>
            </a:fld>
            <a:endParaRPr lang="en-US"/>
          </a:p>
        </p:txBody>
      </p:sp>
      <p:sp>
        <p:nvSpPr>
          <p:cNvPr id="5" name="Date Placeholder 4"/>
          <p:cNvSpPr>
            <a:spLocks noGrp="1"/>
          </p:cNvSpPr>
          <p:nvPr>
            <p:ph type="dt" sz="quarter" idx="10"/>
          </p:nvPr>
        </p:nvSpPr>
        <p:spPr/>
        <p:txBody>
          <a:bodyPr/>
          <a:lstStyle/>
          <a:p>
            <a:pPr>
              <a:defRPr/>
            </a:pPr>
            <a:fld id="{A26CF1A6-9E46-46EE-9851-DFB39704D5C2}"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CA06315-CFC9-404C-AE45-9BEAF7E797AB}" type="slidenum">
              <a:rPr lang="en-US" smtClean="0"/>
              <a:pPr>
                <a:defRPr/>
              </a:pPr>
              <a:t>12</a:t>
            </a:fld>
            <a:endParaRPr lang="en-US"/>
          </a:p>
        </p:txBody>
      </p:sp>
      <p:pic>
        <p:nvPicPr>
          <p:cNvPr id="16387" name="Picture 1028"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743200"/>
            <a:ext cx="40036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102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895350"/>
            <a:ext cx="40290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6"/>
          <p:cNvSpPr>
            <a:spLocks noChangeArrowheads="1"/>
          </p:cNvSpPr>
          <p:nvPr/>
        </p:nvSpPr>
        <p:spPr bwMode="auto">
          <a:xfrm>
            <a:off x="457200" y="152400"/>
            <a:ext cx="1482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IN" sz="3200" b="1">
                <a:solidFill>
                  <a:srgbClr val="00B050"/>
                </a:solidFill>
              </a:rPr>
              <a:t>For 2D</a:t>
            </a:r>
          </a:p>
        </p:txBody>
      </p:sp>
      <p:pic>
        <p:nvPicPr>
          <p:cNvPr id="1639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524000"/>
            <a:ext cx="3122613" cy="5397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953000"/>
            <a:ext cx="4478338" cy="57626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p:cNvSpPr>
            <a:spLocks noGrp="1"/>
          </p:cNvSpPr>
          <p:nvPr>
            <p:ph type="dt" sz="quarter" idx="10"/>
          </p:nvPr>
        </p:nvSpPr>
        <p:spPr/>
        <p:txBody>
          <a:bodyPr/>
          <a:lstStyle/>
          <a:p>
            <a:pPr>
              <a:defRPr/>
            </a:pPr>
            <a:fld id="{68F71EF9-735E-44EF-A59B-BC991A758975}" type="datetime1">
              <a:rPr lang="en-US"/>
              <a:pPr>
                <a:defRPr/>
              </a:pPr>
              <a:t>16-Jun-22</a:t>
            </a:fld>
            <a:endParaRPr lang="en-US"/>
          </a:p>
        </p:txBody>
      </p:sp>
      <p:sp>
        <p:nvSpPr>
          <p:cNvPr id="8" name="Footer Placeholder 7"/>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6"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62000"/>
            <a:ext cx="71405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1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3581400"/>
            <a:ext cx="769620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2"/>
          <p:cNvSpPr>
            <a:spLocks noGrp="1" noChangeArrowheads="1"/>
          </p:cNvSpPr>
          <p:nvPr>
            <p:ph type="title"/>
          </p:nvPr>
        </p:nvSpPr>
        <p:spPr>
          <a:xfrm>
            <a:off x="152400" y="-152400"/>
            <a:ext cx="4876800" cy="742950"/>
          </a:xfrm>
        </p:spPr>
        <p:txBody>
          <a:bodyPr/>
          <a:lstStyle/>
          <a:p>
            <a:pPr algn="l"/>
            <a:r>
              <a:rPr lang="en-US" sz="3200" b="1">
                <a:solidFill>
                  <a:srgbClr val="00B050"/>
                </a:solidFill>
              </a:rPr>
              <a:t>Supports and Reactions-2D</a:t>
            </a:r>
          </a:p>
        </p:txBody>
      </p:sp>
      <p:sp>
        <p:nvSpPr>
          <p:cNvPr id="4" name="Slide Number Placeholder 3"/>
          <p:cNvSpPr>
            <a:spLocks noGrp="1"/>
          </p:cNvSpPr>
          <p:nvPr>
            <p:ph type="sldNum" sz="quarter" idx="12"/>
          </p:nvPr>
        </p:nvSpPr>
        <p:spPr/>
        <p:txBody>
          <a:bodyPr/>
          <a:lstStyle/>
          <a:p>
            <a:pPr>
              <a:defRPr/>
            </a:pPr>
            <a:fld id="{23918BC5-DED7-4F8C-BD6E-ACA818E21D8D}" type="slidenum">
              <a:rPr lang="en-US" smtClean="0"/>
              <a:pPr>
                <a:defRPr/>
              </a:pPr>
              <a:t>120</a:t>
            </a:fld>
            <a:endParaRPr lang="en-US"/>
          </a:p>
        </p:txBody>
      </p:sp>
      <p:sp>
        <p:nvSpPr>
          <p:cNvPr id="5" name="Date Placeholder 4"/>
          <p:cNvSpPr>
            <a:spLocks noGrp="1"/>
          </p:cNvSpPr>
          <p:nvPr>
            <p:ph type="dt" sz="quarter" idx="10"/>
          </p:nvPr>
        </p:nvSpPr>
        <p:spPr/>
        <p:txBody>
          <a:bodyPr/>
          <a:lstStyle/>
          <a:p>
            <a:pPr>
              <a:defRPr/>
            </a:pPr>
            <a:fld id="{D35BD5B6-FBE8-43CE-A856-CC770289948F}"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p:cNvSpPr>
            <a:spLocks noGrp="1"/>
          </p:cNvSpPr>
          <p:nvPr>
            <p:ph type="sldNum" sz="quarter" idx="12"/>
          </p:nvPr>
        </p:nvSpPr>
        <p:spPr>
          <a:xfrm>
            <a:off x="457200" y="6356350"/>
            <a:ext cx="2133600" cy="365125"/>
          </a:xfrm>
        </p:spPr>
        <p:txBody>
          <a:bodyPr/>
          <a:lstStyle/>
          <a:p>
            <a:pPr algn="l">
              <a:defRPr/>
            </a:pPr>
            <a:r>
              <a:rPr lang="en-US"/>
              <a:t>4 - </a:t>
            </a:r>
            <a:fld id="{48968118-330A-4F22-A757-B129009A33E2}" type="slidenum">
              <a:rPr lang="en-US"/>
              <a:pPr algn="l">
                <a:defRPr/>
              </a:pPr>
              <a:t>121</a:t>
            </a:fld>
            <a:endParaRPr lang="en-US"/>
          </a:p>
        </p:txBody>
      </p:sp>
      <p:sp>
        <p:nvSpPr>
          <p:cNvPr id="65539" name="Rectangle 2"/>
          <p:cNvSpPr>
            <a:spLocks noGrp="1" noChangeArrowheads="1"/>
          </p:cNvSpPr>
          <p:nvPr>
            <p:ph type="title"/>
          </p:nvPr>
        </p:nvSpPr>
        <p:spPr>
          <a:xfrm>
            <a:off x="457200" y="-152400"/>
            <a:ext cx="8229600" cy="1143000"/>
          </a:xfrm>
        </p:spPr>
        <p:txBody>
          <a:bodyPr/>
          <a:lstStyle/>
          <a:p>
            <a:r>
              <a:rPr lang="en-US" sz="3200" b="1">
                <a:solidFill>
                  <a:srgbClr val="00B050"/>
                </a:solidFill>
              </a:rPr>
              <a:t>Equilibrium of a Rigid Body in Two Dimensions</a:t>
            </a:r>
          </a:p>
        </p:txBody>
      </p:sp>
      <p:pic>
        <p:nvPicPr>
          <p:cNvPr id="65540" name="Picture 9"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968375"/>
            <a:ext cx="3349625"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5541" name="Group 18"/>
          <p:cNvGrpSpPr>
            <a:grpSpLocks/>
          </p:cNvGrpSpPr>
          <p:nvPr/>
        </p:nvGrpSpPr>
        <p:grpSpPr bwMode="auto">
          <a:xfrm>
            <a:off x="3798888" y="1068388"/>
            <a:ext cx="5141912" cy="1093787"/>
            <a:chOff x="2401" y="681"/>
            <a:chExt cx="3239" cy="689"/>
          </a:xfrm>
        </p:grpSpPr>
        <p:sp>
          <p:nvSpPr>
            <p:cNvPr id="65552" name="Text Box 10"/>
            <p:cNvSpPr txBox="1">
              <a:spLocks noChangeArrowheads="1"/>
            </p:cNvSpPr>
            <p:nvPr/>
          </p:nvSpPr>
          <p:spPr bwMode="auto">
            <a:xfrm>
              <a:off x="2401" y="681"/>
              <a:ext cx="323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For all forces and moments acting on a two-dimensional structure,</a:t>
              </a:r>
            </a:p>
          </p:txBody>
        </p:sp>
        <p:graphicFrame>
          <p:nvGraphicFramePr>
            <p:cNvPr id="65553" name="Object 11"/>
            <p:cNvGraphicFramePr>
              <a:graphicFrameLocks noChangeAspect="1"/>
            </p:cNvGraphicFramePr>
            <p:nvPr/>
          </p:nvGraphicFramePr>
          <p:xfrm>
            <a:off x="2622" y="1138"/>
            <a:ext cx="2312" cy="232"/>
          </p:xfrm>
          <a:graphic>
            <a:graphicData uri="http://schemas.openxmlformats.org/presentationml/2006/ole">
              <mc:AlternateContent xmlns:mc="http://schemas.openxmlformats.org/markup-compatibility/2006">
                <mc:Choice xmlns:v="urn:schemas-microsoft-com:vml" Requires="v">
                  <p:oleObj spid="_x0000_s23553" name="Equation" r:id="rId4" imgW="3670300" imgH="368300" progId="Equation.3">
                    <p:embed/>
                  </p:oleObj>
                </mc:Choice>
                <mc:Fallback>
                  <p:oleObj name="Equation" r:id="rId4" imgW="3670300" imgH="368300" progId="Equation.3">
                    <p:embed/>
                    <p:pic>
                      <p:nvPicPr>
                        <p:cNvPr id="65553"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2" y="1138"/>
                          <a:ext cx="231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11" name="Group 19"/>
          <p:cNvGrpSpPr>
            <a:grpSpLocks/>
          </p:cNvGrpSpPr>
          <p:nvPr/>
        </p:nvGrpSpPr>
        <p:grpSpPr bwMode="auto">
          <a:xfrm>
            <a:off x="3798888" y="2417763"/>
            <a:ext cx="5035550" cy="1557337"/>
            <a:chOff x="2393" y="1556"/>
            <a:chExt cx="3172" cy="981"/>
          </a:xfrm>
        </p:grpSpPr>
        <p:sp>
          <p:nvSpPr>
            <p:cNvPr id="65549" name="Text Box 12"/>
            <p:cNvSpPr txBox="1">
              <a:spLocks noChangeArrowheads="1"/>
            </p:cNvSpPr>
            <p:nvPr/>
          </p:nvSpPr>
          <p:spPr bwMode="auto">
            <a:xfrm>
              <a:off x="2401" y="1556"/>
              <a:ext cx="31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Equations of equilibrium become</a:t>
              </a:r>
            </a:p>
          </p:txBody>
        </p:sp>
        <p:graphicFrame>
          <p:nvGraphicFramePr>
            <p:cNvPr id="65550" name="Object 13"/>
            <p:cNvGraphicFramePr>
              <a:graphicFrameLocks noChangeAspect="1"/>
            </p:cNvGraphicFramePr>
            <p:nvPr/>
          </p:nvGraphicFramePr>
          <p:xfrm>
            <a:off x="2622" y="1857"/>
            <a:ext cx="2104" cy="232"/>
          </p:xfrm>
          <a:graphic>
            <a:graphicData uri="http://schemas.openxmlformats.org/presentationml/2006/ole">
              <mc:AlternateContent xmlns:mc="http://schemas.openxmlformats.org/markup-compatibility/2006">
                <mc:Choice xmlns:v="urn:schemas-microsoft-com:vml" Requires="v">
                  <p:oleObj spid="_x0000_s23554" name="Equation" r:id="rId6" imgW="3340100" imgH="368300" progId="Equation.3">
                    <p:embed/>
                  </p:oleObj>
                </mc:Choice>
                <mc:Fallback>
                  <p:oleObj name="Equation" r:id="rId6" imgW="3340100" imgH="368300" progId="Equation.3">
                    <p:embed/>
                    <p:pic>
                      <p:nvPicPr>
                        <p:cNvPr id="6555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2" y="1857"/>
                          <a:ext cx="210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1" name="Text Box 14"/>
            <p:cNvSpPr txBox="1">
              <a:spLocks noChangeArrowheads="1"/>
            </p:cNvSpPr>
            <p:nvPr/>
          </p:nvSpPr>
          <p:spPr bwMode="auto">
            <a:xfrm>
              <a:off x="2393" y="2095"/>
              <a:ext cx="298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000">
                  <a:latin typeface="Times New Roman" pitchFamily="18" charset="0"/>
                </a:rPr>
                <a:t>	where </a:t>
              </a:r>
              <a:r>
                <a:rPr lang="en-US" sz="2000" i="1">
                  <a:latin typeface="Times New Roman" pitchFamily="18" charset="0"/>
                </a:rPr>
                <a:t>A</a:t>
              </a:r>
              <a:r>
                <a:rPr lang="en-US" sz="2000">
                  <a:latin typeface="Times New Roman" pitchFamily="18" charset="0"/>
                </a:rPr>
                <a:t> is any point in the plane of the structure.</a:t>
              </a:r>
            </a:p>
          </p:txBody>
        </p:sp>
      </p:grpSp>
      <p:sp>
        <p:nvSpPr>
          <p:cNvPr id="8207" name="Text Box 15"/>
          <p:cNvSpPr txBox="1">
            <a:spLocks noChangeArrowheads="1"/>
          </p:cNvSpPr>
          <p:nvPr/>
        </p:nvSpPr>
        <p:spPr bwMode="auto">
          <a:xfrm>
            <a:off x="3798888" y="4230688"/>
            <a:ext cx="49164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The 3 equations can be solved for no more than 3 unknowns.</a:t>
            </a:r>
          </a:p>
        </p:txBody>
      </p:sp>
      <p:grpSp>
        <p:nvGrpSpPr>
          <p:cNvPr id="8212" name="Group 20"/>
          <p:cNvGrpSpPr>
            <a:grpSpLocks/>
          </p:cNvGrpSpPr>
          <p:nvPr/>
        </p:nvGrpSpPr>
        <p:grpSpPr bwMode="auto">
          <a:xfrm>
            <a:off x="3798888" y="5189538"/>
            <a:ext cx="5105400" cy="1038225"/>
            <a:chOff x="2401" y="3202"/>
            <a:chExt cx="3216" cy="654"/>
          </a:xfrm>
        </p:grpSpPr>
        <p:sp>
          <p:nvSpPr>
            <p:cNvPr id="65547" name="Text Box 16"/>
            <p:cNvSpPr txBox="1">
              <a:spLocks noChangeArrowheads="1"/>
            </p:cNvSpPr>
            <p:nvPr/>
          </p:nvSpPr>
          <p:spPr bwMode="auto">
            <a:xfrm>
              <a:off x="2401" y="3202"/>
              <a:ext cx="321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The 3 equations can not be augmented with additional equations, but they can be replaced</a:t>
              </a:r>
            </a:p>
          </p:txBody>
        </p:sp>
        <p:graphicFrame>
          <p:nvGraphicFramePr>
            <p:cNvPr id="65548" name="Object 17"/>
            <p:cNvGraphicFramePr>
              <a:graphicFrameLocks noChangeAspect="1"/>
            </p:cNvGraphicFramePr>
            <p:nvPr/>
          </p:nvGraphicFramePr>
          <p:xfrm>
            <a:off x="2622" y="3648"/>
            <a:ext cx="2176" cy="208"/>
          </p:xfrm>
          <a:graphic>
            <a:graphicData uri="http://schemas.openxmlformats.org/presentationml/2006/ole">
              <mc:AlternateContent xmlns:mc="http://schemas.openxmlformats.org/markup-compatibility/2006">
                <mc:Choice xmlns:v="urn:schemas-microsoft-com:vml" Requires="v">
                  <p:oleObj spid="_x0000_s23555" name="Equation" r:id="rId8" imgW="3454400" imgH="330200" progId="Equation.3">
                    <p:embed/>
                  </p:oleObj>
                </mc:Choice>
                <mc:Fallback>
                  <p:oleObj name="Equation" r:id="rId8" imgW="3454400" imgH="330200" progId="Equation.3">
                    <p:embed/>
                    <p:pic>
                      <p:nvPicPr>
                        <p:cNvPr id="65548"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2" y="3648"/>
                          <a:ext cx="217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Date Placeholder 1"/>
          <p:cNvSpPr>
            <a:spLocks noGrp="1"/>
          </p:cNvSpPr>
          <p:nvPr>
            <p:ph type="dt" sz="quarter" idx="10"/>
          </p:nvPr>
        </p:nvSpPr>
        <p:spPr/>
        <p:txBody>
          <a:bodyPr/>
          <a:lstStyle/>
          <a:p>
            <a:pPr>
              <a:defRPr/>
            </a:pPr>
            <a:fld id="{CB0D3CB6-7D29-45DB-A307-651EBA09F4B6}" type="datetime1">
              <a:rPr lang="en-US"/>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7"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2"/>
          </p:nvPr>
        </p:nvSpPr>
        <p:spPr>
          <a:xfrm>
            <a:off x="457200" y="6356350"/>
            <a:ext cx="2133600" cy="365125"/>
          </a:xfrm>
        </p:spPr>
        <p:txBody>
          <a:bodyPr/>
          <a:lstStyle/>
          <a:p>
            <a:pPr algn="l">
              <a:defRPr/>
            </a:pPr>
            <a:r>
              <a:rPr lang="en-US"/>
              <a:t>4 - </a:t>
            </a:r>
            <a:fld id="{5CC13E00-845D-4618-9CBA-EA139D110E8C}" type="slidenum">
              <a:rPr lang="en-US"/>
              <a:pPr algn="l">
                <a:defRPr/>
              </a:pPr>
              <a:t>122</a:t>
            </a:fld>
            <a:endParaRPr lang="en-US"/>
          </a:p>
        </p:txBody>
      </p:sp>
      <p:sp>
        <p:nvSpPr>
          <p:cNvPr id="66563" name="Rectangle 2"/>
          <p:cNvSpPr>
            <a:spLocks noGrp="1" noChangeArrowheads="1"/>
          </p:cNvSpPr>
          <p:nvPr>
            <p:ph type="title"/>
          </p:nvPr>
        </p:nvSpPr>
        <p:spPr>
          <a:xfrm>
            <a:off x="288925" y="152400"/>
            <a:ext cx="7559675" cy="457200"/>
          </a:xfrm>
        </p:spPr>
        <p:txBody>
          <a:bodyPr/>
          <a:lstStyle/>
          <a:p>
            <a:pPr algn="just"/>
            <a:r>
              <a:rPr lang="en-US" sz="3200" b="1">
                <a:solidFill>
                  <a:srgbClr val="00B050"/>
                </a:solidFill>
              </a:rPr>
              <a:t>Statically Indeterminate Reactions</a:t>
            </a:r>
          </a:p>
        </p:txBody>
      </p:sp>
      <p:grpSp>
        <p:nvGrpSpPr>
          <p:cNvPr id="66564" name="Group 16"/>
          <p:cNvGrpSpPr>
            <a:grpSpLocks/>
          </p:cNvGrpSpPr>
          <p:nvPr/>
        </p:nvGrpSpPr>
        <p:grpSpPr bwMode="auto">
          <a:xfrm>
            <a:off x="360363" y="981075"/>
            <a:ext cx="2681287" cy="5184775"/>
            <a:chOff x="227" y="618"/>
            <a:chExt cx="1689" cy="3266"/>
          </a:xfrm>
        </p:grpSpPr>
        <p:pic>
          <p:nvPicPr>
            <p:cNvPr id="66573" name="Picture 9"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 y="618"/>
              <a:ext cx="1689" cy="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74" name="Text Box 13"/>
            <p:cNvSpPr txBox="1">
              <a:spLocks noChangeArrowheads="1"/>
            </p:cNvSpPr>
            <p:nvPr/>
          </p:nvSpPr>
          <p:spPr bwMode="auto">
            <a:xfrm>
              <a:off x="256" y="3442"/>
              <a:ext cx="163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More unknowns than equations</a:t>
              </a:r>
            </a:p>
          </p:txBody>
        </p:sp>
      </p:grpSp>
      <p:grpSp>
        <p:nvGrpSpPr>
          <p:cNvPr id="9233" name="Group 17"/>
          <p:cNvGrpSpPr>
            <a:grpSpLocks/>
          </p:cNvGrpSpPr>
          <p:nvPr/>
        </p:nvGrpSpPr>
        <p:grpSpPr bwMode="auto">
          <a:xfrm>
            <a:off x="3162300" y="931863"/>
            <a:ext cx="2790825" cy="5573712"/>
            <a:chOff x="1999" y="550"/>
            <a:chExt cx="1758" cy="3511"/>
          </a:xfrm>
        </p:grpSpPr>
        <p:pic>
          <p:nvPicPr>
            <p:cNvPr id="66571" name="Picture 11"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 y="550"/>
              <a:ext cx="1618" cy="2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72" name="Text Box 14"/>
            <p:cNvSpPr txBox="1">
              <a:spLocks noChangeArrowheads="1"/>
            </p:cNvSpPr>
            <p:nvPr/>
          </p:nvSpPr>
          <p:spPr bwMode="auto">
            <a:xfrm>
              <a:off x="1999" y="3427"/>
              <a:ext cx="1758"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Fewer unknowns than equations, partially constrained</a:t>
              </a:r>
            </a:p>
          </p:txBody>
        </p:sp>
      </p:grpSp>
      <p:grpSp>
        <p:nvGrpSpPr>
          <p:cNvPr id="9234" name="Group 18"/>
          <p:cNvGrpSpPr>
            <a:grpSpLocks/>
          </p:cNvGrpSpPr>
          <p:nvPr/>
        </p:nvGrpSpPr>
        <p:grpSpPr bwMode="auto">
          <a:xfrm>
            <a:off x="5865813" y="974725"/>
            <a:ext cx="3052762" cy="5495925"/>
            <a:chOff x="3695" y="614"/>
            <a:chExt cx="1923" cy="3462"/>
          </a:xfrm>
        </p:grpSpPr>
        <p:pic>
          <p:nvPicPr>
            <p:cNvPr id="66569" name="Picture 12"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 y="614"/>
              <a:ext cx="1552" cy="2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70" name="Text Box 15"/>
            <p:cNvSpPr txBox="1">
              <a:spLocks noChangeArrowheads="1"/>
            </p:cNvSpPr>
            <p:nvPr/>
          </p:nvSpPr>
          <p:spPr bwMode="auto">
            <a:xfrm>
              <a:off x="3695" y="3442"/>
              <a:ext cx="1923"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Equal number unknowns and equations but improperly constrained</a:t>
              </a:r>
            </a:p>
          </p:txBody>
        </p:sp>
      </p:grpSp>
      <p:sp>
        <p:nvSpPr>
          <p:cNvPr id="2" name="Date Placeholder 1"/>
          <p:cNvSpPr>
            <a:spLocks noGrp="1"/>
          </p:cNvSpPr>
          <p:nvPr>
            <p:ph type="dt" sz="quarter" idx="10"/>
          </p:nvPr>
        </p:nvSpPr>
        <p:spPr/>
        <p:txBody>
          <a:bodyPr/>
          <a:lstStyle/>
          <a:p>
            <a:pPr>
              <a:defRPr/>
            </a:pPr>
            <a:fld id="{55216349-D947-4BA4-A981-41374A1FE8D1}" type="datetime1">
              <a:rPr lang="en-US"/>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2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algn="l"/>
            <a:r>
              <a:rPr lang="en-IN" sz="3200" b="1">
                <a:solidFill>
                  <a:srgbClr val="00B050"/>
                </a:solidFill>
              </a:rPr>
              <a:t>Conditions for Equilibrium</a:t>
            </a:r>
          </a:p>
        </p:txBody>
      </p:sp>
      <p:sp>
        <p:nvSpPr>
          <p:cNvPr id="6" name="Slide Number Placeholder 5"/>
          <p:cNvSpPr>
            <a:spLocks noGrp="1"/>
          </p:cNvSpPr>
          <p:nvPr>
            <p:ph type="sldNum" sz="quarter" idx="12"/>
          </p:nvPr>
        </p:nvSpPr>
        <p:spPr/>
        <p:txBody>
          <a:bodyPr/>
          <a:lstStyle/>
          <a:p>
            <a:pPr>
              <a:defRPr/>
            </a:pPr>
            <a:fld id="{375F55B6-D096-4CF2-9EE5-16927ADE69DB}" type="slidenum">
              <a:rPr lang="en-US" smtClean="0"/>
              <a:pPr>
                <a:defRPr/>
              </a:pPr>
              <a:t>123</a:t>
            </a:fld>
            <a:endParaRPr lang="en-US"/>
          </a:p>
        </p:txBody>
      </p:sp>
      <p:pic>
        <p:nvPicPr>
          <p:cNvPr id="675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39888"/>
            <a:ext cx="5541963"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113" y="2514600"/>
            <a:ext cx="5018087"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9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4171950"/>
            <a:ext cx="36258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91" name="Rectangle 7"/>
          <p:cNvSpPr>
            <a:spLocks noChangeArrowheads="1"/>
          </p:cNvSpPr>
          <p:nvPr/>
        </p:nvSpPr>
        <p:spPr bwMode="auto">
          <a:xfrm>
            <a:off x="381000" y="3668713"/>
            <a:ext cx="4498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a:solidFill>
                  <a:srgbClr val="FF0000"/>
                </a:solidFill>
              </a:rPr>
              <a:t>For a two-dimensional structure</a:t>
            </a:r>
          </a:p>
        </p:txBody>
      </p:sp>
      <p:pic>
        <p:nvPicPr>
          <p:cNvPr id="6759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5257800"/>
            <a:ext cx="52673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p:txBody>
          <a:bodyPr/>
          <a:lstStyle/>
          <a:p>
            <a:pPr>
              <a:defRPr/>
            </a:pPr>
            <a:fld id="{0DC0333D-02D1-48B9-8D31-B3AB8FE74A4C}" type="datetime1">
              <a:rPr lang="en-US"/>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457200" y="274638"/>
            <a:ext cx="2209800" cy="868362"/>
          </a:xfrm>
        </p:spPr>
        <p:txBody>
          <a:bodyPr/>
          <a:lstStyle/>
          <a:p>
            <a:pPr algn="l"/>
            <a:r>
              <a:rPr lang="en-IN" sz="3200" b="1">
                <a:solidFill>
                  <a:srgbClr val="00B050"/>
                </a:solidFill>
              </a:rPr>
              <a:t>Problem 1</a:t>
            </a:r>
          </a:p>
        </p:txBody>
      </p:sp>
      <p:sp>
        <p:nvSpPr>
          <p:cNvPr id="5" name="Slide Number Placeholder 4"/>
          <p:cNvSpPr>
            <a:spLocks noGrp="1"/>
          </p:cNvSpPr>
          <p:nvPr>
            <p:ph type="sldNum" sz="quarter" idx="12"/>
          </p:nvPr>
        </p:nvSpPr>
        <p:spPr/>
        <p:txBody>
          <a:bodyPr/>
          <a:lstStyle/>
          <a:p>
            <a:pPr>
              <a:defRPr/>
            </a:pPr>
            <a:fld id="{D0F1F043-629D-4B9F-B093-0EAEF02F292B}" type="slidenum">
              <a:rPr lang="en-US" smtClean="0"/>
              <a:pPr>
                <a:defRPr/>
              </a:pPr>
              <a:t>124</a:t>
            </a:fld>
            <a:endParaRPr lang="en-US"/>
          </a:p>
        </p:txBody>
      </p:sp>
      <p:pic>
        <p:nvPicPr>
          <p:cNvPr id="686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667000"/>
            <a:ext cx="4927600" cy="356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3" name="Rectangle 5"/>
          <p:cNvSpPr>
            <a:spLocks noChangeArrowheads="1"/>
          </p:cNvSpPr>
          <p:nvPr/>
        </p:nvSpPr>
        <p:spPr bwMode="auto">
          <a:xfrm>
            <a:off x="2971800" y="223838"/>
            <a:ext cx="5791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400"/>
              <a:t>A fixed crane has a mass of </a:t>
            </a:r>
            <a:r>
              <a:rPr lang="en-IN" sz="2400">
                <a:solidFill>
                  <a:srgbClr val="FF0000"/>
                </a:solidFill>
              </a:rPr>
              <a:t>1000 kg</a:t>
            </a:r>
            <a:r>
              <a:rPr lang="en-IN" sz="2400"/>
              <a:t> and is used to lift a </a:t>
            </a:r>
            <a:r>
              <a:rPr lang="en-IN" sz="2400">
                <a:solidFill>
                  <a:srgbClr val="FF0000"/>
                </a:solidFill>
              </a:rPr>
              <a:t>2400-kg crate</a:t>
            </a:r>
            <a:r>
              <a:rPr lang="en-IN" sz="2400"/>
              <a:t>. It is held in place by a pin at </a:t>
            </a:r>
            <a:r>
              <a:rPr lang="en-IN" sz="2400" i="1">
                <a:solidFill>
                  <a:srgbClr val="FF0000"/>
                </a:solidFill>
              </a:rPr>
              <a:t>A </a:t>
            </a:r>
            <a:r>
              <a:rPr lang="en-IN" sz="2400"/>
              <a:t>and a rocker at </a:t>
            </a:r>
            <a:r>
              <a:rPr lang="en-IN" sz="2400" i="1">
                <a:solidFill>
                  <a:srgbClr val="FF0000"/>
                </a:solidFill>
              </a:rPr>
              <a:t>B</a:t>
            </a:r>
            <a:r>
              <a:rPr lang="en-IN" sz="2400"/>
              <a:t>. The center of gravity of the crane is located at </a:t>
            </a:r>
            <a:r>
              <a:rPr lang="en-IN" sz="2400" i="1">
                <a:solidFill>
                  <a:srgbClr val="FF0000"/>
                </a:solidFill>
              </a:rPr>
              <a:t>G</a:t>
            </a:r>
            <a:r>
              <a:rPr lang="en-IN" sz="2400"/>
              <a:t>. Determine the components of the reactions at </a:t>
            </a:r>
            <a:r>
              <a:rPr lang="en-IN" sz="2400" i="1">
                <a:solidFill>
                  <a:srgbClr val="FF0000"/>
                </a:solidFill>
              </a:rPr>
              <a:t>A </a:t>
            </a:r>
            <a:r>
              <a:rPr lang="en-IN" sz="2400"/>
              <a:t>and </a:t>
            </a:r>
            <a:r>
              <a:rPr lang="en-IN" sz="2400" i="1">
                <a:solidFill>
                  <a:srgbClr val="FF0000"/>
                </a:solidFill>
              </a:rPr>
              <a:t>B</a:t>
            </a:r>
            <a:r>
              <a:rPr lang="en-IN" sz="2400"/>
              <a:t>.</a:t>
            </a:r>
          </a:p>
        </p:txBody>
      </p:sp>
      <p:sp>
        <p:nvSpPr>
          <p:cNvPr id="2" name="Date Placeholder 1"/>
          <p:cNvSpPr>
            <a:spLocks noGrp="1"/>
          </p:cNvSpPr>
          <p:nvPr>
            <p:ph type="dt" sz="quarter" idx="10"/>
          </p:nvPr>
        </p:nvSpPr>
        <p:spPr/>
        <p:txBody>
          <a:bodyPr/>
          <a:lstStyle/>
          <a:p>
            <a:pPr>
              <a:defRPr/>
            </a:pPr>
            <a:fld id="{37B1141E-15FD-4613-A57B-E7E8105264DA}"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2"/>
          <p:cNvSpPr>
            <a:spLocks noGrp="1"/>
          </p:cNvSpPr>
          <p:nvPr>
            <p:ph type="sldNum" sz="quarter" idx="12"/>
          </p:nvPr>
        </p:nvSpPr>
        <p:spPr>
          <a:xfrm>
            <a:off x="457200" y="6356350"/>
            <a:ext cx="2133600" cy="365125"/>
          </a:xfrm>
        </p:spPr>
        <p:txBody>
          <a:bodyPr/>
          <a:lstStyle/>
          <a:p>
            <a:pPr algn="l">
              <a:defRPr/>
            </a:pPr>
            <a:r>
              <a:rPr lang="en-US"/>
              <a:t>4 - </a:t>
            </a:r>
            <a:fld id="{E937CFFE-BC58-470B-BDF6-C5E290716764}" type="slidenum">
              <a:rPr lang="en-US"/>
              <a:pPr algn="l">
                <a:defRPr/>
              </a:pPr>
              <a:t>125</a:t>
            </a:fld>
            <a:endParaRPr lang="en-US"/>
          </a:p>
        </p:txBody>
      </p:sp>
      <p:pic>
        <p:nvPicPr>
          <p:cNvPr id="69635"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004888"/>
            <a:ext cx="33147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6" name="Text Box 9"/>
          <p:cNvSpPr txBox="1">
            <a:spLocks noChangeArrowheads="1"/>
          </p:cNvSpPr>
          <p:nvPr/>
        </p:nvSpPr>
        <p:spPr bwMode="auto">
          <a:xfrm>
            <a:off x="331788" y="3632200"/>
            <a:ext cx="3467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Create the free-body diagram.</a:t>
            </a:r>
          </a:p>
        </p:txBody>
      </p:sp>
      <p:sp>
        <p:nvSpPr>
          <p:cNvPr id="24588" name="Text Box 12"/>
          <p:cNvSpPr txBox="1">
            <a:spLocks noChangeArrowheads="1"/>
          </p:cNvSpPr>
          <p:nvPr/>
        </p:nvSpPr>
        <p:spPr bwMode="auto">
          <a:xfrm>
            <a:off x="3929063" y="6069013"/>
            <a:ext cx="4286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Check the values obtained.</a:t>
            </a:r>
          </a:p>
        </p:txBody>
      </p:sp>
      <p:grpSp>
        <p:nvGrpSpPr>
          <p:cNvPr id="24596" name="Group 20"/>
          <p:cNvGrpSpPr>
            <a:grpSpLocks/>
          </p:cNvGrpSpPr>
          <p:nvPr/>
        </p:nvGrpSpPr>
        <p:grpSpPr bwMode="auto">
          <a:xfrm>
            <a:off x="3941763" y="993775"/>
            <a:ext cx="5011737" cy="1873250"/>
            <a:chOff x="2409" y="917"/>
            <a:chExt cx="3157" cy="1180"/>
          </a:xfrm>
        </p:grpSpPr>
        <p:sp>
          <p:nvSpPr>
            <p:cNvPr id="69649" name="Text Box 10"/>
            <p:cNvSpPr txBox="1">
              <a:spLocks noChangeArrowheads="1"/>
            </p:cNvSpPr>
            <p:nvPr/>
          </p:nvSpPr>
          <p:spPr bwMode="auto">
            <a:xfrm>
              <a:off x="2409" y="917"/>
              <a:ext cx="315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Determine </a:t>
              </a:r>
              <a:r>
                <a:rPr lang="en-US" sz="2000" i="1">
                  <a:latin typeface="Times New Roman" pitchFamily="18" charset="0"/>
                </a:rPr>
                <a:t>B</a:t>
              </a:r>
              <a:r>
                <a:rPr lang="en-US" sz="2000">
                  <a:latin typeface="Times New Roman" pitchFamily="18" charset="0"/>
                </a:rPr>
                <a:t> by solving the equation for the sum of the moments of all forces about </a:t>
              </a:r>
              <a:r>
                <a:rPr lang="en-US" sz="2000" i="1">
                  <a:latin typeface="Times New Roman" pitchFamily="18" charset="0"/>
                </a:rPr>
                <a:t>A</a:t>
              </a:r>
              <a:r>
                <a:rPr lang="en-US" sz="2000">
                  <a:latin typeface="Times New Roman" pitchFamily="18" charset="0"/>
                </a:rPr>
                <a:t>.  </a:t>
              </a:r>
            </a:p>
          </p:txBody>
        </p:sp>
        <p:graphicFrame>
          <p:nvGraphicFramePr>
            <p:cNvPr id="69650" name="Object 13"/>
            <p:cNvGraphicFramePr>
              <a:graphicFrameLocks noChangeAspect="1"/>
            </p:cNvGraphicFramePr>
            <p:nvPr/>
          </p:nvGraphicFramePr>
          <p:xfrm>
            <a:off x="2668" y="1367"/>
            <a:ext cx="2464" cy="480"/>
          </p:xfrm>
          <a:graphic>
            <a:graphicData uri="http://schemas.openxmlformats.org/presentationml/2006/ole">
              <mc:AlternateContent xmlns:mc="http://schemas.openxmlformats.org/markup-compatibility/2006">
                <mc:Choice xmlns:v="urn:schemas-microsoft-com:vml" Requires="v">
                  <p:oleObj spid="_x0000_s24577" name="Equation" r:id="rId4" imgW="3911600" imgH="762000" progId="Equation.3">
                    <p:embed/>
                  </p:oleObj>
                </mc:Choice>
                <mc:Fallback>
                  <p:oleObj name="Equation" r:id="rId4" imgW="3911600" imgH="762000" progId="Equation.3">
                    <p:embed/>
                    <p:pic>
                      <p:nvPicPr>
                        <p:cNvPr id="6965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 y="1367"/>
                          <a:ext cx="2464"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51" name="Object 14"/>
            <p:cNvGraphicFramePr>
              <a:graphicFrameLocks noChangeAspect="1"/>
            </p:cNvGraphicFramePr>
            <p:nvPr/>
          </p:nvGraphicFramePr>
          <p:xfrm>
            <a:off x="2668" y="1905"/>
            <a:ext cx="960" cy="192"/>
          </p:xfrm>
          <a:graphic>
            <a:graphicData uri="http://schemas.openxmlformats.org/presentationml/2006/ole">
              <mc:AlternateContent xmlns:mc="http://schemas.openxmlformats.org/markup-compatibility/2006">
                <mc:Choice xmlns:v="urn:schemas-microsoft-com:vml" Requires="v">
                  <p:oleObj spid="_x0000_s24578" name="Equation" r:id="rId6" imgW="1524000" imgH="304800" progId="Equation.3">
                    <p:embed/>
                  </p:oleObj>
                </mc:Choice>
                <mc:Fallback>
                  <p:oleObj name="Equation" r:id="rId6" imgW="1524000" imgH="304800" progId="Equation.3">
                    <p:embed/>
                    <p:pic>
                      <p:nvPicPr>
                        <p:cNvPr id="69651"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8" y="1905"/>
                          <a:ext cx="960" cy="19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01" name="Group 25"/>
          <p:cNvGrpSpPr>
            <a:grpSpLocks/>
          </p:cNvGrpSpPr>
          <p:nvPr/>
        </p:nvGrpSpPr>
        <p:grpSpPr bwMode="auto">
          <a:xfrm>
            <a:off x="3929063" y="3152775"/>
            <a:ext cx="5046662" cy="1806575"/>
            <a:chOff x="2475" y="1986"/>
            <a:chExt cx="3179" cy="1138"/>
          </a:xfrm>
        </p:grpSpPr>
        <p:sp>
          <p:nvSpPr>
            <p:cNvPr id="69646" name="Text Box 11"/>
            <p:cNvSpPr txBox="1">
              <a:spLocks noChangeArrowheads="1"/>
            </p:cNvSpPr>
            <p:nvPr/>
          </p:nvSpPr>
          <p:spPr bwMode="auto">
            <a:xfrm>
              <a:off x="2475" y="1986"/>
              <a:ext cx="317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Determine the reactions at </a:t>
              </a:r>
              <a:r>
                <a:rPr lang="en-US" sz="2000" i="1">
                  <a:latin typeface="Times New Roman" pitchFamily="18" charset="0"/>
                </a:rPr>
                <a:t>A</a:t>
              </a:r>
              <a:r>
                <a:rPr lang="en-US" sz="2000">
                  <a:latin typeface="Times New Roman" pitchFamily="18" charset="0"/>
                </a:rPr>
                <a:t> by solving the equations for the sum of all horizontal forces and all vertical forces.</a:t>
              </a:r>
            </a:p>
          </p:txBody>
        </p:sp>
        <p:graphicFrame>
          <p:nvGraphicFramePr>
            <p:cNvPr id="69647" name="Object 15"/>
            <p:cNvGraphicFramePr>
              <a:graphicFrameLocks noChangeAspect="1"/>
            </p:cNvGraphicFramePr>
            <p:nvPr/>
          </p:nvGraphicFramePr>
          <p:xfrm>
            <a:off x="2734" y="2659"/>
            <a:ext cx="1480" cy="208"/>
          </p:xfrm>
          <a:graphic>
            <a:graphicData uri="http://schemas.openxmlformats.org/presentationml/2006/ole">
              <mc:AlternateContent xmlns:mc="http://schemas.openxmlformats.org/markup-compatibility/2006">
                <mc:Choice xmlns:v="urn:schemas-microsoft-com:vml" Requires="v">
                  <p:oleObj spid="_x0000_s24579" name="Equation" r:id="rId8" imgW="2349500" imgH="330200" progId="Equation.3">
                    <p:embed/>
                  </p:oleObj>
                </mc:Choice>
                <mc:Fallback>
                  <p:oleObj name="Equation" r:id="rId8" imgW="2349500" imgH="330200" progId="Equation.3">
                    <p:embed/>
                    <p:pic>
                      <p:nvPicPr>
                        <p:cNvPr id="69647"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4" y="2659"/>
                          <a:ext cx="148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8" name="Object 16"/>
            <p:cNvGraphicFramePr>
              <a:graphicFrameLocks noChangeAspect="1"/>
            </p:cNvGraphicFramePr>
            <p:nvPr/>
          </p:nvGraphicFramePr>
          <p:xfrm>
            <a:off x="2734" y="2916"/>
            <a:ext cx="1032" cy="208"/>
          </p:xfrm>
          <a:graphic>
            <a:graphicData uri="http://schemas.openxmlformats.org/presentationml/2006/ole">
              <mc:AlternateContent xmlns:mc="http://schemas.openxmlformats.org/markup-compatibility/2006">
                <mc:Choice xmlns:v="urn:schemas-microsoft-com:vml" Requires="v">
                  <p:oleObj spid="_x0000_s24580" name="Equation" r:id="rId10" imgW="1638300" imgH="330200" progId="Equation.3">
                    <p:embed/>
                  </p:oleObj>
                </mc:Choice>
                <mc:Fallback>
                  <p:oleObj name="Equation" r:id="rId10" imgW="1638300" imgH="330200" progId="Equation.3">
                    <p:embed/>
                    <p:pic>
                      <p:nvPicPr>
                        <p:cNvPr id="69648"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4" y="2916"/>
                          <a:ext cx="1032" cy="20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00" name="Group 24"/>
          <p:cNvGrpSpPr>
            <a:grpSpLocks/>
          </p:cNvGrpSpPr>
          <p:nvPr/>
        </p:nvGrpSpPr>
        <p:grpSpPr bwMode="auto">
          <a:xfrm>
            <a:off x="4340225" y="5121275"/>
            <a:ext cx="3987800" cy="815975"/>
            <a:chOff x="2734" y="3196"/>
            <a:chExt cx="2512" cy="514"/>
          </a:xfrm>
        </p:grpSpPr>
        <p:graphicFrame>
          <p:nvGraphicFramePr>
            <p:cNvPr id="69644" name="Object 18"/>
            <p:cNvGraphicFramePr>
              <a:graphicFrameLocks noChangeAspect="1"/>
            </p:cNvGraphicFramePr>
            <p:nvPr/>
          </p:nvGraphicFramePr>
          <p:xfrm>
            <a:off x="2734" y="3196"/>
            <a:ext cx="2512" cy="232"/>
          </p:xfrm>
          <a:graphic>
            <a:graphicData uri="http://schemas.openxmlformats.org/presentationml/2006/ole">
              <mc:AlternateContent xmlns:mc="http://schemas.openxmlformats.org/markup-compatibility/2006">
                <mc:Choice xmlns:v="urn:schemas-microsoft-com:vml" Requires="v">
                  <p:oleObj spid="_x0000_s24581" name="Equation" r:id="rId12" imgW="3987800" imgH="368300" progId="Equation.3">
                    <p:embed/>
                  </p:oleObj>
                </mc:Choice>
                <mc:Fallback>
                  <p:oleObj name="Equation" r:id="rId12" imgW="3987800" imgH="368300" progId="Equation.3">
                    <p:embed/>
                    <p:pic>
                      <p:nvPicPr>
                        <p:cNvPr id="69644"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34" y="3196"/>
                          <a:ext cx="251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5" name="Object 19"/>
            <p:cNvGraphicFramePr>
              <a:graphicFrameLocks noChangeAspect="1"/>
            </p:cNvGraphicFramePr>
            <p:nvPr/>
          </p:nvGraphicFramePr>
          <p:xfrm>
            <a:off x="2734" y="3478"/>
            <a:ext cx="976" cy="232"/>
          </p:xfrm>
          <a:graphic>
            <a:graphicData uri="http://schemas.openxmlformats.org/presentationml/2006/ole">
              <mc:AlternateContent xmlns:mc="http://schemas.openxmlformats.org/markup-compatibility/2006">
                <mc:Choice xmlns:v="urn:schemas-microsoft-com:vml" Requires="v">
                  <p:oleObj spid="_x0000_s24582" name="Equation" r:id="rId14" imgW="1549400" imgH="368300" progId="Equation.3">
                    <p:embed/>
                  </p:oleObj>
                </mc:Choice>
                <mc:Fallback>
                  <p:oleObj name="Equation" r:id="rId14" imgW="1549400" imgH="368300" progId="Equation.3">
                    <p:embed/>
                    <p:pic>
                      <p:nvPicPr>
                        <p:cNvPr id="69645"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4" y="3478"/>
                          <a:ext cx="976" cy="2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9641" name="Title 1"/>
          <p:cNvSpPr>
            <a:spLocks noGrp="1"/>
          </p:cNvSpPr>
          <p:nvPr>
            <p:ph type="title"/>
          </p:nvPr>
        </p:nvSpPr>
        <p:spPr>
          <a:xfrm>
            <a:off x="457200" y="274638"/>
            <a:ext cx="2209800" cy="868362"/>
          </a:xfrm>
        </p:spPr>
        <p:txBody>
          <a:bodyPr/>
          <a:lstStyle/>
          <a:p>
            <a:pPr algn="l"/>
            <a:r>
              <a:rPr lang="en-IN" sz="3200" b="1">
                <a:solidFill>
                  <a:srgbClr val="00B050"/>
                </a:solidFill>
              </a:rPr>
              <a:t>Solution</a:t>
            </a:r>
          </a:p>
        </p:txBody>
      </p:sp>
      <p:sp>
        <p:nvSpPr>
          <p:cNvPr id="3" name="Date Placeholder 2"/>
          <p:cNvSpPr>
            <a:spLocks noGrp="1"/>
          </p:cNvSpPr>
          <p:nvPr>
            <p:ph type="dt" sz="quarter" idx="10"/>
          </p:nvPr>
        </p:nvSpPr>
        <p:spPr/>
        <p:txBody>
          <a:bodyPr/>
          <a:lstStyle/>
          <a:p>
            <a:pPr>
              <a:defRPr/>
            </a:pPr>
            <a:fld id="{B1DDBF6F-42C5-4572-BC1D-647C9CA0B249}"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46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46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8"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B755BF93-A95D-4090-9ADA-E3DB972C7569}" type="slidenum">
              <a:rPr lang="en-US" smtClean="0"/>
              <a:pPr>
                <a:defRPr/>
              </a:pPr>
              <a:t>126</a:t>
            </a:fld>
            <a:endParaRPr lang="en-US"/>
          </a:p>
        </p:txBody>
      </p:sp>
      <p:pic>
        <p:nvPicPr>
          <p:cNvPr id="706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3916363"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0" name="Title 1"/>
          <p:cNvSpPr>
            <a:spLocks noGrp="1"/>
          </p:cNvSpPr>
          <p:nvPr>
            <p:ph type="title"/>
          </p:nvPr>
        </p:nvSpPr>
        <p:spPr>
          <a:xfrm>
            <a:off x="457200" y="274638"/>
            <a:ext cx="2209800" cy="868362"/>
          </a:xfrm>
        </p:spPr>
        <p:txBody>
          <a:bodyPr/>
          <a:lstStyle/>
          <a:p>
            <a:pPr algn="l"/>
            <a:r>
              <a:rPr lang="en-IN" sz="3200" b="1">
                <a:solidFill>
                  <a:srgbClr val="00B050"/>
                </a:solidFill>
              </a:rPr>
              <a:t>Problem 2</a:t>
            </a:r>
          </a:p>
        </p:txBody>
      </p:sp>
      <p:sp>
        <p:nvSpPr>
          <p:cNvPr id="70661" name="Rectangle 5"/>
          <p:cNvSpPr>
            <a:spLocks noChangeArrowheads="1"/>
          </p:cNvSpPr>
          <p:nvPr/>
        </p:nvSpPr>
        <p:spPr bwMode="auto">
          <a:xfrm>
            <a:off x="4267200" y="381000"/>
            <a:ext cx="4846638"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800"/>
              <a:t>A loading car is at rest on a track forming an angle of </a:t>
            </a:r>
            <a:r>
              <a:rPr lang="en-IN" sz="2800">
                <a:solidFill>
                  <a:srgbClr val="FF0000"/>
                </a:solidFill>
              </a:rPr>
              <a:t>25°</a:t>
            </a:r>
            <a:r>
              <a:rPr lang="en-IN" sz="2800"/>
              <a:t> with the vertical. The gross weight of the car and its load is </a:t>
            </a:r>
            <a:r>
              <a:rPr lang="en-IN" sz="2800">
                <a:solidFill>
                  <a:srgbClr val="FF0000"/>
                </a:solidFill>
              </a:rPr>
              <a:t>5500 lb</a:t>
            </a:r>
            <a:r>
              <a:rPr lang="en-IN" sz="2800"/>
              <a:t>, and it is applied at a point </a:t>
            </a:r>
            <a:r>
              <a:rPr lang="en-IN" sz="2800">
                <a:solidFill>
                  <a:srgbClr val="FF0000"/>
                </a:solidFill>
              </a:rPr>
              <a:t>30 in. </a:t>
            </a:r>
            <a:r>
              <a:rPr lang="en-IN" sz="2800"/>
              <a:t>from the track, halfway between the two axles. The car is held by a cable attached </a:t>
            </a:r>
            <a:r>
              <a:rPr lang="en-IN" sz="2800">
                <a:solidFill>
                  <a:srgbClr val="FF0000"/>
                </a:solidFill>
              </a:rPr>
              <a:t>24 in. </a:t>
            </a:r>
            <a:r>
              <a:rPr lang="en-IN" sz="2800"/>
              <a:t>from the track. Determine the tension in the cable and the reaction at each pair of wheels.</a:t>
            </a:r>
          </a:p>
        </p:txBody>
      </p:sp>
      <p:sp>
        <p:nvSpPr>
          <p:cNvPr id="2" name="Date Placeholder 1"/>
          <p:cNvSpPr>
            <a:spLocks noGrp="1"/>
          </p:cNvSpPr>
          <p:nvPr>
            <p:ph type="dt" sz="quarter" idx="10"/>
          </p:nvPr>
        </p:nvSpPr>
        <p:spPr/>
        <p:txBody>
          <a:bodyPr/>
          <a:lstStyle/>
          <a:p>
            <a:pPr>
              <a:defRPr/>
            </a:pPr>
            <a:fld id="{36A92B6C-CE2A-4CA0-9DF7-72557AACA687}"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2"/>
          <p:cNvSpPr>
            <a:spLocks noGrp="1"/>
          </p:cNvSpPr>
          <p:nvPr>
            <p:ph type="sldNum" sz="quarter" idx="12"/>
          </p:nvPr>
        </p:nvSpPr>
        <p:spPr>
          <a:xfrm>
            <a:off x="457200" y="6356350"/>
            <a:ext cx="2133600" cy="365125"/>
          </a:xfrm>
        </p:spPr>
        <p:txBody>
          <a:bodyPr/>
          <a:lstStyle/>
          <a:p>
            <a:pPr algn="l">
              <a:defRPr/>
            </a:pPr>
            <a:r>
              <a:rPr lang="en-US"/>
              <a:t>4 - </a:t>
            </a:r>
            <a:fld id="{D30E24DC-7454-4668-9106-00CEAD88EEBF}" type="slidenum">
              <a:rPr lang="en-US"/>
              <a:pPr algn="l">
                <a:defRPr/>
              </a:pPr>
              <a:t>127</a:t>
            </a:fld>
            <a:endParaRPr lang="en-US"/>
          </a:p>
        </p:txBody>
      </p:sp>
      <p:pic>
        <p:nvPicPr>
          <p:cNvPr id="71683"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949325"/>
            <a:ext cx="2493963" cy="327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4" name="Text Box 6"/>
          <p:cNvSpPr txBox="1">
            <a:spLocks noChangeArrowheads="1"/>
          </p:cNvSpPr>
          <p:nvPr/>
        </p:nvSpPr>
        <p:spPr bwMode="auto">
          <a:xfrm>
            <a:off x="357188" y="4205288"/>
            <a:ext cx="3562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Create a free-body diagram</a:t>
            </a:r>
          </a:p>
        </p:txBody>
      </p:sp>
      <p:graphicFrame>
        <p:nvGraphicFramePr>
          <p:cNvPr id="71685" name="Object 10"/>
          <p:cNvGraphicFramePr>
            <a:graphicFrameLocks noChangeAspect="1"/>
          </p:cNvGraphicFramePr>
          <p:nvPr/>
        </p:nvGraphicFramePr>
        <p:xfrm>
          <a:off x="690563" y="4640263"/>
          <a:ext cx="2425700" cy="1803400"/>
        </p:xfrm>
        <a:graphic>
          <a:graphicData uri="http://schemas.openxmlformats.org/presentationml/2006/ole">
            <mc:AlternateContent xmlns:mc="http://schemas.openxmlformats.org/markup-compatibility/2006">
              <mc:Choice xmlns:v="urn:schemas-microsoft-com:vml" Requires="v">
                <p:oleObj spid="_x0000_s25601" name="Equation" r:id="rId4" imgW="2425700" imgH="1803400" progId="Equation.3">
                  <p:embed/>
                </p:oleObj>
              </mc:Choice>
              <mc:Fallback>
                <p:oleObj name="Equation" r:id="rId4" imgW="2425700" imgH="1803400" progId="Equation.3">
                  <p:embed/>
                  <p:pic>
                    <p:nvPicPr>
                      <p:cNvPr id="71685"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563" y="4640263"/>
                        <a:ext cx="2425700" cy="180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647" name="Group 23"/>
          <p:cNvGrpSpPr>
            <a:grpSpLocks/>
          </p:cNvGrpSpPr>
          <p:nvPr/>
        </p:nvGrpSpPr>
        <p:grpSpPr bwMode="auto">
          <a:xfrm>
            <a:off x="4048125" y="1017588"/>
            <a:ext cx="4879975" cy="1730375"/>
            <a:chOff x="2550" y="641"/>
            <a:chExt cx="3074" cy="1090"/>
          </a:xfrm>
        </p:grpSpPr>
        <p:sp>
          <p:nvSpPr>
            <p:cNvPr id="71697" name="Text Box 7"/>
            <p:cNvSpPr txBox="1">
              <a:spLocks noChangeArrowheads="1"/>
            </p:cNvSpPr>
            <p:nvPr/>
          </p:nvSpPr>
          <p:spPr bwMode="auto">
            <a:xfrm>
              <a:off x="2550" y="641"/>
              <a:ext cx="27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Determine the reactions at the wheels.</a:t>
              </a:r>
            </a:p>
          </p:txBody>
        </p:sp>
        <p:graphicFrame>
          <p:nvGraphicFramePr>
            <p:cNvPr id="71698" name="Object 11"/>
            <p:cNvGraphicFramePr>
              <a:graphicFrameLocks noChangeAspect="1"/>
            </p:cNvGraphicFramePr>
            <p:nvPr/>
          </p:nvGraphicFramePr>
          <p:xfrm>
            <a:off x="2760" y="988"/>
            <a:ext cx="2864" cy="480"/>
          </p:xfrm>
          <a:graphic>
            <a:graphicData uri="http://schemas.openxmlformats.org/presentationml/2006/ole">
              <mc:AlternateContent xmlns:mc="http://schemas.openxmlformats.org/markup-compatibility/2006">
                <mc:Choice xmlns:v="urn:schemas-microsoft-com:vml" Requires="v">
                  <p:oleObj spid="_x0000_s25602" name="Equation" r:id="rId6" imgW="4546600" imgH="762000" progId="Equation.3">
                    <p:embed/>
                  </p:oleObj>
                </mc:Choice>
                <mc:Fallback>
                  <p:oleObj name="Equation" r:id="rId6" imgW="4546600" imgH="762000" progId="Equation.3">
                    <p:embed/>
                    <p:pic>
                      <p:nvPicPr>
                        <p:cNvPr id="71698"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0" y="988"/>
                          <a:ext cx="2864"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99" name="Object 12"/>
            <p:cNvGraphicFramePr>
              <a:graphicFrameLocks noChangeAspect="1"/>
            </p:cNvGraphicFramePr>
            <p:nvPr/>
          </p:nvGraphicFramePr>
          <p:xfrm>
            <a:off x="2760" y="1531"/>
            <a:ext cx="832" cy="200"/>
          </p:xfrm>
          <a:graphic>
            <a:graphicData uri="http://schemas.openxmlformats.org/presentationml/2006/ole">
              <mc:AlternateContent xmlns:mc="http://schemas.openxmlformats.org/markup-compatibility/2006">
                <mc:Choice xmlns:v="urn:schemas-microsoft-com:vml" Requires="v">
                  <p:oleObj spid="_x0000_s25603" name="Equation" r:id="rId8" imgW="1320227" imgH="317362" progId="Equation.3">
                    <p:embed/>
                  </p:oleObj>
                </mc:Choice>
                <mc:Fallback>
                  <p:oleObj name="Equation" r:id="rId8" imgW="1320227" imgH="317362" progId="Equation.3">
                    <p:embed/>
                    <p:pic>
                      <p:nvPicPr>
                        <p:cNvPr id="71699"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0" y="1531"/>
                          <a:ext cx="832" cy="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648" name="Group 24"/>
          <p:cNvGrpSpPr>
            <a:grpSpLocks/>
          </p:cNvGrpSpPr>
          <p:nvPr/>
        </p:nvGrpSpPr>
        <p:grpSpPr bwMode="auto">
          <a:xfrm>
            <a:off x="4381500" y="3036888"/>
            <a:ext cx="4559300" cy="1190625"/>
            <a:chOff x="2760" y="1913"/>
            <a:chExt cx="2872" cy="750"/>
          </a:xfrm>
        </p:grpSpPr>
        <p:graphicFrame>
          <p:nvGraphicFramePr>
            <p:cNvPr id="71695" name="Object 13"/>
            <p:cNvGraphicFramePr>
              <a:graphicFrameLocks noChangeAspect="1"/>
            </p:cNvGraphicFramePr>
            <p:nvPr/>
          </p:nvGraphicFramePr>
          <p:xfrm>
            <a:off x="2760" y="1913"/>
            <a:ext cx="2872" cy="480"/>
          </p:xfrm>
          <a:graphic>
            <a:graphicData uri="http://schemas.openxmlformats.org/presentationml/2006/ole">
              <mc:AlternateContent xmlns:mc="http://schemas.openxmlformats.org/markup-compatibility/2006">
                <mc:Choice xmlns:v="urn:schemas-microsoft-com:vml" Requires="v">
                  <p:oleObj spid="_x0000_s25604" name="Equation" r:id="rId10" imgW="4559300" imgH="762000" progId="Equation.3">
                    <p:embed/>
                  </p:oleObj>
                </mc:Choice>
                <mc:Fallback>
                  <p:oleObj name="Equation" r:id="rId10" imgW="4559300" imgH="762000" progId="Equation.3">
                    <p:embed/>
                    <p:pic>
                      <p:nvPicPr>
                        <p:cNvPr id="71695"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60" y="1913"/>
                          <a:ext cx="2872"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96" name="Object 14"/>
            <p:cNvGraphicFramePr>
              <a:graphicFrameLocks noChangeAspect="1"/>
            </p:cNvGraphicFramePr>
            <p:nvPr/>
          </p:nvGraphicFramePr>
          <p:xfrm>
            <a:off x="2760" y="2463"/>
            <a:ext cx="744" cy="200"/>
          </p:xfrm>
          <a:graphic>
            <a:graphicData uri="http://schemas.openxmlformats.org/presentationml/2006/ole">
              <mc:AlternateContent xmlns:mc="http://schemas.openxmlformats.org/markup-compatibility/2006">
                <mc:Choice xmlns:v="urn:schemas-microsoft-com:vml" Requires="v">
                  <p:oleObj spid="_x0000_s25605" name="Equation" r:id="rId12" imgW="1180588" imgH="317362" progId="Equation.3">
                    <p:embed/>
                  </p:oleObj>
                </mc:Choice>
                <mc:Fallback>
                  <p:oleObj name="Equation" r:id="rId12" imgW="1180588" imgH="317362" progId="Equation.3">
                    <p:embed/>
                    <p:pic>
                      <p:nvPicPr>
                        <p:cNvPr id="71696"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60" y="2463"/>
                          <a:ext cx="744" cy="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649" name="Group 25"/>
          <p:cNvGrpSpPr>
            <a:grpSpLocks/>
          </p:cNvGrpSpPr>
          <p:nvPr/>
        </p:nvGrpSpPr>
        <p:grpSpPr bwMode="auto">
          <a:xfrm>
            <a:off x="4048125" y="4548188"/>
            <a:ext cx="3432175" cy="1274762"/>
            <a:chOff x="2550" y="2865"/>
            <a:chExt cx="2162" cy="803"/>
          </a:xfrm>
        </p:grpSpPr>
        <p:sp>
          <p:nvSpPr>
            <p:cNvPr id="71692" name="Text Box 8"/>
            <p:cNvSpPr txBox="1">
              <a:spLocks noChangeArrowheads="1"/>
            </p:cNvSpPr>
            <p:nvPr/>
          </p:nvSpPr>
          <p:spPr bwMode="auto">
            <a:xfrm>
              <a:off x="2550" y="2865"/>
              <a:ext cx="216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Determine the cable tension.</a:t>
              </a:r>
            </a:p>
          </p:txBody>
        </p:sp>
        <p:graphicFrame>
          <p:nvGraphicFramePr>
            <p:cNvPr id="71693" name="Object 17"/>
            <p:cNvGraphicFramePr>
              <a:graphicFrameLocks noChangeAspect="1"/>
            </p:cNvGraphicFramePr>
            <p:nvPr/>
          </p:nvGraphicFramePr>
          <p:xfrm>
            <a:off x="2759" y="3175"/>
            <a:ext cx="1880" cy="208"/>
          </p:xfrm>
          <a:graphic>
            <a:graphicData uri="http://schemas.openxmlformats.org/presentationml/2006/ole">
              <mc:AlternateContent xmlns:mc="http://schemas.openxmlformats.org/markup-compatibility/2006">
                <mc:Choice xmlns:v="urn:schemas-microsoft-com:vml" Requires="v">
                  <p:oleObj spid="_x0000_s25606" name="Equation" r:id="rId14" imgW="2984500" imgH="330200" progId="Equation.3">
                    <p:embed/>
                  </p:oleObj>
                </mc:Choice>
                <mc:Fallback>
                  <p:oleObj name="Equation" r:id="rId14" imgW="2984500" imgH="330200" progId="Equation.3">
                    <p:embed/>
                    <p:pic>
                      <p:nvPicPr>
                        <p:cNvPr id="71693"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59" y="3175"/>
                          <a:ext cx="188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94" name="Object 18"/>
            <p:cNvGraphicFramePr>
              <a:graphicFrameLocks noChangeAspect="1"/>
            </p:cNvGraphicFramePr>
            <p:nvPr/>
          </p:nvGraphicFramePr>
          <p:xfrm>
            <a:off x="2759" y="3508"/>
            <a:ext cx="848" cy="160"/>
          </p:xfrm>
          <a:graphic>
            <a:graphicData uri="http://schemas.openxmlformats.org/presentationml/2006/ole">
              <mc:AlternateContent xmlns:mc="http://schemas.openxmlformats.org/markup-compatibility/2006">
                <mc:Choice xmlns:v="urn:schemas-microsoft-com:vml" Requires="v">
                  <p:oleObj spid="_x0000_s25607" name="Equation" r:id="rId16" imgW="1345616" imgH="253890" progId="Equation.3">
                    <p:embed/>
                  </p:oleObj>
                </mc:Choice>
                <mc:Fallback>
                  <p:oleObj name="Equation" r:id="rId16" imgW="1345616" imgH="253890" progId="Equation.3">
                    <p:embed/>
                    <p:pic>
                      <p:nvPicPr>
                        <p:cNvPr id="71694"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9" y="3508"/>
                          <a:ext cx="848" cy="16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1689" name="Title 1"/>
          <p:cNvSpPr>
            <a:spLocks noGrp="1"/>
          </p:cNvSpPr>
          <p:nvPr>
            <p:ph type="title"/>
          </p:nvPr>
        </p:nvSpPr>
        <p:spPr>
          <a:xfrm>
            <a:off x="457200" y="274638"/>
            <a:ext cx="2209800" cy="868362"/>
          </a:xfrm>
        </p:spPr>
        <p:txBody>
          <a:bodyPr/>
          <a:lstStyle/>
          <a:p>
            <a:pPr algn="l"/>
            <a:r>
              <a:rPr lang="en-IN" sz="3200" b="1">
                <a:solidFill>
                  <a:srgbClr val="00B050"/>
                </a:solidFill>
              </a:rPr>
              <a:t>Solution</a:t>
            </a:r>
          </a:p>
        </p:txBody>
      </p:sp>
      <p:sp>
        <p:nvSpPr>
          <p:cNvPr id="3" name="Date Placeholder 2"/>
          <p:cNvSpPr>
            <a:spLocks noGrp="1"/>
          </p:cNvSpPr>
          <p:nvPr>
            <p:ph type="dt" sz="quarter" idx="10"/>
          </p:nvPr>
        </p:nvSpPr>
        <p:spPr/>
        <p:txBody>
          <a:bodyPr/>
          <a:lstStyle/>
          <a:p>
            <a:pPr>
              <a:defRPr/>
            </a:pPr>
            <a:fld id="{8C036935-A64A-4B1D-A4EB-6450AC494D3B}"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6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6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6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F688321A-B22A-485F-B222-1E44A460034B}" type="slidenum">
              <a:rPr lang="en-US" smtClean="0"/>
              <a:pPr>
                <a:defRPr/>
              </a:pPr>
              <a:t>128</a:t>
            </a:fld>
            <a:endParaRPr lang="en-US"/>
          </a:p>
        </p:txBody>
      </p:sp>
      <p:pic>
        <p:nvPicPr>
          <p:cNvPr id="727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08213"/>
            <a:ext cx="6453188" cy="388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8" name="Rectangle 5"/>
          <p:cNvSpPr>
            <a:spLocks noChangeArrowheads="1"/>
          </p:cNvSpPr>
          <p:nvPr/>
        </p:nvSpPr>
        <p:spPr bwMode="auto">
          <a:xfrm>
            <a:off x="2667000" y="334963"/>
            <a:ext cx="6096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400"/>
              <a:t>The frame shown supports part of the roof of a small building. Knowing that the tension in the cable is </a:t>
            </a:r>
            <a:r>
              <a:rPr lang="en-IN" sz="2400">
                <a:solidFill>
                  <a:srgbClr val="FF0000"/>
                </a:solidFill>
              </a:rPr>
              <a:t>150 kN</a:t>
            </a:r>
            <a:r>
              <a:rPr lang="en-IN" sz="2400"/>
              <a:t>, determine the reaction at the fixed end </a:t>
            </a:r>
            <a:r>
              <a:rPr lang="en-IN" sz="2400" i="1">
                <a:solidFill>
                  <a:srgbClr val="FF0000"/>
                </a:solidFill>
              </a:rPr>
              <a:t>E</a:t>
            </a:r>
            <a:r>
              <a:rPr lang="en-IN" sz="2400"/>
              <a:t>.</a:t>
            </a:r>
          </a:p>
        </p:txBody>
      </p:sp>
      <p:sp>
        <p:nvSpPr>
          <p:cNvPr id="72709" name="Title 1"/>
          <p:cNvSpPr>
            <a:spLocks noGrp="1"/>
          </p:cNvSpPr>
          <p:nvPr>
            <p:ph type="title"/>
          </p:nvPr>
        </p:nvSpPr>
        <p:spPr>
          <a:xfrm>
            <a:off x="457200" y="274638"/>
            <a:ext cx="2209800" cy="868362"/>
          </a:xfrm>
        </p:spPr>
        <p:txBody>
          <a:bodyPr/>
          <a:lstStyle/>
          <a:p>
            <a:pPr algn="l"/>
            <a:r>
              <a:rPr lang="en-IN" sz="3200" b="1">
                <a:solidFill>
                  <a:srgbClr val="00B050"/>
                </a:solidFill>
              </a:rPr>
              <a:t>Problem 3</a:t>
            </a:r>
          </a:p>
        </p:txBody>
      </p:sp>
      <p:sp>
        <p:nvSpPr>
          <p:cNvPr id="2" name="Date Placeholder 1"/>
          <p:cNvSpPr>
            <a:spLocks noGrp="1"/>
          </p:cNvSpPr>
          <p:nvPr>
            <p:ph type="dt" sz="quarter" idx="10"/>
          </p:nvPr>
        </p:nvSpPr>
        <p:spPr/>
        <p:txBody>
          <a:bodyPr/>
          <a:lstStyle/>
          <a:p>
            <a:pPr>
              <a:defRPr/>
            </a:pPr>
            <a:fld id="{0FD35319-66E7-4EAF-AC3E-0EC9A2340C24}"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2"/>
          <p:cNvSpPr>
            <a:spLocks noGrp="1"/>
          </p:cNvSpPr>
          <p:nvPr>
            <p:ph type="sldNum" sz="quarter" idx="12"/>
          </p:nvPr>
        </p:nvSpPr>
        <p:spPr>
          <a:xfrm>
            <a:off x="457200" y="6356350"/>
            <a:ext cx="2133600" cy="365125"/>
          </a:xfrm>
        </p:spPr>
        <p:txBody>
          <a:bodyPr/>
          <a:lstStyle/>
          <a:p>
            <a:pPr algn="l">
              <a:defRPr/>
            </a:pPr>
            <a:r>
              <a:rPr lang="en-US"/>
              <a:t>4 - </a:t>
            </a:r>
            <a:fld id="{0ADE80F9-5CDD-463C-9789-0D61D9BDEA48}" type="slidenum">
              <a:rPr lang="en-US"/>
              <a:pPr algn="l">
                <a:defRPr/>
              </a:pPr>
              <a:t>129</a:t>
            </a:fld>
            <a:endParaRPr lang="en-US"/>
          </a:p>
        </p:txBody>
      </p:sp>
      <p:pic>
        <p:nvPicPr>
          <p:cNvPr id="73731"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1325563"/>
            <a:ext cx="3617912" cy="25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2" name="Text Box 6"/>
          <p:cNvSpPr txBox="1">
            <a:spLocks noChangeArrowheads="1"/>
          </p:cNvSpPr>
          <p:nvPr/>
        </p:nvSpPr>
        <p:spPr bwMode="auto">
          <a:xfrm>
            <a:off x="366713" y="4240213"/>
            <a:ext cx="35988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Create a free-body diagram for the frame and cable.</a:t>
            </a:r>
          </a:p>
        </p:txBody>
      </p:sp>
      <p:grpSp>
        <p:nvGrpSpPr>
          <p:cNvPr id="27666" name="Group 18"/>
          <p:cNvGrpSpPr>
            <a:grpSpLocks/>
          </p:cNvGrpSpPr>
          <p:nvPr/>
        </p:nvGrpSpPr>
        <p:grpSpPr bwMode="auto">
          <a:xfrm>
            <a:off x="4130675" y="1009650"/>
            <a:ext cx="4475163" cy="1762125"/>
            <a:chOff x="2602" y="636"/>
            <a:chExt cx="2819" cy="1110"/>
          </a:xfrm>
        </p:grpSpPr>
        <p:sp>
          <p:nvSpPr>
            <p:cNvPr id="73745" name="Text Box 7"/>
            <p:cNvSpPr txBox="1">
              <a:spLocks noChangeArrowheads="1"/>
            </p:cNvSpPr>
            <p:nvPr/>
          </p:nvSpPr>
          <p:spPr bwMode="auto">
            <a:xfrm>
              <a:off x="2602" y="636"/>
              <a:ext cx="281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Solve 3 equilibrium equations for the reaction force components and couple.</a:t>
              </a:r>
            </a:p>
          </p:txBody>
        </p:sp>
        <p:graphicFrame>
          <p:nvGraphicFramePr>
            <p:cNvPr id="73746" name="Object 8"/>
            <p:cNvGraphicFramePr>
              <a:graphicFrameLocks noChangeAspect="1"/>
            </p:cNvGraphicFramePr>
            <p:nvPr/>
          </p:nvGraphicFramePr>
          <p:xfrm>
            <a:off x="2752" y="1100"/>
            <a:ext cx="2152" cy="384"/>
          </p:xfrm>
          <a:graphic>
            <a:graphicData uri="http://schemas.openxmlformats.org/presentationml/2006/ole">
              <mc:AlternateContent xmlns:mc="http://schemas.openxmlformats.org/markup-compatibility/2006">
                <mc:Choice xmlns:v="urn:schemas-microsoft-com:vml" Requires="v">
                  <p:oleObj spid="_x0000_s26625" name="Equation" r:id="rId4" imgW="3416300" imgH="609600" progId="Equation.3">
                    <p:embed/>
                  </p:oleObj>
                </mc:Choice>
                <mc:Fallback>
                  <p:oleObj name="Equation" r:id="rId4" imgW="3416300" imgH="609600" progId="Equation.3">
                    <p:embed/>
                    <p:pic>
                      <p:nvPicPr>
                        <p:cNvPr id="7374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 y="1100"/>
                          <a:ext cx="215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47" name="Object 10"/>
            <p:cNvGraphicFramePr>
              <a:graphicFrameLocks noChangeAspect="1"/>
            </p:cNvGraphicFramePr>
            <p:nvPr/>
          </p:nvGraphicFramePr>
          <p:xfrm>
            <a:off x="2752" y="1538"/>
            <a:ext cx="984" cy="208"/>
          </p:xfrm>
          <a:graphic>
            <a:graphicData uri="http://schemas.openxmlformats.org/presentationml/2006/ole">
              <mc:AlternateContent xmlns:mc="http://schemas.openxmlformats.org/markup-compatibility/2006">
                <mc:Choice xmlns:v="urn:schemas-microsoft-com:vml" Requires="v">
                  <p:oleObj spid="_x0000_s26626" name="Equation" r:id="rId6" imgW="1562100" imgH="330200" progId="Equation.3">
                    <p:embed/>
                  </p:oleObj>
                </mc:Choice>
                <mc:Fallback>
                  <p:oleObj name="Equation" r:id="rId6" imgW="1562100" imgH="330200" progId="Equation.3">
                    <p:embed/>
                    <p:pic>
                      <p:nvPicPr>
                        <p:cNvPr id="73747"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2" y="1538"/>
                          <a:ext cx="984" cy="20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65" name="Group 17"/>
          <p:cNvGrpSpPr>
            <a:grpSpLocks/>
          </p:cNvGrpSpPr>
          <p:nvPr/>
        </p:nvGrpSpPr>
        <p:grpSpPr bwMode="auto">
          <a:xfrm>
            <a:off x="4368800" y="2978150"/>
            <a:ext cx="4559300" cy="1076325"/>
            <a:chOff x="2752" y="1876"/>
            <a:chExt cx="2872" cy="678"/>
          </a:xfrm>
        </p:grpSpPr>
        <p:graphicFrame>
          <p:nvGraphicFramePr>
            <p:cNvPr id="73743" name="Object 9"/>
            <p:cNvGraphicFramePr>
              <a:graphicFrameLocks noChangeAspect="1"/>
            </p:cNvGraphicFramePr>
            <p:nvPr/>
          </p:nvGraphicFramePr>
          <p:xfrm>
            <a:off x="2752" y="1876"/>
            <a:ext cx="2872" cy="384"/>
          </p:xfrm>
          <a:graphic>
            <a:graphicData uri="http://schemas.openxmlformats.org/presentationml/2006/ole">
              <mc:AlternateContent xmlns:mc="http://schemas.openxmlformats.org/markup-compatibility/2006">
                <mc:Choice xmlns:v="urn:schemas-microsoft-com:vml" Requires="v">
                  <p:oleObj spid="_x0000_s26627" name="Equation" r:id="rId8" imgW="4559300" imgH="609600" progId="Equation.3">
                    <p:embed/>
                  </p:oleObj>
                </mc:Choice>
                <mc:Fallback>
                  <p:oleObj name="Equation" r:id="rId8" imgW="4559300" imgH="609600" progId="Equation.3">
                    <p:embed/>
                    <p:pic>
                      <p:nvPicPr>
                        <p:cNvPr id="73743"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2" y="1876"/>
                          <a:ext cx="287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44" name="Object 11"/>
            <p:cNvGraphicFramePr>
              <a:graphicFrameLocks noChangeAspect="1"/>
            </p:cNvGraphicFramePr>
            <p:nvPr/>
          </p:nvGraphicFramePr>
          <p:xfrm>
            <a:off x="2752" y="2322"/>
            <a:ext cx="952" cy="232"/>
          </p:xfrm>
          <a:graphic>
            <a:graphicData uri="http://schemas.openxmlformats.org/presentationml/2006/ole">
              <mc:AlternateContent xmlns:mc="http://schemas.openxmlformats.org/markup-compatibility/2006">
                <mc:Choice xmlns:v="urn:schemas-microsoft-com:vml" Requires="v">
                  <p:oleObj spid="_x0000_s26628" name="Equation" r:id="rId10" imgW="1511300" imgH="368300" progId="Equation.3">
                    <p:embed/>
                  </p:oleObj>
                </mc:Choice>
                <mc:Fallback>
                  <p:oleObj name="Equation" r:id="rId10" imgW="1511300" imgH="368300" progId="Equation.3">
                    <p:embed/>
                    <p:pic>
                      <p:nvPicPr>
                        <p:cNvPr id="73744"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2" y="2322"/>
                          <a:ext cx="952" cy="2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64" name="Group 16"/>
          <p:cNvGrpSpPr>
            <a:grpSpLocks/>
          </p:cNvGrpSpPr>
          <p:nvPr/>
        </p:nvGrpSpPr>
        <p:grpSpPr bwMode="auto">
          <a:xfrm>
            <a:off x="4346575" y="4319588"/>
            <a:ext cx="4446588" cy="1974850"/>
            <a:chOff x="2738" y="2721"/>
            <a:chExt cx="2801" cy="1244"/>
          </a:xfrm>
        </p:grpSpPr>
        <p:grpSp>
          <p:nvGrpSpPr>
            <p:cNvPr id="73739" name="Group 14"/>
            <p:cNvGrpSpPr>
              <a:grpSpLocks/>
            </p:cNvGrpSpPr>
            <p:nvPr/>
          </p:nvGrpSpPr>
          <p:grpSpPr bwMode="auto">
            <a:xfrm>
              <a:off x="2752" y="2721"/>
              <a:ext cx="2787" cy="952"/>
              <a:chOff x="2752" y="2546"/>
              <a:chExt cx="2787" cy="952"/>
            </a:xfrm>
          </p:grpSpPr>
          <p:graphicFrame>
            <p:nvGraphicFramePr>
              <p:cNvPr id="73741" name="Object 12"/>
              <p:cNvGraphicFramePr>
                <a:graphicFrameLocks noChangeAspect="1"/>
              </p:cNvGraphicFramePr>
              <p:nvPr/>
            </p:nvGraphicFramePr>
            <p:xfrm>
              <a:off x="2752" y="2546"/>
              <a:ext cx="736" cy="200"/>
            </p:xfrm>
            <a:graphic>
              <a:graphicData uri="http://schemas.openxmlformats.org/presentationml/2006/ole">
                <mc:AlternateContent xmlns:mc="http://schemas.openxmlformats.org/markup-compatibility/2006">
                  <mc:Choice xmlns:v="urn:schemas-microsoft-com:vml" Requires="v">
                    <p:oleObj spid="_x0000_s26629" name="Equation" r:id="rId12" imgW="1167893" imgH="317362" progId="Equation.3">
                      <p:embed/>
                    </p:oleObj>
                  </mc:Choice>
                  <mc:Fallback>
                    <p:oleObj name="Equation" r:id="rId12" imgW="1167893" imgH="317362" progId="Equation.3">
                      <p:embed/>
                      <p:pic>
                        <p:nvPicPr>
                          <p:cNvPr id="73741"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2" y="2546"/>
                            <a:ext cx="7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42" name="Object 13"/>
              <p:cNvGraphicFramePr>
                <a:graphicFrameLocks noChangeAspect="1"/>
              </p:cNvGraphicFramePr>
              <p:nvPr/>
            </p:nvGraphicFramePr>
            <p:xfrm>
              <a:off x="3603" y="2546"/>
              <a:ext cx="1936" cy="952"/>
            </p:xfrm>
            <a:graphic>
              <a:graphicData uri="http://schemas.openxmlformats.org/presentationml/2006/ole">
                <mc:AlternateContent xmlns:mc="http://schemas.openxmlformats.org/markup-compatibility/2006">
                  <mc:Choice xmlns:v="urn:schemas-microsoft-com:vml" Requires="v">
                    <p:oleObj spid="_x0000_s26630" name="Equation" r:id="rId14" imgW="3073400" imgH="1511300" progId="Equation.3">
                      <p:embed/>
                    </p:oleObj>
                  </mc:Choice>
                  <mc:Fallback>
                    <p:oleObj name="Equation" r:id="rId14" imgW="3073400" imgH="1511300" progId="Equation.3">
                      <p:embed/>
                      <p:pic>
                        <p:nvPicPr>
                          <p:cNvPr id="73742"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03" y="2546"/>
                            <a:ext cx="1936" cy="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3740" name="Object 15"/>
            <p:cNvGraphicFramePr>
              <a:graphicFrameLocks noChangeAspect="1"/>
            </p:cNvGraphicFramePr>
            <p:nvPr/>
          </p:nvGraphicFramePr>
          <p:xfrm>
            <a:off x="2738" y="3765"/>
            <a:ext cx="1232" cy="200"/>
          </p:xfrm>
          <a:graphic>
            <a:graphicData uri="http://schemas.openxmlformats.org/presentationml/2006/ole">
              <mc:AlternateContent xmlns:mc="http://schemas.openxmlformats.org/markup-compatibility/2006">
                <mc:Choice xmlns:v="urn:schemas-microsoft-com:vml" Requires="v">
                  <p:oleObj spid="_x0000_s26631" name="Equation" r:id="rId16" imgW="1954951" imgH="317362" progId="Equation.3">
                    <p:embed/>
                  </p:oleObj>
                </mc:Choice>
                <mc:Fallback>
                  <p:oleObj name="Equation" r:id="rId16" imgW="1954951" imgH="317362" progId="Equation.3">
                    <p:embed/>
                    <p:pic>
                      <p:nvPicPr>
                        <p:cNvPr id="7374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38" y="3765"/>
                          <a:ext cx="1232" cy="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3736" name="Title 1"/>
          <p:cNvSpPr>
            <a:spLocks noGrp="1"/>
          </p:cNvSpPr>
          <p:nvPr>
            <p:ph type="title"/>
          </p:nvPr>
        </p:nvSpPr>
        <p:spPr>
          <a:xfrm>
            <a:off x="457200" y="274638"/>
            <a:ext cx="2209800" cy="868362"/>
          </a:xfrm>
        </p:spPr>
        <p:txBody>
          <a:bodyPr/>
          <a:lstStyle/>
          <a:p>
            <a:pPr algn="l"/>
            <a:r>
              <a:rPr lang="en-IN" sz="3200" b="1">
                <a:solidFill>
                  <a:srgbClr val="00B050"/>
                </a:solidFill>
              </a:rPr>
              <a:t>Solution</a:t>
            </a:r>
          </a:p>
        </p:txBody>
      </p:sp>
      <p:sp>
        <p:nvSpPr>
          <p:cNvPr id="3" name="Date Placeholder 2"/>
          <p:cNvSpPr>
            <a:spLocks noGrp="1"/>
          </p:cNvSpPr>
          <p:nvPr>
            <p:ph type="dt" sz="quarter" idx="10"/>
          </p:nvPr>
        </p:nvSpPr>
        <p:spPr/>
        <p:txBody>
          <a:bodyPr/>
          <a:lstStyle/>
          <a:p>
            <a:pPr>
              <a:defRPr/>
            </a:pPr>
            <a:fld id="{5F51B9C0-BA93-4ACD-A525-D74226BEE396}"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76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76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7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76200" y="76200"/>
            <a:ext cx="2209800" cy="685800"/>
          </a:xfrm>
        </p:spPr>
        <p:txBody>
          <a:bodyPr/>
          <a:lstStyle/>
          <a:p>
            <a:pPr algn="l"/>
            <a:r>
              <a:rPr lang="en-IN" sz="3200" b="1">
                <a:solidFill>
                  <a:srgbClr val="00B050"/>
                </a:solidFill>
              </a:rPr>
              <a:t>Problem 1</a:t>
            </a:r>
          </a:p>
        </p:txBody>
      </p:sp>
      <p:sp>
        <p:nvSpPr>
          <p:cNvPr id="5" name="Slide Number Placeholder 4"/>
          <p:cNvSpPr>
            <a:spLocks noGrp="1"/>
          </p:cNvSpPr>
          <p:nvPr>
            <p:ph type="sldNum" sz="quarter" idx="12"/>
          </p:nvPr>
        </p:nvSpPr>
        <p:spPr/>
        <p:txBody>
          <a:bodyPr/>
          <a:lstStyle/>
          <a:p>
            <a:pPr>
              <a:defRPr/>
            </a:pPr>
            <a:fld id="{A0C42FDC-4F9D-4514-ACED-E44F7C5AD05F}" type="slidenum">
              <a:rPr lang="en-US" smtClean="0"/>
              <a:pPr>
                <a:defRPr/>
              </a:pPr>
              <a:t>13</a:t>
            </a:fld>
            <a:endParaRPr lang="en-US"/>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3792538" cy="32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466631"/>
            <a:ext cx="3476625" cy="291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173538"/>
            <a:ext cx="3255963"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8225" y="3455988"/>
            <a:ext cx="346710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6" name="Rectangle 6"/>
          <p:cNvSpPr>
            <a:spLocks noChangeArrowheads="1"/>
          </p:cNvSpPr>
          <p:nvPr/>
        </p:nvSpPr>
        <p:spPr bwMode="auto">
          <a:xfrm>
            <a:off x="2743200" y="261938"/>
            <a:ext cx="1905000" cy="36988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IN" b="1"/>
              <a:t>M</a:t>
            </a:r>
            <a:r>
              <a:rPr lang="en-IN" b="1" baseline="-25000"/>
              <a:t>O </a:t>
            </a:r>
            <a:r>
              <a:rPr lang="en-IN" b="1"/>
              <a:t>= - 2610 N-m</a:t>
            </a:r>
          </a:p>
        </p:txBody>
      </p:sp>
      <p:sp>
        <p:nvSpPr>
          <p:cNvPr id="2" name="Date Placeholder 1"/>
          <p:cNvSpPr>
            <a:spLocks noGrp="1"/>
          </p:cNvSpPr>
          <p:nvPr>
            <p:ph type="dt" sz="quarter" idx="10"/>
          </p:nvPr>
        </p:nvSpPr>
        <p:spPr/>
        <p:txBody>
          <a:bodyPr/>
          <a:lstStyle/>
          <a:p>
            <a:pPr>
              <a:defRPr/>
            </a:pPr>
            <a:fld id="{22E37401-CDB8-4834-8503-96BFD1E7289E}"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3"/>
          <p:cNvSpPr txBox="1">
            <a:spLocks noChangeArrowheads="1"/>
          </p:cNvSpPr>
          <p:nvPr/>
        </p:nvSpPr>
        <p:spPr bwMode="auto">
          <a:xfrm>
            <a:off x="457200" y="838200"/>
            <a:ext cx="8305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n-US" sz="2800"/>
              <a:t>The overhanging beam is supported by a pin at </a:t>
            </a:r>
            <a:r>
              <a:rPr lang="en-US" sz="2800">
                <a:solidFill>
                  <a:srgbClr val="FF0000"/>
                </a:solidFill>
              </a:rPr>
              <a:t>A</a:t>
            </a:r>
            <a:r>
              <a:rPr lang="en-US" sz="2800"/>
              <a:t> and the two-force strut </a:t>
            </a:r>
            <a:r>
              <a:rPr lang="en-US" sz="2800">
                <a:solidFill>
                  <a:srgbClr val="FF0000"/>
                </a:solidFill>
              </a:rPr>
              <a:t>BC</a:t>
            </a:r>
            <a:r>
              <a:rPr lang="en-US" sz="2800"/>
              <a:t>. Determine the horizontal and vertical components of reaction at </a:t>
            </a:r>
            <a:r>
              <a:rPr lang="en-US" sz="2800">
                <a:solidFill>
                  <a:srgbClr val="FF0000"/>
                </a:solidFill>
              </a:rPr>
              <a:t>A</a:t>
            </a:r>
            <a:r>
              <a:rPr lang="en-US" sz="2800"/>
              <a:t> and the reaction at </a:t>
            </a:r>
            <a:r>
              <a:rPr lang="en-US" sz="2800">
                <a:solidFill>
                  <a:srgbClr val="FF0000"/>
                </a:solidFill>
              </a:rPr>
              <a:t>B</a:t>
            </a:r>
            <a:r>
              <a:rPr lang="en-US" sz="2800"/>
              <a:t> on the beam.</a:t>
            </a:r>
          </a:p>
        </p:txBody>
      </p:sp>
      <p:pic>
        <p:nvPicPr>
          <p:cNvPr id="74755" name="Picture 2"/>
          <p:cNvPicPr>
            <a:picLocks noChangeAspect="1" noChangeArrowheads="1"/>
          </p:cNvPicPr>
          <p:nvPr/>
        </p:nvPicPr>
        <p:blipFill>
          <a:blip r:embed="rId2">
            <a:extLst>
              <a:ext uri="{28A0092B-C50C-407E-A947-70E740481C1C}">
                <a14:useLocalDpi xmlns:a14="http://schemas.microsoft.com/office/drawing/2010/main" val="0"/>
              </a:ext>
            </a:extLst>
          </a:blip>
          <a:srcRect l="19707" t="14639" r="3575" b="7658"/>
          <a:stretch>
            <a:fillRect/>
          </a:stretch>
        </p:blipFill>
        <p:spPr bwMode="auto">
          <a:xfrm>
            <a:off x="1676400" y="2667000"/>
            <a:ext cx="601821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itle 1"/>
          <p:cNvSpPr>
            <a:spLocks noGrp="1"/>
          </p:cNvSpPr>
          <p:nvPr>
            <p:ph type="title"/>
          </p:nvPr>
        </p:nvSpPr>
        <p:spPr>
          <a:xfrm>
            <a:off x="457200" y="0"/>
            <a:ext cx="2209800" cy="868363"/>
          </a:xfrm>
        </p:spPr>
        <p:txBody>
          <a:bodyPr/>
          <a:lstStyle/>
          <a:p>
            <a:pPr algn="l"/>
            <a:r>
              <a:rPr lang="en-IN" sz="3200" b="1">
                <a:solidFill>
                  <a:srgbClr val="00B050"/>
                </a:solidFill>
              </a:rPr>
              <a:t>Problem 4</a:t>
            </a:r>
          </a:p>
        </p:txBody>
      </p:sp>
      <p:sp>
        <p:nvSpPr>
          <p:cNvPr id="6" name="Slide Number Placeholder 5"/>
          <p:cNvSpPr>
            <a:spLocks noGrp="1"/>
          </p:cNvSpPr>
          <p:nvPr>
            <p:ph type="sldNum" sz="quarter" idx="12"/>
          </p:nvPr>
        </p:nvSpPr>
        <p:spPr/>
        <p:txBody>
          <a:bodyPr/>
          <a:lstStyle/>
          <a:p>
            <a:pPr>
              <a:defRPr/>
            </a:pPr>
            <a:fld id="{884E66FD-57E8-41F7-A0B0-46A68188F34B}" type="slidenum">
              <a:rPr lang="en-US" smtClean="0"/>
              <a:pPr>
                <a:defRPr/>
              </a:pPr>
              <a:t>130</a:t>
            </a:fld>
            <a:endParaRPr lang="en-US"/>
          </a:p>
        </p:txBody>
      </p:sp>
      <p:sp>
        <p:nvSpPr>
          <p:cNvPr id="4" name="Date Placeholder 3"/>
          <p:cNvSpPr>
            <a:spLocks noGrp="1"/>
          </p:cNvSpPr>
          <p:nvPr>
            <p:ph type="dt" sz="quarter" idx="10"/>
          </p:nvPr>
        </p:nvSpPr>
        <p:spPr/>
        <p:txBody>
          <a:bodyPr/>
          <a:lstStyle/>
          <a:p>
            <a:pPr>
              <a:defRPr/>
            </a:pPr>
            <a:fld id="{769F1FCF-176E-4905-A6C4-E7A59D519A1D}" type="datetime1">
              <a:rPr lang="en-US"/>
              <a:pPr>
                <a:defRPr/>
              </a:pPr>
              <a:t>16-Jun-22</a:t>
            </a:fld>
            <a:endParaRPr lang="en-US"/>
          </a:p>
        </p:txBody>
      </p:sp>
      <p:sp>
        <p:nvSpPr>
          <p:cNvPr id="5" name="Footer Placeholder 4"/>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
          <p:cNvSpPr txBox="1">
            <a:spLocks noChangeArrowheads="1"/>
          </p:cNvSpPr>
          <p:nvPr/>
        </p:nvSpPr>
        <p:spPr bwMode="auto">
          <a:xfrm>
            <a:off x="533400" y="762000"/>
            <a:ext cx="8077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n-US" sz="2800"/>
              <a:t>Determine the tension in the cable and the horizontal and vertical components of reaction of the pin </a:t>
            </a:r>
            <a:r>
              <a:rPr lang="en-US" sz="2800">
                <a:solidFill>
                  <a:srgbClr val="FF0000"/>
                </a:solidFill>
              </a:rPr>
              <a:t>A</a:t>
            </a:r>
            <a:r>
              <a:rPr lang="en-US" sz="2800"/>
              <a:t>. The pulley at </a:t>
            </a:r>
            <a:r>
              <a:rPr lang="en-US" sz="2800">
                <a:solidFill>
                  <a:srgbClr val="FF0000"/>
                </a:solidFill>
              </a:rPr>
              <a:t>D</a:t>
            </a:r>
            <a:r>
              <a:rPr lang="en-US" sz="2800"/>
              <a:t> is frictionless and the cylinder weighs </a:t>
            </a:r>
            <a:r>
              <a:rPr lang="en-US" sz="2800">
                <a:solidFill>
                  <a:srgbClr val="FF0000"/>
                </a:solidFill>
              </a:rPr>
              <a:t>80 lb</a:t>
            </a:r>
            <a:r>
              <a:rPr lang="en-US" sz="2800"/>
              <a:t>.</a:t>
            </a:r>
          </a:p>
        </p:txBody>
      </p:sp>
      <p:pic>
        <p:nvPicPr>
          <p:cNvPr id="75779" name="Picture 2"/>
          <p:cNvPicPr>
            <a:picLocks noChangeAspect="1" noChangeArrowheads="1"/>
          </p:cNvPicPr>
          <p:nvPr/>
        </p:nvPicPr>
        <p:blipFill>
          <a:blip r:embed="rId2">
            <a:extLst>
              <a:ext uri="{28A0092B-C50C-407E-A947-70E740481C1C}">
                <a14:useLocalDpi xmlns:a14="http://schemas.microsoft.com/office/drawing/2010/main" val="0"/>
              </a:ext>
            </a:extLst>
          </a:blip>
          <a:srcRect l="28349" t="12659" r="18250" b="7173"/>
          <a:stretch>
            <a:fillRect/>
          </a:stretch>
        </p:blipFill>
        <p:spPr bwMode="auto">
          <a:xfrm>
            <a:off x="1981200" y="2501900"/>
            <a:ext cx="448945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itle 1"/>
          <p:cNvSpPr>
            <a:spLocks noGrp="1"/>
          </p:cNvSpPr>
          <p:nvPr>
            <p:ph type="title"/>
          </p:nvPr>
        </p:nvSpPr>
        <p:spPr>
          <a:xfrm>
            <a:off x="457200" y="0"/>
            <a:ext cx="2209800" cy="868363"/>
          </a:xfrm>
        </p:spPr>
        <p:txBody>
          <a:bodyPr/>
          <a:lstStyle/>
          <a:p>
            <a:pPr algn="l"/>
            <a:r>
              <a:rPr lang="en-IN" sz="3200" b="1">
                <a:solidFill>
                  <a:srgbClr val="00B050"/>
                </a:solidFill>
              </a:rPr>
              <a:t>Problem 5</a:t>
            </a:r>
          </a:p>
        </p:txBody>
      </p:sp>
      <p:sp>
        <p:nvSpPr>
          <p:cNvPr id="6" name="Slide Number Placeholder 5"/>
          <p:cNvSpPr>
            <a:spLocks noGrp="1"/>
          </p:cNvSpPr>
          <p:nvPr>
            <p:ph type="sldNum" sz="quarter" idx="12"/>
          </p:nvPr>
        </p:nvSpPr>
        <p:spPr/>
        <p:txBody>
          <a:bodyPr/>
          <a:lstStyle/>
          <a:p>
            <a:pPr>
              <a:defRPr/>
            </a:pPr>
            <a:fld id="{7D3C37B8-9213-460A-8B0A-5B7E4E046A0D}" type="slidenum">
              <a:rPr lang="en-US" smtClean="0"/>
              <a:pPr>
                <a:defRPr/>
              </a:pPr>
              <a:t>131</a:t>
            </a:fld>
            <a:endParaRPr lang="en-US"/>
          </a:p>
        </p:txBody>
      </p:sp>
      <p:sp>
        <p:nvSpPr>
          <p:cNvPr id="4" name="Date Placeholder 3"/>
          <p:cNvSpPr>
            <a:spLocks noGrp="1"/>
          </p:cNvSpPr>
          <p:nvPr>
            <p:ph type="dt" sz="quarter" idx="10"/>
          </p:nvPr>
        </p:nvSpPr>
        <p:spPr/>
        <p:txBody>
          <a:bodyPr/>
          <a:lstStyle/>
          <a:p>
            <a:pPr>
              <a:defRPr/>
            </a:pPr>
            <a:fld id="{7A5ADD87-AF1A-422E-8C96-85BC29FF3E61}" type="datetime1">
              <a:rPr lang="en-US"/>
              <a:pPr>
                <a:defRPr/>
              </a:pPr>
              <a:t>16-Jun-22</a:t>
            </a:fld>
            <a:endParaRPr lang="en-US"/>
          </a:p>
        </p:txBody>
      </p:sp>
      <p:sp>
        <p:nvSpPr>
          <p:cNvPr id="5" name="Footer Placeholder 4"/>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l="25356" t="28510" r="30785" b="29823"/>
          <a:stretch>
            <a:fillRect/>
          </a:stretch>
        </p:blipFill>
        <p:spPr bwMode="auto">
          <a:xfrm>
            <a:off x="803275" y="1752600"/>
            <a:ext cx="7578725"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57200" y="950913"/>
            <a:ext cx="8153400" cy="954087"/>
          </a:xfrm>
          <a:prstGeom prst="rect">
            <a:avLst/>
          </a:prstGeom>
          <a:noFill/>
        </p:spPr>
        <p:txBody>
          <a:bodyPr>
            <a:spAutoFit/>
          </a:bodyPr>
          <a:lstStyle/>
          <a:p>
            <a:pPr algn="just">
              <a:defRPr/>
            </a:pPr>
            <a:r>
              <a:rPr lang="en-US" sz="2800" dirty="0"/>
              <a:t>For the frame and loading shown in figure, Calculate the reaction forces at supports </a:t>
            </a:r>
            <a:r>
              <a:rPr lang="en-US" sz="2800" dirty="0">
                <a:solidFill>
                  <a:srgbClr val="FF0000"/>
                </a:solidFill>
              </a:rPr>
              <a:t>A</a:t>
            </a:r>
            <a:r>
              <a:rPr lang="en-US" sz="2800" dirty="0"/>
              <a:t> and </a:t>
            </a:r>
            <a:r>
              <a:rPr lang="en-US" sz="2800" dirty="0">
                <a:solidFill>
                  <a:srgbClr val="FF0000"/>
                </a:solidFill>
              </a:rPr>
              <a:t>E</a:t>
            </a:r>
            <a:r>
              <a:rPr lang="en-US" sz="2800" dirty="0"/>
              <a:t>.</a:t>
            </a:r>
            <a:endParaRPr lang="en-US" sz="2800" dirty="0">
              <a:latin typeface="+mj-lt"/>
            </a:endParaRPr>
          </a:p>
        </p:txBody>
      </p:sp>
      <p:sp>
        <p:nvSpPr>
          <p:cNvPr id="76804" name="Title 1"/>
          <p:cNvSpPr>
            <a:spLocks noGrp="1"/>
          </p:cNvSpPr>
          <p:nvPr>
            <p:ph type="title"/>
          </p:nvPr>
        </p:nvSpPr>
        <p:spPr>
          <a:xfrm>
            <a:off x="457200" y="0"/>
            <a:ext cx="2209800" cy="868363"/>
          </a:xfrm>
        </p:spPr>
        <p:txBody>
          <a:bodyPr/>
          <a:lstStyle/>
          <a:p>
            <a:pPr algn="l"/>
            <a:r>
              <a:rPr lang="en-IN" sz="3200" b="1">
                <a:solidFill>
                  <a:srgbClr val="00B050"/>
                </a:solidFill>
              </a:rPr>
              <a:t>Problem 6</a:t>
            </a:r>
          </a:p>
        </p:txBody>
      </p:sp>
      <p:sp>
        <p:nvSpPr>
          <p:cNvPr id="6" name="Slide Number Placeholder 5"/>
          <p:cNvSpPr>
            <a:spLocks noGrp="1"/>
          </p:cNvSpPr>
          <p:nvPr>
            <p:ph type="sldNum" sz="quarter" idx="12"/>
          </p:nvPr>
        </p:nvSpPr>
        <p:spPr/>
        <p:txBody>
          <a:bodyPr/>
          <a:lstStyle/>
          <a:p>
            <a:pPr>
              <a:defRPr/>
            </a:pPr>
            <a:fld id="{80D803CA-074C-4752-B489-2AA4BE33CC49}" type="slidenum">
              <a:rPr lang="en-US" smtClean="0"/>
              <a:pPr>
                <a:defRPr/>
              </a:pPr>
              <a:t>132</a:t>
            </a:fld>
            <a:endParaRPr lang="en-US"/>
          </a:p>
        </p:txBody>
      </p:sp>
      <p:sp>
        <p:nvSpPr>
          <p:cNvPr id="5" name="Date Placeholder 4"/>
          <p:cNvSpPr>
            <a:spLocks noGrp="1"/>
          </p:cNvSpPr>
          <p:nvPr>
            <p:ph type="dt" sz="quarter" idx="10"/>
          </p:nvPr>
        </p:nvSpPr>
        <p:spPr/>
        <p:txBody>
          <a:bodyPr/>
          <a:lstStyle/>
          <a:p>
            <a:pPr>
              <a:defRPr/>
            </a:pPr>
            <a:fld id="{2B0BC073-7F49-4611-8450-528F781942C3}" type="datetime1">
              <a:rPr lang="en-US"/>
              <a:pPr>
                <a:defRPr/>
              </a:pPr>
              <a:t>16-Jun-22</a:t>
            </a:fld>
            <a:endParaRPr lang="en-US"/>
          </a:p>
        </p:txBody>
      </p:sp>
      <p:sp>
        <p:nvSpPr>
          <p:cNvPr id="7" name="Footer Placeholder 6"/>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C3FC8CD-9FF6-430E-B69C-6E5509CB1503}" type="slidenum">
              <a:rPr lang="en-US" smtClean="0"/>
              <a:pPr>
                <a:defRPr/>
              </a:pPr>
              <a:t>133</a:t>
            </a:fld>
            <a:endParaRPr lang="en-US"/>
          </a:p>
        </p:txBody>
      </p:sp>
      <p:pic>
        <p:nvPicPr>
          <p:cNvPr id="778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2398713"/>
            <a:ext cx="8682037"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34963" y="1152525"/>
            <a:ext cx="8153400" cy="523875"/>
          </a:xfrm>
          <a:prstGeom prst="rect">
            <a:avLst/>
          </a:prstGeom>
          <a:noFill/>
        </p:spPr>
        <p:txBody>
          <a:bodyPr>
            <a:spAutoFit/>
          </a:bodyPr>
          <a:lstStyle/>
          <a:p>
            <a:pPr algn="just">
              <a:defRPr/>
            </a:pPr>
            <a:r>
              <a:rPr lang="en-US" sz="2800" dirty="0"/>
              <a:t>Find out the reactions at supports.</a:t>
            </a:r>
            <a:endParaRPr lang="en-US" sz="2800" dirty="0">
              <a:latin typeface="+mj-lt"/>
            </a:endParaRPr>
          </a:p>
        </p:txBody>
      </p:sp>
      <p:sp>
        <p:nvSpPr>
          <p:cNvPr id="77829" name="Title 1"/>
          <p:cNvSpPr txBox="1">
            <a:spLocks/>
          </p:cNvSpPr>
          <p:nvPr/>
        </p:nvSpPr>
        <p:spPr bwMode="auto">
          <a:xfrm>
            <a:off x="457200" y="274638"/>
            <a:ext cx="22098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Problem 7</a:t>
            </a:r>
          </a:p>
        </p:txBody>
      </p:sp>
      <p:sp>
        <p:nvSpPr>
          <p:cNvPr id="5" name="Date Placeholder 4"/>
          <p:cNvSpPr>
            <a:spLocks noGrp="1"/>
          </p:cNvSpPr>
          <p:nvPr>
            <p:ph type="dt" sz="quarter" idx="10"/>
          </p:nvPr>
        </p:nvSpPr>
        <p:spPr/>
        <p:txBody>
          <a:bodyPr/>
          <a:lstStyle/>
          <a:p>
            <a:pPr>
              <a:defRPr/>
            </a:pPr>
            <a:fld id="{4F090DDB-853C-4619-ADC2-61BC7220D587}"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0DAD615-C9A9-43C7-945F-3E9C069D53C2}" type="slidenum">
              <a:rPr lang="en-US" smtClean="0"/>
              <a:pPr>
                <a:defRPr/>
              </a:pPr>
              <a:t>134</a:t>
            </a:fld>
            <a:endParaRPr lang="en-US"/>
          </a:p>
        </p:txBody>
      </p:sp>
      <p:sp>
        <p:nvSpPr>
          <p:cNvPr id="7" name="TextBox 6"/>
          <p:cNvSpPr txBox="1"/>
          <p:nvPr/>
        </p:nvSpPr>
        <p:spPr>
          <a:xfrm>
            <a:off x="334963" y="847725"/>
            <a:ext cx="8153400" cy="523875"/>
          </a:xfrm>
          <a:prstGeom prst="rect">
            <a:avLst/>
          </a:prstGeom>
          <a:noFill/>
        </p:spPr>
        <p:txBody>
          <a:bodyPr>
            <a:spAutoFit/>
          </a:bodyPr>
          <a:lstStyle/>
          <a:p>
            <a:pPr algn="just">
              <a:defRPr/>
            </a:pPr>
            <a:r>
              <a:rPr lang="en-US" sz="2800" dirty="0"/>
              <a:t>Find out the reactions at supports.</a:t>
            </a:r>
            <a:endParaRPr lang="en-US" sz="2800" dirty="0">
              <a:latin typeface="+mj-lt"/>
            </a:endParaRPr>
          </a:p>
        </p:txBody>
      </p:sp>
      <p:sp>
        <p:nvSpPr>
          <p:cNvPr id="78852" name="Title 1"/>
          <p:cNvSpPr txBox="1">
            <a:spLocks/>
          </p:cNvSpPr>
          <p:nvPr/>
        </p:nvSpPr>
        <p:spPr bwMode="auto">
          <a:xfrm>
            <a:off x="457200" y="231775"/>
            <a:ext cx="21336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Problem 8</a:t>
            </a:r>
          </a:p>
        </p:txBody>
      </p:sp>
      <p:pic>
        <p:nvPicPr>
          <p:cNvPr id="7885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4963"/>
            <a:ext cx="6632575" cy="464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quarter" idx="10"/>
          </p:nvPr>
        </p:nvSpPr>
        <p:spPr/>
        <p:txBody>
          <a:bodyPr/>
          <a:lstStyle/>
          <a:p>
            <a:pPr>
              <a:defRPr/>
            </a:pPr>
            <a:fld id="{E639B9F4-C69D-47A3-9278-20A67EAA43FE}"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6CFBC54-6D4F-4EF2-BCF6-71F1FDA32A4F}" type="slidenum">
              <a:rPr lang="en-US" smtClean="0"/>
              <a:pPr>
                <a:defRPr/>
              </a:pPr>
              <a:t>135</a:t>
            </a:fld>
            <a:endParaRPr lang="en-US"/>
          </a:p>
        </p:txBody>
      </p:sp>
      <p:sp>
        <p:nvSpPr>
          <p:cNvPr id="7" name="TextBox 6"/>
          <p:cNvSpPr txBox="1"/>
          <p:nvPr/>
        </p:nvSpPr>
        <p:spPr>
          <a:xfrm>
            <a:off x="334963" y="606425"/>
            <a:ext cx="8153400" cy="523875"/>
          </a:xfrm>
          <a:prstGeom prst="rect">
            <a:avLst/>
          </a:prstGeom>
          <a:noFill/>
        </p:spPr>
        <p:txBody>
          <a:bodyPr>
            <a:spAutoFit/>
          </a:bodyPr>
          <a:lstStyle/>
          <a:p>
            <a:pPr algn="just">
              <a:defRPr/>
            </a:pPr>
            <a:r>
              <a:rPr lang="en-US" sz="2800" dirty="0"/>
              <a:t>Find out the reactions at supports.</a:t>
            </a:r>
            <a:endParaRPr lang="en-US" sz="2800" dirty="0">
              <a:latin typeface="+mj-lt"/>
            </a:endParaRPr>
          </a:p>
        </p:txBody>
      </p:sp>
      <p:sp>
        <p:nvSpPr>
          <p:cNvPr id="79876" name="Title 1"/>
          <p:cNvSpPr txBox="1">
            <a:spLocks/>
          </p:cNvSpPr>
          <p:nvPr/>
        </p:nvSpPr>
        <p:spPr bwMode="auto">
          <a:xfrm>
            <a:off x="457200" y="0"/>
            <a:ext cx="20574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Problem 9</a:t>
            </a:r>
          </a:p>
        </p:txBody>
      </p:sp>
      <p:pic>
        <p:nvPicPr>
          <p:cNvPr id="7987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371600"/>
            <a:ext cx="5480050" cy="496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quarter" idx="10"/>
          </p:nvPr>
        </p:nvSpPr>
        <p:spPr/>
        <p:txBody>
          <a:bodyPr/>
          <a:lstStyle/>
          <a:p>
            <a:pPr>
              <a:defRPr/>
            </a:pPr>
            <a:fld id="{F99A20D0-E782-471C-BF87-0DE7F79B6D1C}"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CBCA165-E1D8-4AD3-966D-CF1AF88F63A9}" type="slidenum">
              <a:rPr lang="en-US" smtClean="0"/>
              <a:pPr>
                <a:defRPr/>
              </a:pPr>
              <a:t>136</a:t>
            </a:fld>
            <a:endParaRPr lang="en-US"/>
          </a:p>
        </p:txBody>
      </p:sp>
      <p:pic>
        <p:nvPicPr>
          <p:cNvPr id="808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09800"/>
            <a:ext cx="86201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34963" y="1076325"/>
            <a:ext cx="8153400" cy="523875"/>
          </a:xfrm>
          <a:prstGeom prst="rect">
            <a:avLst/>
          </a:prstGeom>
          <a:noFill/>
        </p:spPr>
        <p:txBody>
          <a:bodyPr>
            <a:spAutoFit/>
          </a:bodyPr>
          <a:lstStyle/>
          <a:p>
            <a:pPr algn="just">
              <a:defRPr/>
            </a:pPr>
            <a:r>
              <a:rPr lang="en-US" sz="2800" dirty="0"/>
              <a:t>Find out the reactions at supports.</a:t>
            </a:r>
            <a:endParaRPr lang="en-US" sz="2800" dirty="0">
              <a:latin typeface="+mj-lt"/>
            </a:endParaRPr>
          </a:p>
        </p:txBody>
      </p:sp>
      <p:sp>
        <p:nvSpPr>
          <p:cNvPr id="80901" name="Title 1"/>
          <p:cNvSpPr txBox="1">
            <a:spLocks/>
          </p:cNvSpPr>
          <p:nvPr/>
        </p:nvSpPr>
        <p:spPr bwMode="auto">
          <a:xfrm>
            <a:off x="457200" y="228600"/>
            <a:ext cx="22860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Problem 10</a:t>
            </a:r>
          </a:p>
        </p:txBody>
      </p:sp>
      <p:sp>
        <p:nvSpPr>
          <p:cNvPr id="5" name="Date Placeholder 4"/>
          <p:cNvSpPr>
            <a:spLocks noGrp="1"/>
          </p:cNvSpPr>
          <p:nvPr>
            <p:ph type="dt" sz="quarter" idx="10"/>
          </p:nvPr>
        </p:nvSpPr>
        <p:spPr/>
        <p:txBody>
          <a:bodyPr/>
          <a:lstStyle/>
          <a:p>
            <a:pPr>
              <a:defRPr/>
            </a:pPr>
            <a:fld id="{57DEA30B-19FC-41E3-8362-F2177E24B794}" type="datetime1">
              <a:rPr lang="en-US"/>
              <a:pPr>
                <a:defRPr/>
              </a:pPr>
              <a:t>16-Jun-22</a:t>
            </a:fld>
            <a:endParaRPr lang="en-US"/>
          </a:p>
        </p:txBody>
      </p:sp>
      <p:sp>
        <p:nvSpPr>
          <p:cNvPr id="7" name="Footer Placeholder 6"/>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p:txBody>
          <a:bodyPr/>
          <a:lstStyle/>
          <a:p>
            <a:r>
              <a:rPr lang="en-US"/>
              <a:t>4 - </a:t>
            </a:r>
            <a:fld id="{9B645DF1-AE74-4CFA-ABB9-AB31B4FC0FDC}" type="slidenum">
              <a:rPr lang="en-US"/>
              <a:pPr/>
              <a:t>14</a:t>
            </a:fld>
            <a:endParaRPr lang="en-US"/>
          </a:p>
        </p:txBody>
      </p:sp>
      <p:sp>
        <p:nvSpPr>
          <p:cNvPr id="6146" name="Rectangle 2"/>
          <p:cNvSpPr>
            <a:spLocks noGrp="1" noChangeArrowheads="1"/>
          </p:cNvSpPr>
          <p:nvPr>
            <p:ph type="title"/>
          </p:nvPr>
        </p:nvSpPr>
        <p:spPr>
          <a:ln/>
        </p:spPr>
        <p:txBody>
          <a:bodyPr/>
          <a:lstStyle/>
          <a:p>
            <a:r>
              <a:rPr lang="en-US"/>
              <a:t>Free-Body Diagram</a:t>
            </a:r>
          </a:p>
        </p:txBody>
      </p:sp>
      <p:grpSp>
        <p:nvGrpSpPr>
          <p:cNvPr id="6163" name="Group 19"/>
          <p:cNvGrpSpPr>
            <a:grpSpLocks/>
          </p:cNvGrpSpPr>
          <p:nvPr/>
        </p:nvGrpSpPr>
        <p:grpSpPr bwMode="auto">
          <a:xfrm>
            <a:off x="285750" y="982663"/>
            <a:ext cx="8572500" cy="2640012"/>
            <a:chOff x="216" y="566"/>
            <a:chExt cx="5400" cy="1663"/>
          </a:xfrm>
        </p:grpSpPr>
        <p:sp>
          <p:nvSpPr>
            <p:cNvPr id="6153" name="Text Box 9"/>
            <p:cNvSpPr txBox="1">
              <a:spLocks noChangeArrowheads="1"/>
            </p:cNvSpPr>
            <p:nvPr/>
          </p:nvSpPr>
          <p:spPr bwMode="auto">
            <a:xfrm>
              <a:off x="2496" y="612"/>
              <a:ext cx="3120"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b="0"/>
                <a:t>First step in the static equilibrium analysis of a rigid body is identification of all forces acting on the body with a </a:t>
              </a:r>
              <a:r>
                <a:rPr lang="en-US" sz="1800" b="0" i="1"/>
                <a:t>free-body</a:t>
              </a:r>
              <a:r>
                <a:rPr lang="en-US" sz="1800" b="0"/>
                <a:t> diagram.</a:t>
              </a:r>
            </a:p>
          </p:txBody>
        </p:sp>
        <p:pic>
          <p:nvPicPr>
            <p:cNvPr id="6158" name="Picture 14"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 y="566"/>
              <a:ext cx="2114" cy="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164" name="Group 20"/>
          <p:cNvGrpSpPr>
            <a:grpSpLocks/>
          </p:cNvGrpSpPr>
          <p:nvPr/>
        </p:nvGrpSpPr>
        <p:grpSpPr bwMode="auto">
          <a:xfrm>
            <a:off x="404813" y="2109788"/>
            <a:ext cx="8334375" cy="4202112"/>
            <a:chOff x="222" y="1307"/>
            <a:chExt cx="5250" cy="2647"/>
          </a:xfrm>
        </p:grpSpPr>
        <p:sp>
          <p:nvSpPr>
            <p:cNvPr id="6155" name="Text Box 11"/>
            <p:cNvSpPr txBox="1">
              <a:spLocks noChangeArrowheads="1"/>
            </p:cNvSpPr>
            <p:nvPr/>
          </p:nvSpPr>
          <p:spPr bwMode="auto">
            <a:xfrm>
              <a:off x="2496" y="1307"/>
              <a:ext cx="297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1800" b="0"/>
                <a:t>Select the extent of the free-body and detach it from the ground and all other bodies.</a:t>
              </a:r>
            </a:p>
          </p:txBody>
        </p:sp>
        <p:pic>
          <p:nvPicPr>
            <p:cNvPr id="6159" name="Picture 1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 y="2340"/>
              <a:ext cx="2266" cy="1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60" name="Text Box 16"/>
          <p:cNvSpPr txBox="1">
            <a:spLocks noChangeArrowheads="1"/>
          </p:cNvSpPr>
          <p:nvPr/>
        </p:nvSpPr>
        <p:spPr bwMode="auto">
          <a:xfrm>
            <a:off x="3962400" y="5664200"/>
            <a:ext cx="4656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1800" b="0"/>
              <a:t>Include the dimensions necessary to compute the moments of the forces.</a:t>
            </a:r>
          </a:p>
        </p:txBody>
      </p:sp>
      <p:sp>
        <p:nvSpPr>
          <p:cNvPr id="6161" name="Text Box 17"/>
          <p:cNvSpPr txBox="1">
            <a:spLocks noChangeArrowheads="1"/>
          </p:cNvSpPr>
          <p:nvPr/>
        </p:nvSpPr>
        <p:spPr bwMode="auto">
          <a:xfrm>
            <a:off x="3962400" y="4010025"/>
            <a:ext cx="47498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1800" b="0" dirty="0"/>
              <a:t>Indicate point of application and assumed direction of unknown applied forces.  These usually consist of reactions through which the ground and other bodies oppose the possible motion of the rigid body.</a:t>
            </a:r>
          </a:p>
        </p:txBody>
      </p:sp>
      <p:sp>
        <p:nvSpPr>
          <p:cNvPr id="6162" name="Text Box 18"/>
          <p:cNvSpPr txBox="1">
            <a:spLocks noChangeArrowheads="1"/>
          </p:cNvSpPr>
          <p:nvPr/>
        </p:nvSpPr>
        <p:spPr bwMode="auto">
          <a:xfrm>
            <a:off x="3962400" y="2905125"/>
            <a:ext cx="475138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1800" b="0"/>
              <a:t>Indicate point of application, magnitude, and direction of external forces, including the rigid body weight.</a:t>
            </a:r>
          </a:p>
        </p:txBody>
      </p:sp>
    </p:spTree>
    <p:extLst>
      <p:ext uri="{BB962C8B-B14F-4D97-AF65-F5344CB8AC3E}">
        <p14:creationId xmlns:p14="http://schemas.microsoft.com/office/powerpoint/2010/main" val="2968370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1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6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0" grpId="0" autoUpdateAnimBg="0"/>
      <p:bldP spid="6161" grpId="0" autoUpdateAnimBg="0"/>
      <p:bldP spid="616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4 - </a:t>
            </a:r>
            <a:fld id="{F7EA1A02-EB3E-4E5E-869C-B565076A1353}" type="slidenum">
              <a:rPr lang="en-US"/>
              <a:pPr/>
              <a:t>15</a:t>
            </a:fld>
            <a:endParaRPr lang="en-US"/>
          </a:p>
        </p:txBody>
      </p:sp>
      <p:sp>
        <p:nvSpPr>
          <p:cNvPr id="7170" name="Rectangle 2"/>
          <p:cNvSpPr>
            <a:spLocks noGrp="1" noChangeArrowheads="1"/>
          </p:cNvSpPr>
          <p:nvPr>
            <p:ph type="title"/>
          </p:nvPr>
        </p:nvSpPr>
        <p:spPr>
          <a:xfrm>
            <a:off x="288925" y="476250"/>
            <a:ext cx="8855075" cy="879475"/>
          </a:xfrm>
          <a:ln/>
        </p:spPr>
        <p:txBody>
          <a:bodyPr/>
          <a:lstStyle/>
          <a:p>
            <a:r>
              <a:rPr lang="en-US" sz="3600" dirty="0"/>
              <a:t>Reactions at Supports and Connections for a Two-Dimensional Structure</a:t>
            </a:r>
          </a:p>
        </p:txBody>
      </p:sp>
      <p:sp>
        <p:nvSpPr>
          <p:cNvPr id="7176" name="Text Box 8"/>
          <p:cNvSpPr txBox="1">
            <a:spLocks noChangeArrowheads="1"/>
          </p:cNvSpPr>
          <p:nvPr/>
        </p:nvSpPr>
        <p:spPr bwMode="auto">
          <a:xfrm>
            <a:off x="6019800" y="1600200"/>
            <a:ext cx="28956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marL="460375">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1800" b="0" dirty="0"/>
              <a:t>Reactions equivalent to a force with known line of action.</a:t>
            </a:r>
          </a:p>
        </p:txBody>
      </p:sp>
      <p:pic>
        <p:nvPicPr>
          <p:cNvPr id="7180" name="Picture 12"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1454150"/>
            <a:ext cx="5335587"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9305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p:txBody>
          <a:bodyPr/>
          <a:lstStyle/>
          <a:p>
            <a:r>
              <a:rPr lang="en-US"/>
              <a:t>4 - </a:t>
            </a:r>
            <a:fld id="{579D270B-9AA5-4476-922F-984BDEC21BF5}" type="slidenum">
              <a:rPr lang="en-US"/>
              <a:pPr/>
              <a:t>16</a:t>
            </a:fld>
            <a:endParaRPr lang="en-US"/>
          </a:p>
        </p:txBody>
      </p:sp>
      <p:sp>
        <p:nvSpPr>
          <p:cNvPr id="23555" name="Rectangle 3"/>
          <p:cNvSpPr>
            <a:spLocks noGrp="1" noChangeArrowheads="1"/>
          </p:cNvSpPr>
          <p:nvPr>
            <p:ph type="title"/>
          </p:nvPr>
        </p:nvSpPr>
        <p:spPr>
          <a:xfrm>
            <a:off x="282575" y="474663"/>
            <a:ext cx="8861425" cy="820737"/>
          </a:xfrm>
          <a:ln/>
        </p:spPr>
        <p:txBody>
          <a:bodyPr/>
          <a:lstStyle/>
          <a:p>
            <a:r>
              <a:rPr lang="en-US" sz="3200" dirty="0"/>
              <a:t>Reactions at Supports and Connections for a Two-Dimensional Structure</a:t>
            </a:r>
          </a:p>
        </p:txBody>
      </p:sp>
      <p:grpSp>
        <p:nvGrpSpPr>
          <p:cNvPr id="23570" name="Group 18"/>
          <p:cNvGrpSpPr>
            <a:grpSpLocks/>
          </p:cNvGrpSpPr>
          <p:nvPr/>
        </p:nvGrpSpPr>
        <p:grpSpPr bwMode="auto">
          <a:xfrm>
            <a:off x="393653" y="2107146"/>
            <a:ext cx="8759825" cy="1808162"/>
            <a:chOff x="242" y="894"/>
            <a:chExt cx="5518" cy="1139"/>
          </a:xfrm>
        </p:grpSpPr>
        <p:sp>
          <p:nvSpPr>
            <p:cNvPr id="23558" name="Text Box 6"/>
            <p:cNvSpPr txBox="1">
              <a:spLocks noChangeArrowheads="1"/>
            </p:cNvSpPr>
            <p:nvPr/>
          </p:nvSpPr>
          <p:spPr bwMode="auto">
            <a:xfrm>
              <a:off x="3840" y="936"/>
              <a:ext cx="1920"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1800" b="0"/>
                <a:t>Reactions equivalent to a force of unknown direction and magnitude.</a:t>
              </a:r>
            </a:p>
          </p:txBody>
        </p:sp>
        <p:pic>
          <p:nvPicPr>
            <p:cNvPr id="23568" name="Picture 16"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 y="894"/>
              <a:ext cx="3476" cy="1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3571" name="Group 19"/>
          <p:cNvGrpSpPr>
            <a:grpSpLocks/>
          </p:cNvGrpSpPr>
          <p:nvPr/>
        </p:nvGrpSpPr>
        <p:grpSpPr bwMode="auto">
          <a:xfrm>
            <a:off x="384175" y="3846773"/>
            <a:ext cx="8507413" cy="1816100"/>
            <a:chOff x="242" y="2017"/>
            <a:chExt cx="5359" cy="1144"/>
          </a:xfrm>
        </p:grpSpPr>
        <p:sp>
          <p:nvSpPr>
            <p:cNvPr id="23560" name="Text Box 8"/>
            <p:cNvSpPr txBox="1">
              <a:spLocks noChangeArrowheads="1"/>
            </p:cNvSpPr>
            <p:nvPr/>
          </p:nvSpPr>
          <p:spPr bwMode="auto">
            <a:xfrm>
              <a:off x="3825" y="2038"/>
              <a:ext cx="1776"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1800" b="0"/>
                <a:t>Reactions equivalent to a force of unknown direction and magnitude and a couple.of unknown magnitude</a:t>
              </a:r>
            </a:p>
          </p:txBody>
        </p:sp>
        <p:pic>
          <p:nvPicPr>
            <p:cNvPr id="23569" name="Picture 1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 y="2017"/>
              <a:ext cx="3494" cy="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25538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p:cNvSpPr>
            <a:spLocks noGrp="1"/>
          </p:cNvSpPr>
          <p:nvPr>
            <p:ph type="sldNum" sz="quarter" idx="10"/>
          </p:nvPr>
        </p:nvSpPr>
        <p:spPr/>
        <p:txBody>
          <a:bodyPr/>
          <a:lstStyle/>
          <a:p>
            <a:r>
              <a:rPr lang="en-US"/>
              <a:t>4 - </a:t>
            </a:r>
            <a:fld id="{8CCC6E35-65D1-4908-BDCA-B2B55E9DD60C}" type="slidenum">
              <a:rPr lang="en-US"/>
              <a:pPr/>
              <a:t>17</a:t>
            </a:fld>
            <a:endParaRPr lang="en-US"/>
          </a:p>
        </p:txBody>
      </p:sp>
      <p:sp>
        <p:nvSpPr>
          <p:cNvPr id="8194" name="Rectangle 2"/>
          <p:cNvSpPr>
            <a:spLocks noGrp="1" noChangeArrowheads="1"/>
          </p:cNvSpPr>
          <p:nvPr>
            <p:ph type="title"/>
          </p:nvPr>
        </p:nvSpPr>
        <p:spPr>
          <a:xfrm>
            <a:off x="485775" y="23269"/>
            <a:ext cx="8229600" cy="1143000"/>
          </a:xfrm>
          <a:ln/>
        </p:spPr>
        <p:txBody>
          <a:bodyPr/>
          <a:lstStyle/>
          <a:p>
            <a:r>
              <a:rPr lang="en-US" sz="3200" dirty="0"/>
              <a:t>Equilibrium of a Rigid Body in Two Dimensions</a:t>
            </a:r>
          </a:p>
        </p:txBody>
      </p:sp>
      <p:pic>
        <p:nvPicPr>
          <p:cNvPr id="8201" name="Picture 9"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 y="1228725"/>
            <a:ext cx="3349625"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10" name="Group 18"/>
          <p:cNvGrpSpPr>
            <a:grpSpLocks/>
          </p:cNvGrpSpPr>
          <p:nvPr/>
        </p:nvGrpSpPr>
        <p:grpSpPr bwMode="auto">
          <a:xfrm>
            <a:off x="3798888" y="1068388"/>
            <a:ext cx="5141912" cy="1093787"/>
            <a:chOff x="2401" y="681"/>
            <a:chExt cx="3239" cy="689"/>
          </a:xfrm>
        </p:grpSpPr>
        <p:sp>
          <p:nvSpPr>
            <p:cNvPr id="8202" name="Text Box 10"/>
            <p:cNvSpPr txBox="1">
              <a:spLocks noChangeArrowheads="1"/>
            </p:cNvSpPr>
            <p:nvPr/>
          </p:nvSpPr>
          <p:spPr bwMode="auto">
            <a:xfrm>
              <a:off x="2401" y="681"/>
              <a:ext cx="323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dirty="0"/>
                <a:t>For all forces and moments acting on a two-dimensional structure,</a:t>
              </a:r>
            </a:p>
          </p:txBody>
        </p:sp>
        <p:graphicFrame>
          <p:nvGraphicFramePr>
            <p:cNvPr id="8203" name="Object 11"/>
            <p:cNvGraphicFramePr>
              <a:graphicFrameLocks noChangeAspect="1"/>
            </p:cNvGraphicFramePr>
            <p:nvPr/>
          </p:nvGraphicFramePr>
          <p:xfrm>
            <a:off x="2622" y="1138"/>
            <a:ext cx="2312" cy="232"/>
          </p:xfrm>
          <a:graphic>
            <a:graphicData uri="http://schemas.openxmlformats.org/presentationml/2006/ole">
              <mc:AlternateContent xmlns:mc="http://schemas.openxmlformats.org/markup-compatibility/2006">
                <mc:Choice xmlns:v="urn:schemas-microsoft-com:vml" Requires="v">
                  <p:oleObj spid="_x0000_s4097" name="Equation" r:id="rId4" imgW="3670200" imgH="368280" progId="Equation.3">
                    <p:embed/>
                  </p:oleObj>
                </mc:Choice>
                <mc:Fallback>
                  <p:oleObj name="Equation" r:id="rId4" imgW="3670200" imgH="368280" progId="Equation.3">
                    <p:embed/>
                    <p:pic>
                      <p:nvPicPr>
                        <p:cNvPr id="8203"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2" y="1138"/>
                          <a:ext cx="231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11" name="Group 19"/>
          <p:cNvGrpSpPr>
            <a:grpSpLocks/>
          </p:cNvGrpSpPr>
          <p:nvPr/>
        </p:nvGrpSpPr>
        <p:grpSpPr bwMode="auto">
          <a:xfrm>
            <a:off x="3798888" y="2417763"/>
            <a:ext cx="5035550" cy="1557337"/>
            <a:chOff x="2393" y="1556"/>
            <a:chExt cx="3172" cy="981"/>
          </a:xfrm>
        </p:grpSpPr>
        <p:sp>
          <p:nvSpPr>
            <p:cNvPr id="8204" name="Text Box 12"/>
            <p:cNvSpPr txBox="1">
              <a:spLocks noChangeArrowheads="1"/>
            </p:cNvSpPr>
            <p:nvPr/>
          </p:nvSpPr>
          <p:spPr bwMode="auto">
            <a:xfrm>
              <a:off x="2401" y="1556"/>
              <a:ext cx="31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marL="627063">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a:t>Equations of equilibrium become</a:t>
              </a:r>
            </a:p>
          </p:txBody>
        </p:sp>
        <p:graphicFrame>
          <p:nvGraphicFramePr>
            <p:cNvPr id="8205" name="Object 13"/>
            <p:cNvGraphicFramePr>
              <a:graphicFrameLocks noChangeAspect="1"/>
            </p:cNvGraphicFramePr>
            <p:nvPr/>
          </p:nvGraphicFramePr>
          <p:xfrm>
            <a:off x="2622" y="1857"/>
            <a:ext cx="2104" cy="232"/>
          </p:xfrm>
          <a:graphic>
            <a:graphicData uri="http://schemas.openxmlformats.org/presentationml/2006/ole">
              <mc:AlternateContent xmlns:mc="http://schemas.openxmlformats.org/markup-compatibility/2006">
                <mc:Choice xmlns:v="urn:schemas-microsoft-com:vml" Requires="v">
                  <p:oleObj spid="_x0000_s4098" name="Equation" r:id="rId6" imgW="3340080" imgH="368280" progId="Equation.3">
                    <p:embed/>
                  </p:oleObj>
                </mc:Choice>
                <mc:Fallback>
                  <p:oleObj name="Equation" r:id="rId6" imgW="3340080" imgH="368280" progId="Equation.3">
                    <p:embed/>
                    <p:pic>
                      <p:nvPicPr>
                        <p:cNvPr id="8205"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2" y="1857"/>
                          <a:ext cx="210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6" name="Text Box 14"/>
            <p:cNvSpPr txBox="1">
              <a:spLocks noChangeArrowheads="1"/>
            </p:cNvSpPr>
            <p:nvPr/>
          </p:nvSpPr>
          <p:spPr bwMode="auto">
            <a:xfrm>
              <a:off x="2393" y="2095"/>
              <a:ext cx="298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pPr>
              <a:r>
                <a:rPr lang="en-US" sz="2000" b="0" dirty="0"/>
                <a:t>	where </a:t>
              </a:r>
              <a:r>
                <a:rPr lang="en-US" sz="2000" b="0" i="1" dirty="0"/>
                <a:t>A</a:t>
              </a:r>
              <a:r>
                <a:rPr lang="en-US" sz="2000" b="0" dirty="0"/>
                <a:t> is any point in the plane of the structure.</a:t>
              </a:r>
            </a:p>
          </p:txBody>
        </p:sp>
      </p:grpSp>
      <p:sp>
        <p:nvSpPr>
          <p:cNvPr id="8207" name="Text Box 15"/>
          <p:cNvSpPr txBox="1">
            <a:spLocks noChangeArrowheads="1"/>
          </p:cNvSpPr>
          <p:nvPr/>
        </p:nvSpPr>
        <p:spPr bwMode="auto">
          <a:xfrm>
            <a:off x="3798888" y="4230688"/>
            <a:ext cx="49164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dirty="0"/>
              <a:t>The 3 equations can be solved for no more than 3 unknowns.</a:t>
            </a:r>
          </a:p>
        </p:txBody>
      </p:sp>
      <p:grpSp>
        <p:nvGrpSpPr>
          <p:cNvPr id="8212" name="Group 20"/>
          <p:cNvGrpSpPr>
            <a:grpSpLocks/>
          </p:cNvGrpSpPr>
          <p:nvPr/>
        </p:nvGrpSpPr>
        <p:grpSpPr bwMode="auto">
          <a:xfrm>
            <a:off x="3798888" y="5189538"/>
            <a:ext cx="5105400" cy="1038225"/>
            <a:chOff x="2401" y="3202"/>
            <a:chExt cx="3216" cy="654"/>
          </a:xfrm>
        </p:grpSpPr>
        <p:sp>
          <p:nvSpPr>
            <p:cNvPr id="8208" name="Text Box 16"/>
            <p:cNvSpPr txBox="1">
              <a:spLocks noChangeArrowheads="1"/>
            </p:cNvSpPr>
            <p:nvPr/>
          </p:nvSpPr>
          <p:spPr bwMode="auto">
            <a:xfrm>
              <a:off x="2401" y="3202"/>
              <a:ext cx="321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dirty="0"/>
                <a:t>The 3 equations can not be augmented with additional equations, but they can be replaced</a:t>
              </a:r>
            </a:p>
          </p:txBody>
        </p:sp>
        <p:graphicFrame>
          <p:nvGraphicFramePr>
            <p:cNvPr id="8209" name="Object 17"/>
            <p:cNvGraphicFramePr>
              <a:graphicFrameLocks noChangeAspect="1"/>
            </p:cNvGraphicFramePr>
            <p:nvPr/>
          </p:nvGraphicFramePr>
          <p:xfrm>
            <a:off x="2622" y="3648"/>
            <a:ext cx="2176" cy="208"/>
          </p:xfrm>
          <a:graphic>
            <a:graphicData uri="http://schemas.openxmlformats.org/presentationml/2006/ole">
              <mc:AlternateContent xmlns:mc="http://schemas.openxmlformats.org/markup-compatibility/2006">
                <mc:Choice xmlns:v="urn:schemas-microsoft-com:vml" Requires="v">
                  <p:oleObj spid="_x0000_s4099" name="Equation" r:id="rId8" imgW="3454200" imgH="330120" progId="Equation.3">
                    <p:embed/>
                  </p:oleObj>
                </mc:Choice>
                <mc:Fallback>
                  <p:oleObj name="Equation" r:id="rId8" imgW="3454200" imgH="330120" progId="Equation.3">
                    <p:embed/>
                    <p:pic>
                      <p:nvPicPr>
                        <p:cNvPr id="8209"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2" y="3648"/>
                          <a:ext cx="217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5573500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p:txBody>
          <a:bodyPr/>
          <a:lstStyle/>
          <a:p>
            <a:r>
              <a:rPr lang="en-US"/>
              <a:t>4 - </a:t>
            </a:r>
            <a:fld id="{0BF14CA7-7609-43FA-876D-6C821F521E3E}" type="slidenum">
              <a:rPr lang="en-US"/>
              <a:pPr/>
              <a:t>18</a:t>
            </a:fld>
            <a:endParaRPr lang="en-US"/>
          </a:p>
        </p:txBody>
      </p:sp>
      <p:sp>
        <p:nvSpPr>
          <p:cNvPr id="9218" name="Rectangle 2"/>
          <p:cNvSpPr>
            <a:spLocks noGrp="1" noChangeArrowheads="1"/>
          </p:cNvSpPr>
          <p:nvPr>
            <p:ph type="title"/>
          </p:nvPr>
        </p:nvSpPr>
        <p:spPr>
          <a:xfrm>
            <a:off x="288925" y="458788"/>
            <a:ext cx="8855075" cy="457200"/>
          </a:xfrm>
          <a:ln/>
        </p:spPr>
        <p:txBody>
          <a:bodyPr/>
          <a:lstStyle/>
          <a:p>
            <a:r>
              <a:rPr lang="en-US"/>
              <a:t>Statically </a:t>
            </a:r>
            <a:r>
              <a:rPr lang="en-US" sz="2700"/>
              <a:t>Indeterminate</a:t>
            </a:r>
            <a:r>
              <a:rPr lang="en-US"/>
              <a:t> Reactions</a:t>
            </a:r>
          </a:p>
        </p:txBody>
      </p:sp>
      <p:grpSp>
        <p:nvGrpSpPr>
          <p:cNvPr id="9232" name="Group 16"/>
          <p:cNvGrpSpPr>
            <a:grpSpLocks/>
          </p:cNvGrpSpPr>
          <p:nvPr/>
        </p:nvGrpSpPr>
        <p:grpSpPr bwMode="auto">
          <a:xfrm>
            <a:off x="360363" y="981075"/>
            <a:ext cx="2681287" cy="5184775"/>
            <a:chOff x="227" y="618"/>
            <a:chExt cx="1689" cy="3266"/>
          </a:xfrm>
        </p:grpSpPr>
        <p:pic>
          <p:nvPicPr>
            <p:cNvPr id="9225" name="Picture 9"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 y="618"/>
              <a:ext cx="1689" cy="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9" name="Text Box 13"/>
            <p:cNvSpPr txBox="1">
              <a:spLocks noChangeArrowheads="1"/>
            </p:cNvSpPr>
            <p:nvPr/>
          </p:nvSpPr>
          <p:spPr bwMode="auto">
            <a:xfrm>
              <a:off x="256" y="3442"/>
              <a:ext cx="163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a:t>More unknowns than equations</a:t>
              </a:r>
            </a:p>
          </p:txBody>
        </p:sp>
      </p:grpSp>
      <p:grpSp>
        <p:nvGrpSpPr>
          <p:cNvPr id="9233" name="Group 17"/>
          <p:cNvGrpSpPr>
            <a:grpSpLocks/>
          </p:cNvGrpSpPr>
          <p:nvPr/>
        </p:nvGrpSpPr>
        <p:grpSpPr bwMode="auto">
          <a:xfrm>
            <a:off x="3162300" y="931863"/>
            <a:ext cx="2790825" cy="5573712"/>
            <a:chOff x="1999" y="550"/>
            <a:chExt cx="1758" cy="3511"/>
          </a:xfrm>
        </p:grpSpPr>
        <p:pic>
          <p:nvPicPr>
            <p:cNvPr id="9227" name="Picture 11"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 y="550"/>
              <a:ext cx="1618" cy="2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0" name="Text Box 14"/>
            <p:cNvSpPr txBox="1">
              <a:spLocks noChangeArrowheads="1"/>
            </p:cNvSpPr>
            <p:nvPr/>
          </p:nvSpPr>
          <p:spPr bwMode="auto">
            <a:xfrm>
              <a:off x="1999" y="3427"/>
              <a:ext cx="1758"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a:t>Fewer unknowns than equations, partially constrained</a:t>
              </a:r>
            </a:p>
          </p:txBody>
        </p:sp>
      </p:grpSp>
      <p:grpSp>
        <p:nvGrpSpPr>
          <p:cNvPr id="9234" name="Group 18"/>
          <p:cNvGrpSpPr>
            <a:grpSpLocks/>
          </p:cNvGrpSpPr>
          <p:nvPr/>
        </p:nvGrpSpPr>
        <p:grpSpPr bwMode="auto">
          <a:xfrm>
            <a:off x="5865813" y="974725"/>
            <a:ext cx="3052762" cy="5495925"/>
            <a:chOff x="3695" y="614"/>
            <a:chExt cx="1923" cy="3462"/>
          </a:xfrm>
        </p:grpSpPr>
        <p:pic>
          <p:nvPicPr>
            <p:cNvPr id="9228" name="Picture 12"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 y="614"/>
              <a:ext cx="1552" cy="2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1" name="Text Box 15"/>
            <p:cNvSpPr txBox="1">
              <a:spLocks noChangeArrowheads="1"/>
            </p:cNvSpPr>
            <p:nvPr/>
          </p:nvSpPr>
          <p:spPr bwMode="auto">
            <a:xfrm>
              <a:off x="3695" y="3442"/>
              <a:ext cx="1923"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a:t>Equal number unknowns and equations but improperly constrained</a:t>
              </a:r>
            </a:p>
          </p:txBody>
        </p:sp>
      </p:grpSp>
    </p:spTree>
    <p:extLst>
      <p:ext uri="{BB962C8B-B14F-4D97-AF65-F5344CB8AC3E}">
        <p14:creationId xmlns:p14="http://schemas.microsoft.com/office/powerpoint/2010/main" val="39448373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2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p:txBody>
          <a:bodyPr/>
          <a:lstStyle/>
          <a:p>
            <a:r>
              <a:rPr lang="en-US"/>
              <a:t>4 - </a:t>
            </a:r>
            <a:fld id="{B566C4D3-408A-49F4-A45A-C2255DD37B6E}" type="slidenum">
              <a:rPr lang="en-US"/>
              <a:pPr/>
              <a:t>19</a:t>
            </a:fld>
            <a:endParaRPr lang="en-US"/>
          </a:p>
        </p:txBody>
      </p:sp>
      <p:sp>
        <p:nvSpPr>
          <p:cNvPr id="10242" name="Rectangle 2"/>
          <p:cNvSpPr>
            <a:spLocks noGrp="1" noChangeArrowheads="1"/>
          </p:cNvSpPr>
          <p:nvPr>
            <p:ph type="title"/>
          </p:nvPr>
        </p:nvSpPr>
        <p:spPr>
          <a:ln/>
        </p:spPr>
        <p:txBody>
          <a:bodyPr/>
          <a:lstStyle/>
          <a:p>
            <a:r>
              <a:rPr lang="en-US"/>
              <a:t>Sample Problem 4.1</a:t>
            </a:r>
          </a:p>
        </p:txBody>
      </p:sp>
      <p:pic>
        <p:nvPicPr>
          <p:cNvPr id="10247" name="Picture 7"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1023938"/>
            <a:ext cx="3511550" cy="275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9" name="Text Box 9"/>
          <p:cNvSpPr txBox="1">
            <a:spLocks noChangeArrowheads="1"/>
          </p:cNvSpPr>
          <p:nvPr/>
        </p:nvSpPr>
        <p:spPr bwMode="auto">
          <a:xfrm>
            <a:off x="427038" y="3943350"/>
            <a:ext cx="3941762"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0" dirty="0"/>
              <a:t>A fixed crane has a mass of 1000 kg and is used to lift a 2400 kg crate.  It is held in place by a pin at </a:t>
            </a:r>
            <a:r>
              <a:rPr lang="en-US" sz="2000" b="0" i="1" dirty="0"/>
              <a:t>A</a:t>
            </a:r>
            <a:r>
              <a:rPr lang="en-US" sz="2000" b="0" dirty="0"/>
              <a:t> and a rocker at </a:t>
            </a:r>
            <a:r>
              <a:rPr lang="en-US" sz="2000" b="0" i="1" dirty="0"/>
              <a:t>B</a:t>
            </a:r>
            <a:r>
              <a:rPr lang="en-US" sz="2000" b="0" dirty="0"/>
              <a:t>.  The center of gravity of the crane is located at </a:t>
            </a:r>
            <a:r>
              <a:rPr lang="en-US" sz="2000" b="0" i="1" dirty="0"/>
              <a:t>G</a:t>
            </a:r>
            <a:r>
              <a:rPr lang="en-US" sz="2000" b="0" dirty="0"/>
              <a:t>.  </a:t>
            </a:r>
          </a:p>
          <a:p>
            <a:pPr>
              <a:spcBef>
                <a:spcPct val="50000"/>
              </a:spcBef>
            </a:pPr>
            <a:r>
              <a:rPr lang="en-US" sz="2000" b="0" dirty="0"/>
              <a:t>Determine the components of the reactions at </a:t>
            </a:r>
            <a:r>
              <a:rPr lang="en-US" sz="2000" b="0" i="1" dirty="0"/>
              <a:t>A</a:t>
            </a:r>
            <a:r>
              <a:rPr lang="en-US" sz="2000" b="0" dirty="0"/>
              <a:t> and </a:t>
            </a:r>
            <a:r>
              <a:rPr lang="en-US" sz="2000" b="0" i="1" dirty="0"/>
              <a:t>B</a:t>
            </a:r>
            <a:r>
              <a:rPr lang="en-US" sz="2000" b="0" dirty="0"/>
              <a:t>.</a:t>
            </a:r>
          </a:p>
        </p:txBody>
      </p:sp>
      <p:sp>
        <p:nvSpPr>
          <p:cNvPr id="10250" name="Text Box 10"/>
          <p:cNvSpPr txBox="1">
            <a:spLocks noChangeArrowheads="1"/>
          </p:cNvSpPr>
          <p:nvPr/>
        </p:nvSpPr>
        <p:spPr bwMode="auto">
          <a:xfrm>
            <a:off x="4513263" y="1057275"/>
            <a:ext cx="463073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pPr>
            <a:r>
              <a:rPr lang="en-US" sz="2000" b="0"/>
              <a:t>SOLUTION:</a:t>
            </a:r>
          </a:p>
          <a:p>
            <a:pPr>
              <a:spcBef>
                <a:spcPct val="50000"/>
              </a:spcBef>
              <a:buFontTx/>
              <a:buChar char="•"/>
            </a:pPr>
            <a:r>
              <a:rPr lang="en-US" sz="2000" b="0"/>
              <a:t>Create a free-body diagram for the crane.</a:t>
            </a:r>
          </a:p>
        </p:txBody>
      </p:sp>
      <p:sp>
        <p:nvSpPr>
          <p:cNvPr id="10251" name="Text Box 11"/>
          <p:cNvSpPr txBox="1">
            <a:spLocks noChangeArrowheads="1"/>
          </p:cNvSpPr>
          <p:nvPr/>
        </p:nvSpPr>
        <p:spPr bwMode="auto">
          <a:xfrm>
            <a:off x="4513263" y="2012950"/>
            <a:ext cx="450056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dirty="0"/>
              <a:t>Determine </a:t>
            </a:r>
            <a:r>
              <a:rPr lang="en-US" sz="2000" b="0" i="1" dirty="0"/>
              <a:t>B</a:t>
            </a:r>
            <a:r>
              <a:rPr lang="en-US" sz="2000" b="0" dirty="0"/>
              <a:t> by solving the equation for the sum of the moments of all forces about </a:t>
            </a:r>
            <a:r>
              <a:rPr lang="en-US" sz="2000" b="0" i="1" dirty="0"/>
              <a:t>A</a:t>
            </a:r>
            <a:r>
              <a:rPr lang="en-US" sz="2000" b="0" dirty="0"/>
              <a:t>.  Note there will be no contribution from the unknown reactions at </a:t>
            </a:r>
            <a:r>
              <a:rPr lang="en-US" sz="2000" b="0" i="1" dirty="0"/>
              <a:t>A</a:t>
            </a:r>
            <a:r>
              <a:rPr lang="en-US" sz="2000" b="0" dirty="0"/>
              <a:t>.</a:t>
            </a:r>
          </a:p>
        </p:txBody>
      </p:sp>
      <p:sp>
        <p:nvSpPr>
          <p:cNvPr id="10252" name="Text Box 12"/>
          <p:cNvSpPr txBox="1">
            <a:spLocks noChangeArrowheads="1"/>
          </p:cNvSpPr>
          <p:nvPr/>
        </p:nvSpPr>
        <p:spPr bwMode="auto">
          <a:xfrm>
            <a:off x="4513263" y="3730625"/>
            <a:ext cx="42386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dirty="0"/>
              <a:t>Determine the reactions at </a:t>
            </a:r>
            <a:r>
              <a:rPr lang="en-US" sz="2000" b="0" i="1" dirty="0"/>
              <a:t>A</a:t>
            </a:r>
            <a:r>
              <a:rPr lang="en-US" sz="2000" b="0" dirty="0"/>
              <a:t> by solving the equations for the sum of all horizontal force components and all vertical force components.</a:t>
            </a:r>
          </a:p>
        </p:txBody>
      </p:sp>
      <p:sp>
        <p:nvSpPr>
          <p:cNvPr id="10253" name="Text Box 13"/>
          <p:cNvSpPr txBox="1">
            <a:spLocks noChangeArrowheads="1"/>
          </p:cNvSpPr>
          <p:nvPr/>
        </p:nvSpPr>
        <p:spPr bwMode="auto">
          <a:xfrm>
            <a:off x="4513263" y="5143500"/>
            <a:ext cx="42862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a:t>Check the values obtained for the reactions by verifying that the sum of the moments about </a:t>
            </a:r>
            <a:r>
              <a:rPr lang="en-US" sz="2000" b="0" i="1"/>
              <a:t>B</a:t>
            </a:r>
            <a:r>
              <a:rPr lang="en-US" sz="2000" b="0"/>
              <a:t> of all forces is zero.</a:t>
            </a:r>
          </a:p>
        </p:txBody>
      </p:sp>
    </p:spTree>
    <p:extLst>
      <p:ext uri="{BB962C8B-B14F-4D97-AF65-F5344CB8AC3E}">
        <p14:creationId xmlns:p14="http://schemas.microsoft.com/office/powerpoint/2010/main" val="4113337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autoUpdateAnimBg="0"/>
      <p:bldP spid="10251" grpId="0" autoUpdateAnimBg="0"/>
      <p:bldP spid="10252" grpId="0" autoUpdateAnimBg="0"/>
      <p:bldP spid="1025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lgn="l"/>
            <a:r>
              <a:rPr lang="en-IN" sz="3200" b="1">
                <a:solidFill>
                  <a:srgbClr val="00B050"/>
                </a:solidFill>
                <a:latin typeface="Arial" charset="0"/>
                <a:cs typeface="Arial" charset="0"/>
              </a:rPr>
              <a:t>Principle of Transmissibility-Limitations</a:t>
            </a:r>
          </a:p>
        </p:txBody>
      </p:sp>
      <p:sp>
        <p:nvSpPr>
          <p:cNvPr id="5" name="Slide Number Placeholder 4"/>
          <p:cNvSpPr>
            <a:spLocks noGrp="1"/>
          </p:cNvSpPr>
          <p:nvPr>
            <p:ph type="sldNum" sz="quarter" idx="12"/>
          </p:nvPr>
        </p:nvSpPr>
        <p:spPr/>
        <p:txBody>
          <a:bodyPr/>
          <a:lstStyle/>
          <a:p>
            <a:pPr>
              <a:defRPr/>
            </a:pPr>
            <a:fld id="{6490CD92-6CBD-44C5-BF2A-637BBAE42F91}" type="slidenum">
              <a:rPr lang="en-US" smtClean="0"/>
              <a:pPr>
                <a:defRPr/>
              </a:pPr>
              <a:t>2</a:t>
            </a:fld>
            <a:endParaRPr lang="en-US"/>
          </a:p>
        </p:txBody>
      </p:sp>
      <p:pic>
        <p:nvPicPr>
          <p:cNvPr id="614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82763"/>
            <a:ext cx="889000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p:txBody>
          <a:bodyPr/>
          <a:lstStyle/>
          <a:p>
            <a:pPr>
              <a:defRPr/>
            </a:pPr>
            <a:fld id="{21902194-4389-4583-BF38-886B766226C0}"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2"/>
          <p:cNvSpPr>
            <a:spLocks noGrp="1"/>
          </p:cNvSpPr>
          <p:nvPr>
            <p:ph type="sldNum" sz="quarter" idx="10"/>
          </p:nvPr>
        </p:nvSpPr>
        <p:spPr/>
        <p:txBody>
          <a:bodyPr/>
          <a:lstStyle/>
          <a:p>
            <a:r>
              <a:rPr lang="en-US"/>
              <a:t>4 - </a:t>
            </a:r>
            <a:fld id="{9E02B908-6EC6-41B9-B0F0-01E845BE3A49}" type="slidenum">
              <a:rPr lang="en-US"/>
              <a:pPr/>
              <a:t>20</a:t>
            </a:fld>
            <a:endParaRPr lang="en-US"/>
          </a:p>
        </p:txBody>
      </p:sp>
      <p:pic>
        <p:nvPicPr>
          <p:cNvPr id="24583"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270000"/>
            <a:ext cx="33147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5" name="Text Box 9"/>
          <p:cNvSpPr txBox="1">
            <a:spLocks noChangeArrowheads="1"/>
          </p:cNvSpPr>
          <p:nvPr/>
        </p:nvSpPr>
        <p:spPr bwMode="auto">
          <a:xfrm>
            <a:off x="331788" y="3632200"/>
            <a:ext cx="3467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a:t>Create the free-body diagram.</a:t>
            </a:r>
          </a:p>
        </p:txBody>
      </p:sp>
      <p:sp>
        <p:nvSpPr>
          <p:cNvPr id="24588" name="Text Box 12"/>
          <p:cNvSpPr txBox="1">
            <a:spLocks noChangeArrowheads="1"/>
          </p:cNvSpPr>
          <p:nvPr/>
        </p:nvSpPr>
        <p:spPr bwMode="auto">
          <a:xfrm>
            <a:off x="3929063" y="6069013"/>
            <a:ext cx="4286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a:t>Check the values obtained.</a:t>
            </a:r>
          </a:p>
        </p:txBody>
      </p:sp>
      <p:grpSp>
        <p:nvGrpSpPr>
          <p:cNvPr id="24596" name="Group 20"/>
          <p:cNvGrpSpPr>
            <a:grpSpLocks/>
          </p:cNvGrpSpPr>
          <p:nvPr/>
        </p:nvGrpSpPr>
        <p:grpSpPr bwMode="auto">
          <a:xfrm>
            <a:off x="3941763" y="993775"/>
            <a:ext cx="5011737" cy="1873250"/>
            <a:chOff x="2409" y="917"/>
            <a:chExt cx="3157" cy="1180"/>
          </a:xfrm>
        </p:grpSpPr>
        <p:sp>
          <p:nvSpPr>
            <p:cNvPr id="24586" name="Text Box 10"/>
            <p:cNvSpPr txBox="1">
              <a:spLocks noChangeArrowheads="1"/>
            </p:cNvSpPr>
            <p:nvPr/>
          </p:nvSpPr>
          <p:spPr bwMode="auto">
            <a:xfrm>
              <a:off x="2409" y="917"/>
              <a:ext cx="315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a:t>Determine </a:t>
              </a:r>
              <a:r>
                <a:rPr lang="en-US" sz="2000" b="0" i="1"/>
                <a:t>B</a:t>
              </a:r>
              <a:r>
                <a:rPr lang="en-US" sz="2000" b="0"/>
                <a:t> by solving the equation for the sum of the moments of all forces about </a:t>
              </a:r>
              <a:r>
                <a:rPr lang="en-US" sz="2000" b="0" i="1"/>
                <a:t>A</a:t>
              </a:r>
              <a:r>
                <a:rPr lang="en-US" sz="2000" b="0"/>
                <a:t>.  </a:t>
              </a:r>
            </a:p>
          </p:txBody>
        </p:sp>
        <p:graphicFrame>
          <p:nvGraphicFramePr>
            <p:cNvPr id="24589" name="Object 13"/>
            <p:cNvGraphicFramePr>
              <a:graphicFrameLocks noChangeAspect="1"/>
            </p:cNvGraphicFramePr>
            <p:nvPr/>
          </p:nvGraphicFramePr>
          <p:xfrm>
            <a:off x="2668" y="1367"/>
            <a:ext cx="2464" cy="480"/>
          </p:xfrm>
          <a:graphic>
            <a:graphicData uri="http://schemas.openxmlformats.org/presentationml/2006/ole">
              <mc:AlternateContent xmlns:mc="http://schemas.openxmlformats.org/markup-compatibility/2006">
                <mc:Choice xmlns:v="urn:schemas-microsoft-com:vml" Requires="v">
                  <p:oleObj spid="_x0000_s5121" name="Equation" r:id="rId4" imgW="3911400" imgH="761760" progId="Equation.3">
                    <p:embed/>
                  </p:oleObj>
                </mc:Choice>
                <mc:Fallback>
                  <p:oleObj name="Equation" r:id="rId4" imgW="3911400" imgH="761760" progId="Equation.3">
                    <p:embed/>
                    <p:pic>
                      <p:nvPicPr>
                        <p:cNvPr id="24589"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 y="1367"/>
                          <a:ext cx="2464"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0" name="Object 14"/>
            <p:cNvGraphicFramePr>
              <a:graphicFrameLocks noChangeAspect="1"/>
            </p:cNvGraphicFramePr>
            <p:nvPr/>
          </p:nvGraphicFramePr>
          <p:xfrm>
            <a:off x="2668" y="1905"/>
            <a:ext cx="960" cy="192"/>
          </p:xfrm>
          <a:graphic>
            <a:graphicData uri="http://schemas.openxmlformats.org/presentationml/2006/ole">
              <mc:AlternateContent xmlns:mc="http://schemas.openxmlformats.org/markup-compatibility/2006">
                <mc:Choice xmlns:v="urn:schemas-microsoft-com:vml" Requires="v">
                  <p:oleObj spid="_x0000_s5122" name="Equation" r:id="rId6" imgW="1523880" imgH="304560" progId="Equation.3">
                    <p:embed/>
                  </p:oleObj>
                </mc:Choice>
                <mc:Fallback>
                  <p:oleObj name="Equation" r:id="rId6" imgW="1523880" imgH="304560" progId="Equation.3">
                    <p:embed/>
                    <p:pic>
                      <p:nvPicPr>
                        <p:cNvPr id="2459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8" y="1905"/>
                          <a:ext cx="960" cy="19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01" name="Group 25"/>
          <p:cNvGrpSpPr>
            <a:grpSpLocks/>
          </p:cNvGrpSpPr>
          <p:nvPr/>
        </p:nvGrpSpPr>
        <p:grpSpPr bwMode="auto">
          <a:xfrm>
            <a:off x="3929063" y="3152775"/>
            <a:ext cx="5046662" cy="1806575"/>
            <a:chOff x="2475" y="1986"/>
            <a:chExt cx="3179" cy="1138"/>
          </a:xfrm>
        </p:grpSpPr>
        <p:sp>
          <p:nvSpPr>
            <p:cNvPr id="24587" name="Text Box 11"/>
            <p:cNvSpPr txBox="1">
              <a:spLocks noChangeArrowheads="1"/>
            </p:cNvSpPr>
            <p:nvPr/>
          </p:nvSpPr>
          <p:spPr bwMode="auto">
            <a:xfrm>
              <a:off x="2475" y="1986"/>
              <a:ext cx="317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a:t>Determine the reactions at </a:t>
              </a:r>
              <a:r>
                <a:rPr lang="en-US" sz="2000" b="0" i="1"/>
                <a:t>A</a:t>
              </a:r>
              <a:r>
                <a:rPr lang="en-US" sz="2000" b="0"/>
                <a:t> by solving the equations for the sum of all horizontal forces and all vertical forces.</a:t>
              </a:r>
            </a:p>
          </p:txBody>
        </p:sp>
        <p:graphicFrame>
          <p:nvGraphicFramePr>
            <p:cNvPr id="24591" name="Object 15"/>
            <p:cNvGraphicFramePr>
              <a:graphicFrameLocks noChangeAspect="1"/>
            </p:cNvGraphicFramePr>
            <p:nvPr/>
          </p:nvGraphicFramePr>
          <p:xfrm>
            <a:off x="2734" y="2659"/>
            <a:ext cx="1480" cy="208"/>
          </p:xfrm>
          <a:graphic>
            <a:graphicData uri="http://schemas.openxmlformats.org/presentationml/2006/ole">
              <mc:AlternateContent xmlns:mc="http://schemas.openxmlformats.org/markup-compatibility/2006">
                <mc:Choice xmlns:v="urn:schemas-microsoft-com:vml" Requires="v">
                  <p:oleObj spid="_x0000_s5123" name="Equation" r:id="rId8" imgW="2349360" imgH="330120" progId="Equation.3">
                    <p:embed/>
                  </p:oleObj>
                </mc:Choice>
                <mc:Fallback>
                  <p:oleObj name="Equation" r:id="rId8" imgW="2349360" imgH="330120" progId="Equation.3">
                    <p:embed/>
                    <p:pic>
                      <p:nvPicPr>
                        <p:cNvPr id="24591"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4" y="2659"/>
                          <a:ext cx="148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2" name="Object 16"/>
            <p:cNvGraphicFramePr>
              <a:graphicFrameLocks noChangeAspect="1"/>
            </p:cNvGraphicFramePr>
            <p:nvPr/>
          </p:nvGraphicFramePr>
          <p:xfrm>
            <a:off x="2734" y="2916"/>
            <a:ext cx="1032" cy="208"/>
          </p:xfrm>
          <a:graphic>
            <a:graphicData uri="http://schemas.openxmlformats.org/presentationml/2006/ole">
              <mc:AlternateContent xmlns:mc="http://schemas.openxmlformats.org/markup-compatibility/2006">
                <mc:Choice xmlns:v="urn:schemas-microsoft-com:vml" Requires="v">
                  <p:oleObj spid="_x0000_s5124" name="Equation" r:id="rId10" imgW="1638000" imgH="330120" progId="Equation.3">
                    <p:embed/>
                  </p:oleObj>
                </mc:Choice>
                <mc:Fallback>
                  <p:oleObj name="Equation" r:id="rId10" imgW="1638000" imgH="330120" progId="Equation.3">
                    <p:embed/>
                    <p:pic>
                      <p:nvPicPr>
                        <p:cNvPr id="24592"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4" y="2916"/>
                          <a:ext cx="1032" cy="20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00" name="Group 24"/>
          <p:cNvGrpSpPr>
            <a:grpSpLocks/>
          </p:cNvGrpSpPr>
          <p:nvPr/>
        </p:nvGrpSpPr>
        <p:grpSpPr bwMode="auto">
          <a:xfrm>
            <a:off x="4340225" y="5121275"/>
            <a:ext cx="3987800" cy="815975"/>
            <a:chOff x="2734" y="3196"/>
            <a:chExt cx="2512" cy="514"/>
          </a:xfrm>
        </p:grpSpPr>
        <p:graphicFrame>
          <p:nvGraphicFramePr>
            <p:cNvPr id="24594" name="Object 18"/>
            <p:cNvGraphicFramePr>
              <a:graphicFrameLocks noChangeAspect="1"/>
            </p:cNvGraphicFramePr>
            <p:nvPr/>
          </p:nvGraphicFramePr>
          <p:xfrm>
            <a:off x="2734" y="3196"/>
            <a:ext cx="2512" cy="232"/>
          </p:xfrm>
          <a:graphic>
            <a:graphicData uri="http://schemas.openxmlformats.org/presentationml/2006/ole">
              <mc:AlternateContent xmlns:mc="http://schemas.openxmlformats.org/markup-compatibility/2006">
                <mc:Choice xmlns:v="urn:schemas-microsoft-com:vml" Requires="v">
                  <p:oleObj spid="_x0000_s5125" name="Equation" r:id="rId12" imgW="3987720" imgH="368280" progId="Equation.3">
                    <p:embed/>
                  </p:oleObj>
                </mc:Choice>
                <mc:Fallback>
                  <p:oleObj name="Equation" r:id="rId12" imgW="3987720" imgH="368280" progId="Equation.3">
                    <p:embed/>
                    <p:pic>
                      <p:nvPicPr>
                        <p:cNvPr id="24594"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34" y="3196"/>
                          <a:ext cx="251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5" name="Object 19"/>
            <p:cNvGraphicFramePr>
              <a:graphicFrameLocks noChangeAspect="1"/>
            </p:cNvGraphicFramePr>
            <p:nvPr/>
          </p:nvGraphicFramePr>
          <p:xfrm>
            <a:off x="2734" y="3478"/>
            <a:ext cx="976" cy="232"/>
          </p:xfrm>
          <a:graphic>
            <a:graphicData uri="http://schemas.openxmlformats.org/presentationml/2006/ole">
              <mc:AlternateContent xmlns:mc="http://schemas.openxmlformats.org/markup-compatibility/2006">
                <mc:Choice xmlns:v="urn:schemas-microsoft-com:vml" Requires="v">
                  <p:oleObj spid="_x0000_s5126" name="Equation" r:id="rId14" imgW="1549080" imgH="368280" progId="Equation.3">
                    <p:embed/>
                  </p:oleObj>
                </mc:Choice>
                <mc:Fallback>
                  <p:oleObj name="Equation" r:id="rId14" imgW="1549080" imgH="368280" progId="Equation.3">
                    <p:embed/>
                    <p:pic>
                      <p:nvPicPr>
                        <p:cNvPr id="24595"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4" y="3478"/>
                          <a:ext cx="976" cy="2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16">
            <p14:nvContentPartPr>
              <p14:cNvPr id="4" name="Ink 4">
                <a:extLst>
                  <a:ext uri="{FF2B5EF4-FFF2-40B4-BE49-F238E27FC236}">
                    <a16:creationId xmlns:a16="http://schemas.microsoft.com/office/drawing/2014/main" id="{9139A7C3-3297-4221-B718-948D8927F835}"/>
                  </a:ext>
                </a:extLst>
              </p14:cNvPr>
              <p14:cNvContentPartPr/>
              <p14:nvPr/>
            </p14:nvContentPartPr>
            <p14:xfrm>
              <a:off x="1170114" y="3023241"/>
              <a:ext cx="360" cy="360"/>
            </p14:xfrm>
          </p:contentPart>
        </mc:Choice>
        <mc:Fallback xmlns="">
          <p:pic>
            <p:nvPicPr>
              <p:cNvPr id="4" name="Ink 4">
                <a:extLst>
                  <a:ext uri="{FF2B5EF4-FFF2-40B4-BE49-F238E27FC236}">
                    <a16:creationId xmlns:a16="http://schemas.microsoft.com/office/drawing/2014/main" id="{9139A7C3-3297-4221-B718-948D8927F835}"/>
                  </a:ext>
                </a:extLst>
              </p:cNvPr>
              <p:cNvPicPr/>
              <p:nvPr/>
            </p:nvPicPr>
            <p:blipFill>
              <a:blip r:embed="rId17"/>
              <a:stretch>
                <a:fillRect/>
              </a:stretch>
            </p:blipFill>
            <p:spPr>
              <a:xfrm>
                <a:off x="1161114" y="3014241"/>
                <a:ext cx="18000" cy="18000"/>
              </a:xfrm>
              <a:prstGeom prst="rect">
                <a:avLst/>
              </a:prstGeom>
            </p:spPr>
          </p:pic>
        </mc:Fallback>
      </mc:AlternateContent>
    </p:spTree>
    <p:extLst>
      <p:ext uri="{BB962C8B-B14F-4D97-AF65-F5344CB8AC3E}">
        <p14:creationId xmlns:p14="http://schemas.microsoft.com/office/powerpoint/2010/main" val="1790950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46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46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0"/>
          </p:nvPr>
        </p:nvSpPr>
        <p:spPr/>
        <p:txBody>
          <a:bodyPr/>
          <a:lstStyle/>
          <a:p>
            <a:r>
              <a:rPr lang="en-US"/>
              <a:t>4 - </a:t>
            </a:r>
            <a:fld id="{D6B7E46A-5BA5-444C-972D-D1F116FC87EA}" type="slidenum">
              <a:rPr lang="en-US"/>
              <a:pPr/>
              <a:t>21</a:t>
            </a:fld>
            <a:endParaRPr lang="en-US"/>
          </a:p>
        </p:txBody>
      </p:sp>
      <p:sp>
        <p:nvSpPr>
          <p:cNvPr id="13314" name="Rectangle 2"/>
          <p:cNvSpPr>
            <a:spLocks noGrp="1" noChangeArrowheads="1"/>
          </p:cNvSpPr>
          <p:nvPr>
            <p:ph type="title"/>
          </p:nvPr>
        </p:nvSpPr>
        <p:spPr>
          <a:ln/>
        </p:spPr>
        <p:txBody>
          <a:bodyPr/>
          <a:lstStyle/>
          <a:p>
            <a:r>
              <a:rPr lang="en-US"/>
              <a:t>Sample Problem 4.4</a:t>
            </a:r>
          </a:p>
        </p:txBody>
      </p:sp>
      <p:pic>
        <p:nvPicPr>
          <p:cNvPr id="13317" name="Picture 5"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88" y="1304925"/>
            <a:ext cx="3848100" cy="226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8" name="Text Box 6"/>
          <p:cNvSpPr txBox="1">
            <a:spLocks noChangeArrowheads="1"/>
          </p:cNvSpPr>
          <p:nvPr/>
        </p:nvSpPr>
        <p:spPr bwMode="auto">
          <a:xfrm>
            <a:off x="427038" y="3989388"/>
            <a:ext cx="4132262"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0" dirty="0"/>
              <a:t>The frame supports part of the roof of a small building.  The tension in the cable is 150 </a:t>
            </a:r>
            <a:r>
              <a:rPr lang="en-US" sz="2000" b="0" dirty="0" err="1"/>
              <a:t>kN.</a:t>
            </a:r>
            <a:endParaRPr lang="en-US" sz="2000" b="0" dirty="0"/>
          </a:p>
          <a:p>
            <a:pPr>
              <a:spcBef>
                <a:spcPct val="50000"/>
              </a:spcBef>
            </a:pPr>
            <a:r>
              <a:rPr lang="en-US" sz="2000" b="0" dirty="0"/>
              <a:t>Determine the reaction at the fixed end </a:t>
            </a:r>
            <a:r>
              <a:rPr lang="en-US" sz="2000" b="0" i="1" dirty="0"/>
              <a:t>E</a:t>
            </a:r>
            <a:r>
              <a:rPr lang="en-US" sz="2000" b="0" dirty="0"/>
              <a:t>.</a:t>
            </a:r>
          </a:p>
        </p:txBody>
      </p:sp>
      <p:sp>
        <p:nvSpPr>
          <p:cNvPr id="13319" name="Text Box 7"/>
          <p:cNvSpPr txBox="1">
            <a:spLocks noChangeArrowheads="1"/>
          </p:cNvSpPr>
          <p:nvPr/>
        </p:nvSpPr>
        <p:spPr bwMode="auto">
          <a:xfrm>
            <a:off x="4714875" y="1044575"/>
            <a:ext cx="428625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pPr>
            <a:r>
              <a:rPr lang="en-US" sz="2000" b="0"/>
              <a:t>SOLUTION:</a:t>
            </a:r>
          </a:p>
          <a:p>
            <a:pPr>
              <a:spcBef>
                <a:spcPct val="50000"/>
              </a:spcBef>
              <a:buFontTx/>
              <a:buChar char="•"/>
            </a:pPr>
            <a:r>
              <a:rPr lang="en-US" sz="2000" b="0"/>
              <a:t>Create a free-body diagram for the frame and cable.</a:t>
            </a:r>
          </a:p>
        </p:txBody>
      </p:sp>
      <p:sp>
        <p:nvSpPr>
          <p:cNvPr id="13320" name="Text Box 8"/>
          <p:cNvSpPr txBox="1">
            <a:spLocks noChangeArrowheads="1"/>
          </p:cNvSpPr>
          <p:nvPr/>
        </p:nvSpPr>
        <p:spPr bwMode="auto">
          <a:xfrm>
            <a:off x="4702175" y="2279650"/>
            <a:ext cx="42386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dirty="0"/>
              <a:t>Solve 3 equilibrium equations for the reaction force components and couple at </a:t>
            </a:r>
            <a:r>
              <a:rPr lang="en-US" sz="2000" b="0" i="1" dirty="0"/>
              <a:t>E.</a:t>
            </a:r>
            <a:endParaRPr lang="en-US" sz="2000" b="0" dirty="0"/>
          </a:p>
        </p:txBody>
      </p:sp>
    </p:spTree>
    <p:extLst>
      <p:ext uri="{BB962C8B-B14F-4D97-AF65-F5344CB8AC3E}">
        <p14:creationId xmlns:p14="http://schemas.microsoft.com/office/powerpoint/2010/main" val="1216577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autoUpdateAnimBg="0"/>
      <p:bldP spid="1332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2"/>
          <p:cNvSpPr>
            <a:spLocks noGrp="1"/>
          </p:cNvSpPr>
          <p:nvPr>
            <p:ph type="sldNum" sz="quarter" idx="10"/>
          </p:nvPr>
        </p:nvSpPr>
        <p:spPr/>
        <p:txBody>
          <a:bodyPr/>
          <a:lstStyle/>
          <a:p>
            <a:r>
              <a:rPr lang="en-US" dirty="0"/>
              <a:t>4 - </a:t>
            </a:r>
            <a:fld id="{7E9100BF-A59D-462A-B452-FC872F3CC967}" type="slidenum">
              <a:rPr lang="en-US"/>
              <a:pPr/>
              <a:t>22</a:t>
            </a:fld>
            <a:endParaRPr lang="en-US" dirty="0"/>
          </a:p>
        </p:txBody>
      </p:sp>
      <p:sp>
        <p:nvSpPr>
          <p:cNvPr id="27650" name="Rectangle 2"/>
          <p:cNvSpPr>
            <a:spLocks noGrp="1" noChangeArrowheads="1"/>
          </p:cNvSpPr>
          <p:nvPr>
            <p:ph type="title"/>
          </p:nvPr>
        </p:nvSpPr>
        <p:spPr>
          <a:ln/>
        </p:spPr>
        <p:txBody>
          <a:bodyPr/>
          <a:lstStyle/>
          <a:p>
            <a:r>
              <a:rPr lang="en-US"/>
              <a:t>Sample Problem 4.4</a:t>
            </a:r>
          </a:p>
        </p:txBody>
      </p:sp>
      <p:pic>
        <p:nvPicPr>
          <p:cNvPr id="27653"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1325563"/>
            <a:ext cx="3617912" cy="25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4" name="Text Box 6"/>
          <p:cNvSpPr txBox="1">
            <a:spLocks noChangeArrowheads="1"/>
          </p:cNvSpPr>
          <p:nvPr/>
        </p:nvSpPr>
        <p:spPr bwMode="auto">
          <a:xfrm>
            <a:off x="366713" y="4240213"/>
            <a:ext cx="35988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dirty="0"/>
              <a:t>Create a free-body diagram for the frame and cable.</a:t>
            </a:r>
          </a:p>
        </p:txBody>
      </p:sp>
      <p:grpSp>
        <p:nvGrpSpPr>
          <p:cNvPr id="27666" name="Group 18"/>
          <p:cNvGrpSpPr>
            <a:grpSpLocks/>
          </p:cNvGrpSpPr>
          <p:nvPr/>
        </p:nvGrpSpPr>
        <p:grpSpPr bwMode="auto">
          <a:xfrm>
            <a:off x="4130675" y="1009650"/>
            <a:ext cx="4475163" cy="1762125"/>
            <a:chOff x="2602" y="636"/>
            <a:chExt cx="2819" cy="1110"/>
          </a:xfrm>
        </p:grpSpPr>
        <p:sp>
          <p:nvSpPr>
            <p:cNvPr id="27655" name="Text Box 7"/>
            <p:cNvSpPr txBox="1">
              <a:spLocks noChangeArrowheads="1"/>
            </p:cNvSpPr>
            <p:nvPr/>
          </p:nvSpPr>
          <p:spPr bwMode="auto">
            <a:xfrm>
              <a:off x="2602" y="636"/>
              <a:ext cx="281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2000" b="0"/>
                <a:t>Solve 3 equilibrium equations for the reaction force components and couple.</a:t>
              </a:r>
            </a:p>
          </p:txBody>
        </p:sp>
        <p:graphicFrame>
          <p:nvGraphicFramePr>
            <p:cNvPr id="27656" name="Object 8"/>
            <p:cNvGraphicFramePr>
              <a:graphicFrameLocks noChangeAspect="1"/>
            </p:cNvGraphicFramePr>
            <p:nvPr/>
          </p:nvGraphicFramePr>
          <p:xfrm>
            <a:off x="2752" y="1100"/>
            <a:ext cx="2152" cy="384"/>
          </p:xfrm>
          <a:graphic>
            <a:graphicData uri="http://schemas.openxmlformats.org/presentationml/2006/ole">
              <mc:AlternateContent xmlns:mc="http://schemas.openxmlformats.org/markup-compatibility/2006">
                <mc:Choice xmlns:v="urn:schemas-microsoft-com:vml" Requires="v">
                  <p:oleObj spid="_x0000_s6145" name="Equation" r:id="rId4" imgW="3416040" imgH="609480" progId="Equation.3">
                    <p:embed/>
                  </p:oleObj>
                </mc:Choice>
                <mc:Fallback>
                  <p:oleObj name="Equation" r:id="rId4" imgW="3416040" imgH="609480" progId="Equation.3">
                    <p:embed/>
                    <p:pic>
                      <p:nvPicPr>
                        <p:cNvPr id="2765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 y="1100"/>
                          <a:ext cx="215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8" name="Object 10"/>
            <p:cNvGraphicFramePr>
              <a:graphicFrameLocks noChangeAspect="1"/>
            </p:cNvGraphicFramePr>
            <p:nvPr/>
          </p:nvGraphicFramePr>
          <p:xfrm>
            <a:off x="2752" y="1538"/>
            <a:ext cx="984" cy="208"/>
          </p:xfrm>
          <a:graphic>
            <a:graphicData uri="http://schemas.openxmlformats.org/presentationml/2006/ole">
              <mc:AlternateContent xmlns:mc="http://schemas.openxmlformats.org/markup-compatibility/2006">
                <mc:Choice xmlns:v="urn:schemas-microsoft-com:vml" Requires="v">
                  <p:oleObj spid="_x0000_s6146" name="Equation" r:id="rId6" imgW="1562040" imgH="330120" progId="Equation.3">
                    <p:embed/>
                  </p:oleObj>
                </mc:Choice>
                <mc:Fallback>
                  <p:oleObj name="Equation" r:id="rId6" imgW="1562040" imgH="330120" progId="Equation.3">
                    <p:embed/>
                    <p:pic>
                      <p:nvPicPr>
                        <p:cNvPr id="27658"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2" y="1538"/>
                          <a:ext cx="984" cy="20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65" name="Group 17"/>
          <p:cNvGrpSpPr>
            <a:grpSpLocks/>
          </p:cNvGrpSpPr>
          <p:nvPr/>
        </p:nvGrpSpPr>
        <p:grpSpPr bwMode="auto">
          <a:xfrm>
            <a:off x="4368800" y="2978150"/>
            <a:ext cx="4559300" cy="1076325"/>
            <a:chOff x="2752" y="1876"/>
            <a:chExt cx="2872" cy="678"/>
          </a:xfrm>
        </p:grpSpPr>
        <p:graphicFrame>
          <p:nvGraphicFramePr>
            <p:cNvPr id="27657" name="Object 9"/>
            <p:cNvGraphicFramePr>
              <a:graphicFrameLocks noChangeAspect="1"/>
            </p:cNvGraphicFramePr>
            <p:nvPr/>
          </p:nvGraphicFramePr>
          <p:xfrm>
            <a:off x="2752" y="1876"/>
            <a:ext cx="2872" cy="384"/>
          </p:xfrm>
          <a:graphic>
            <a:graphicData uri="http://schemas.openxmlformats.org/presentationml/2006/ole">
              <mc:AlternateContent xmlns:mc="http://schemas.openxmlformats.org/markup-compatibility/2006">
                <mc:Choice xmlns:v="urn:schemas-microsoft-com:vml" Requires="v">
                  <p:oleObj spid="_x0000_s6147" name="Equation" r:id="rId8" imgW="4559040" imgH="609480" progId="Equation.3">
                    <p:embed/>
                  </p:oleObj>
                </mc:Choice>
                <mc:Fallback>
                  <p:oleObj name="Equation" r:id="rId8" imgW="4559040" imgH="609480" progId="Equation.3">
                    <p:embed/>
                    <p:pic>
                      <p:nvPicPr>
                        <p:cNvPr id="2765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2" y="1876"/>
                          <a:ext cx="287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9" name="Object 11"/>
            <p:cNvGraphicFramePr>
              <a:graphicFrameLocks noChangeAspect="1"/>
            </p:cNvGraphicFramePr>
            <p:nvPr/>
          </p:nvGraphicFramePr>
          <p:xfrm>
            <a:off x="2752" y="2322"/>
            <a:ext cx="952" cy="232"/>
          </p:xfrm>
          <a:graphic>
            <a:graphicData uri="http://schemas.openxmlformats.org/presentationml/2006/ole">
              <mc:AlternateContent xmlns:mc="http://schemas.openxmlformats.org/markup-compatibility/2006">
                <mc:Choice xmlns:v="urn:schemas-microsoft-com:vml" Requires="v">
                  <p:oleObj spid="_x0000_s6148" name="Equation" r:id="rId10" imgW="1511280" imgH="368280" progId="Equation.3">
                    <p:embed/>
                  </p:oleObj>
                </mc:Choice>
                <mc:Fallback>
                  <p:oleObj name="Equation" r:id="rId10" imgW="1511280" imgH="368280" progId="Equation.3">
                    <p:embed/>
                    <p:pic>
                      <p:nvPicPr>
                        <p:cNvPr id="27659"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2" y="2322"/>
                          <a:ext cx="952" cy="2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64" name="Group 16"/>
          <p:cNvGrpSpPr>
            <a:grpSpLocks/>
          </p:cNvGrpSpPr>
          <p:nvPr/>
        </p:nvGrpSpPr>
        <p:grpSpPr bwMode="auto">
          <a:xfrm>
            <a:off x="4346575" y="4319588"/>
            <a:ext cx="4446588" cy="1974850"/>
            <a:chOff x="2738" y="2721"/>
            <a:chExt cx="2801" cy="1244"/>
          </a:xfrm>
        </p:grpSpPr>
        <p:grpSp>
          <p:nvGrpSpPr>
            <p:cNvPr id="27662" name="Group 14"/>
            <p:cNvGrpSpPr>
              <a:grpSpLocks/>
            </p:cNvGrpSpPr>
            <p:nvPr/>
          </p:nvGrpSpPr>
          <p:grpSpPr bwMode="auto">
            <a:xfrm>
              <a:off x="2752" y="2721"/>
              <a:ext cx="2787" cy="952"/>
              <a:chOff x="2752" y="2546"/>
              <a:chExt cx="2787" cy="952"/>
            </a:xfrm>
          </p:grpSpPr>
          <p:graphicFrame>
            <p:nvGraphicFramePr>
              <p:cNvPr id="27660" name="Object 12"/>
              <p:cNvGraphicFramePr>
                <a:graphicFrameLocks noChangeAspect="1"/>
              </p:cNvGraphicFramePr>
              <p:nvPr/>
            </p:nvGraphicFramePr>
            <p:xfrm>
              <a:off x="2752" y="2546"/>
              <a:ext cx="736" cy="200"/>
            </p:xfrm>
            <a:graphic>
              <a:graphicData uri="http://schemas.openxmlformats.org/presentationml/2006/ole">
                <mc:AlternateContent xmlns:mc="http://schemas.openxmlformats.org/markup-compatibility/2006">
                  <mc:Choice xmlns:v="urn:schemas-microsoft-com:vml" Requires="v">
                    <p:oleObj spid="_x0000_s6149" name="Equation" r:id="rId12" imgW="1168200" imgH="317160" progId="Equation.3">
                      <p:embed/>
                    </p:oleObj>
                  </mc:Choice>
                  <mc:Fallback>
                    <p:oleObj name="Equation" r:id="rId12" imgW="1168200" imgH="317160" progId="Equation.3">
                      <p:embed/>
                      <p:pic>
                        <p:nvPicPr>
                          <p:cNvPr id="2766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2" y="2546"/>
                            <a:ext cx="7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1" name="Object 13"/>
              <p:cNvGraphicFramePr>
                <a:graphicFrameLocks noChangeAspect="1"/>
              </p:cNvGraphicFramePr>
              <p:nvPr/>
            </p:nvGraphicFramePr>
            <p:xfrm>
              <a:off x="3603" y="2546"/>
              <a:ext cx="1936" cy="952"/>
            </p:xfrm>
            <a:graphic>
              <a:graphicData uri="http://schemas.openxmlformats.org/presentationml/2006/ole">
                <mc:AlternateContent xmlns:mc="http://schemas.openxmlformats.org/markup-compatibility/2006">
                  <mc:Choice xmlns:v="urn:schemas-microsoft-com:vml" Requires="v">
                    <p:oleObj spid="_x0000_s6150" name="Equation" r:id="rId14" imgW="3073320" imgH="1511280" progId="Equation.3">
                      <p:embed/>
                    </p:oleObj>
                  </mc:Choice>
                  <mc:Fallback>
                    <p:oleObj name="Equation" r:id="rId14" imgW="3073320" imgH="1511280" progId="Equation.3">
                      <p:embed/>
                      <p:pic>
                        <p:nvPicPr>
                          <p:cNvPr id="27661"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03" y="2546"/>
                            <a:ext cx="1936" cy="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663" name="Object 15"/>
            <p:cNvGraphicFramePr>
              <a:graphicFrameLocks noChangeAspect="1"/>
            </p:cNvGraphicFramePr>
            <p:nvPr/>
          </p:nvGraphicFramePr>
          <p:xfrm>
            <a:off x="2738" y="3765"/>
            <a:ext cx="1232" cy="200"/>
          </p:xfrm>
          <a:graphic>
            <a:graphicData uri="http://schemas.openxmlformats.org/presentationml/2006/ole">
              <mc:AlternateContent xmlns:mc="http://schemas.openxmlformats.org/markup-compatibility/2006">
                <mc:Choice xmlns:v="urn:schemas-microsoft-com:vml" Requires="v">
                  <p:oleObj spid="_x0000_s6151" name="Equation" r:id="rId16" imgW="1955520" imgH="317160" progId="Equation.3">
                    <p:embed/>
                  </p:oleObj>
                </mc:Choice>
                <mc:Fallback>
                  <p:oleObj name="Equation" r:id="rId16" imgW="1955520" imgH="317160" progId="Equation.3">
                    <p:embed/>
                    <p:pic>
                      <p:nvPicPr>
                        <p:cNvPr id="27663"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38" y="3765"/>
                          <a:ext cx="1232" cy="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18">
            <p14:nvContentPartPr>
              <p14:cNvPr id="4" name="Ink 3">
                <a:extLst>
                  <a:ext uri="{FF2B5EF4-FFF2-40B4-BE49-F238E27FC236}">
                    <a16:creationId xmlns:a16="http://schemas.microsoft.com/office/drawing/2014/main" id="{34FEAE16-9CDE-4B2F-BD82-BF5F61A76498}"/>
                  </a:ext>
                </a:extLst>
              </p14:cNvPr>
              <p14:cNvContentPartPr/>
              <p14:nvPr/>
            </p14:nvContentPartPr>
            <p14:xfrm>
              <a:off x="3463674" y="3203241"/>
              <a:ext cx="360" cy="360"/>
            </p14:xfrm>
          </p:contentPart>
        </mc:Choice>
        <mc:Fallback xmlns="">
          <p:pic>
            <p:nvPicPr>
              <p:cNvPr id="4" name="Ink 3">
                <a:extLst>
                  <a:ext uri="{FF2B5EF4-FFF2-40B4-BE49-F238E27FC236}">
                    <a16:creationId xmlns:a16="http://schemas.microsoft.com/office/drawing/2014/main" id="{34FEAE16-9CDE-4B2F-BD82-BF5F61A76498}"/>
                  </a:ext>
                </a:extLst>
              </p:cNvPr>
              <p:cNvPicPr/>
              <p:nvPr/>
            </p:nvPicPr>
            <p:blipFill>
              <a:blip r:embed="rId19"/>
              <a:stretch>
                <a:fillRect/>
              </a:stretch>
            </p:blipFill>
            <p:spPr>
              <a:xfrm>
                <a:off x="3455034" y="3194241"/>
                <a:ext cx="18000" cy="18000"/>
              </a:xfrm>
              <a:prstGeom prst="rect">
                <a:avLst/>
              </a:prstGeom>
            </p:spPr>
          </p:pic>
        </mc:Fallback>
      </mc:AlternateContent>
    </p:spTree>
    <p:extLst>
      <p:ext uri="{BB962C8B-B14F-4D97-AF65-F5344CB8AC3E}">
        <p14:creationId xmlns:p14="http://schemas.microsoft.com/office/powerpoint/2010/main" val="3373684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76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76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7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4E60C48-482F-43E4-8863-EE67C97E2F92}" type="slidenum">
              <a:rPr lang="en-US" smtClean="0"/>
              <a:pPr>
                <a:defRPr/>
              </a:pPr>
              <a:t>23</a:t>
            </a:fld>
            <a:endParaRPr lang="en-US"/>
          </a:p>
        </p:txBody>
      </p:sp>
      <p:pic>
        <p:nvPicPr>
          <p:cNvPr id="194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219200"/>
            <a:ext cx="3532188"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0" name="Title 1"/>
          <p:cNvSpPr txBox="1">
            <a:spLocks/>
          </p:cNvSpPr>
          <p:nvPr/>
        </p:nvSpPr>
        <p:spPr bwMode="auto">
          <a:xfrm>
            <a:off x="76200" y="0"/>
            <a:ext cx="220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Problem 3</a:t>
            </a:r>
          </a:p>
        </p:txBody>
      </p:sp>
      <p:sp>
        <p:nvSpPr>
          <p:cNvPr id="19461" name="Rectangle 4"/>
          <p:cNvSpPr>
            <a:spLocks noChangeArrowheads="1"/>
          </p:cNvSpPr>
          <p:nvPr/>
        </p:nvSpPr>
        <p:spPr bwMode="auto">
          <a:xfrm>
            <a:off x="304800" y="533400"/>
            <a:ext cx="4953000" cy="59086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just"/>
            <a:r>
              <a:rPr lang="en-IN" sz="2200"/>
              <a:t>A </a:t>
            </a:r>
            <a:r>
              <a:rPr lang="en-IN" sz="2200">
                <a:solidFill>
                  <a:srgbClr val="FF0000"/>
                </a:solidFill>
              </a:rPr>
              <a:t>100-lb</a:t>
            </a:r>
            <a:r>
              <a:rPr lang="en-IN" sz="2200"/>
              <a:t> vertical force is applied to the end of a lever which is attached to a shaft at </a:t>
            </a:r>
            <a:r>
              <a:rPr lang="en-IN" sz="2200" i="1"/>
              <a:t>O</a:t>
            </a:r>
            <a:r>
              <a:rPr lang="en-IN" sz="2200"/>
              <a:t>. Determine </a:t>
            </a:r>
          </a:p>
          <a:p>
            <a:pPr algn="just"/>
            <a:r>
              <a:rPr lang="en-IN" sz="2200"/>
              <a:t>(</a:t>
            </a:r>
            <a:r>
              <a:rPr lang="en-IN" sz="2200" i="1"/>
              <a:t>a</a:t>
            </a:r>
            <a:r>
              <a:rPr lang="en-IN" sz="2200"/>
              <a:t>) the moment of the 100-lb force about </a:t>
            </a:r>
            <a:r>
              <a:rPr lang="en-IN" sz="2200" i="1"/>
              <a:t>O</a:t>
            </a:r>
            <a:r>
              <a:rPr lang="en-IN" sz="2200"/>
              <a:t>; </a:t>
            </a:r>
            <a:r>
              <a:rPr lang="en-IN" sz="2400">
                <a:solidFill>
                  <a:srgbClr val="0070C0"/>
                </a:solidFill>
              </a:rPr>
              <a:t>1200 lb-in.</a:t>
            </a:r>
            <a:endParaRPr lang="en-IN" sz="2200">
              <a:solidFill>
                <a:srgbClr val="0070C0"/>
              </a:solidFill>
            </a:endParaRPr>
          </a:p>
          <a:p>
            <a:pPr algn="just"/>
            <a:r>
              <a:rPr lang="en-IN" sz="2200"/>
              <a:t>(</a:t>
            </a:r>
            <a:r>
              <a:rPr lang="en-IN" sz="2200" i="1"/>
              <a:t>b</a:t>
            </a:r>
            <a:r>
              <a:rPr lang="en-IN" sz="2200"/>
              <a:t>) the horizontal force applied at </a:t>
            </a:r>
            <a:r>
              <a:rPr lang="en-IN" sz="2200" i="1"/>
              <a:t>A </a:t>
            </a:r>
            <a:r>
              <a:rPr lang="en-IN" sz="2200"/>
              <a:t>which creates the same moment about </a:t>
            </a:r>
            <a:r>
              <a:rPr lang="en-IN" sz="2200" i="1"/>
              <a:t>O</a:t>
            </a:r>
            <a:r>
              <a:rPr lang="en-IN" sz="2200"/>
              <a:t>; </a:t>
            </a:r>
            <a:r>
              <a:rPr lang="es-ES" sz="2400">
                <a:solidFill>
                  <a:srgbClr val="0070C0"/>
                </a:solidFill>
              </a:rPr>
              <a:t>F = 57.7 lb</a:t>
            </a:r>
            <a:endParaRPr lang="en-IN" sz="2200">
              <a:solidFill>
                <a:srgbClr val="0070C0"/>
              </a:solidFill>
            </a:endParaRPr>
          </a:p>
          <a:p>
            <a:pPr algn="just"/>
            <a:r>
              <a:rPr lang="en-IN" sz="2200"/>
              <a:t>(</a:t>
            </a:r>
            <a:r>
              <a:rPr lang="en-IN" sz="2200" i="1"/>
              <a:t>c</a:t>
            </a:r>
            <a:r>
              <a:rPr lang="en-IN" sz="2200"/>
              <a:t>) the smallest force applied at </a:t>
            </a:r>
            <a:r>
              <a:rPr lang="en-IN" sz="2200" i="1"/>
              <a:t>A </a:t>
            </a:r>
            <a:r>
              <a:rPr lang="en-IN" sz="2200"/>
              <a:t>which creates the same moment about </a:t>
            </a:r>
            <a:r>
              <a:rPr lang="en-IN" sz="2200" i="1"/>
              <a:t>O</a:t>
            </a:r>
            <a:r>
              <a:rPr lang="en-IN" sz="2200"/>
              <a:t>; </a:t>
            </a:r>
            <a:r>
              <a:rPr lang="en-IN" sz="2400">
                <a:solidFill>
                  <a:srgbClr val="0070C0"/>
                </a:solidFill>
              </a:rPr>
              <a:t>F = 50 lb</a:t>
            </a:r>
            <a:endParaRPr lang="en-IN" sz="2200">
              <a:solidFill>
                <a:srgbClr val="0070C0"/>
              </a:solidFill>
            </a:endParaRPr>
          </a:p>
          <a:p>
            <a:pPr algn="just"/>
            <a:r>
              <a:rPr lang="en-IN" sz="2200"/>
              <a:t>(</a:t>
            </a:r>
            <a:r>
              <a:rPr lang="en-IN" sz="2200" i="1"/>
              <a:t>d</a:t>
            </a:r>
            <a:r>
              <a:rPr lang="en-IN" sz="2200"/>
              <a:t>) how far from the shaft a 240-lb vertical force must act to create the same moment about </a:t>
            </a:r>
            <a:r>
              <a:rPr lang="en-IN" sz="2200" i="1"/>
              <a:t>O</a:t>
            </a:r>
            <a:r>
              <a:rPr lang="en-IN" sz="2200"/>
              <a:t>; </a:t>
            </a:r>
            <a:r>
              <a:rPr lang="en-IN" sz="2200">
                <a:solidFill>
                  <a:srgbClr val="0070C0"/>
                </a:solidFill>
              </a:rPr>
              <a:t>x=10 in.</a:t>
            </a:r>
          </a:p>
          <a:p>
            <a:pPr algn="just"/>
            <a:r>
              <a:rPr lang="en-IN" sz="2200"/>
              <a:t>(</a:t>
            </a:r>
            <a:r>
              <a:rPr lang="en-IN" sz="2200" i="1"/>
              <a:t>e</a:t>
            </a:r>
            <a:r>
              <a:rPr lang="en-IN" sz="2200"/>
              <a:t>) whether any one of the forces obtained in parts </a:t>
            </a:r>
            <a:r>
              <a:rPr lang="en-IN" sz="2200" i="1"/>
              <a:t>b</a:t>
            </a:r>
            <a:r>
              <a:rPr lang="en-IN" sz="2200"/>
              <a:t>, </a:t>
            </a:r>
            <a:r>
              <a:rPr lang="en-IN" sz="2200" i="1"/>
              <a:t>c</a:t>
            </a:r>
            <a:r>
              <a:rPr lang="en-IN" sz="2200"/>
              <a:t>, and </a:t>
            </a:r>
            <a:r>
              <a:rPr lang="en-IN" sz="2200" i="1"/>
              <a:t>d </a:t>
            </a:r>
            <a:r>
              <a:rPr lang="en-IN" sz="2200"/>
              <a:t>is equivalent to the original force.</a:t>
            </a:r>
          </a:p>
        </p:txBody>
      </p:sp>
      <p:sp>
        <p:nvSpPr>
          <p:cNvPr id="5" name="Date Placeholder 4"/>
          <p:cNvSpPr>
            <a:spLocks noGrp="1"/>
          </p:cNvSpPr>
          <p:nvPr>
            <p:ph type="dt" sz="quarter" idx="10"/>
          </p:nvPr>
        </p:nvSpPr>
        <p:spPr/>
        <p:txBody>
          <a:bodyPr/>
          <a:lstStyle/>
          <a:p>
            <a:pPr>
              <a:defRPr/>
            </a:pPr>
            <a:fld id="{9C891B74-232F-49E3-B54B-407343E280DF}"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2"/>
          </p:nvPr>
        </p:nvSpPr>
        <p:spPr>
          <a:xfrm>
            <a:off x="457200" y="6356350"/>
            <a:ext cx="2133600" cy="365125"/>
          </a:xfrm>
        </p:spPr>
        <p:txBody>
          <a:bodyPr/>
          <a:lstStyle/>
          <a:p>
            <a:pPr algn="l">
              <a:defRPr/>
            </a:pPr>
            <a:r>
              <a:rPr lang="en-US"/>
              <a:t>3 - </a:t>
            </a:r>
            <a:fld id="{1F64C1EE-0EC4-460F-B48E-C9F34813D0E9}" type="slidenum">
              <a:rPr lang="en-US"/>
              <a:pPr algn="l">
                <a:defRPr/>
              </a:pPr>
              <a:t>24</a:t>
            </a:fld>
            <a:endParaRPr lang="en-US"/>
          </a:p>
        </p:txBody>
      </p:sp>
      <p:pic>
        <p:nvPicPr>
          <p:cNvPr id="20483"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50" y="1301750"/>
            <a:ext cx="2349500" cy="297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4" name="Text Box 8"/>
          <p:cNvSpPr txBox="1">
            <a:spLocks noChangeArrowheads="1"/>
          </p:cNvSpPr>
          <p:nvPr/>
        </p:nvSpPr>
        <p:spPr bwMode="auto">
          <a:xfrm>
            <a:off x="3740150" y="1235075"/>
            <a:ext cx="540385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6075" indent="-3460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000">
                <a:latin typeface="Times New Roman" pitchFamily="18" charset="0"/>
              </a:rPr>
              <a:t>A 100-lb vertical force is applied to the end of a lever which is attached to a shaft at </a:t>
            </a:r>
            <a:r>
              <a:rPr lang="en-US" sz="2000" i="1">
                <a:latin typeface="Times New Roman" pitchFamily="18" charset="0"/>
              </a:rPr>
              <a:t>O</a:t>
            </a:r>
            <a:r>
              <a:rPr lang="en-US" sz="2000">
                <a:latin typeface="Times New Roman" pitchFamily="18" charset="0"/>
              </a:rPr>
              <a:t>.</a:t>
            </a:r>
            <a:endParaRPr lang="en-US" sz="2000" i="1">
              <a:latin typeface="Times New Roman" pitchFamily="18" charset="0"/>
            </a:endParaRPr>
          </a:p>
          <a:p>
            <a:pPr eaLnBrk="1" hangingPunct="1">
              <a:spcBef>
                <a:spcPct val="50000"/>
              </a:spcBef>
            </a:pPr>
            <a:r>
              <a:rPr lang="en-US" sz="2000">
                <a:latin typeface="Times New Roman" pitchFamily="18" charset="0"/>
              </a:rPr>
              <a:t>Determine:</a:t>
            </a:r>
          </a:p>
          <a:p>
            <a:pPr eaLnBrk="1" hangingPunct="1">
              <a:spcBef>
                <a:spcPct val="50000"/>
              </a:spcBef>
              <a:buFontTx/>
              <a:buAutoNum type="alphaLcParenR"/>
            </a:pPr>
            <a:r>
              <a:rPr lang="en-US" sz="2000">
                <a:latin typeface="Times New Roman" pitchFamily="18" charset="0"/>
              </a:rPr>
              <a:t>moment about </a:t>
            </a:r>
            <a:r>
              <a:rPr lang="en-US" sz="2000" i="1">
                <a:latin typeface="Times New Roman" pitchFamily="18" charset="0"/>
              </a:rPr>
              <a:t>O,</a:t>
            </a:r>
          </a:p>
          <a:p>
            <a:pPr eaLnBrk="1" hangingPunct="1">
              <a:spcBef>
                <a:spcPct val="50000"/>
              </a:spcBef>
              <a:buFontTx/>
              <a:buAutoNum type="alphaLcParenR"/>
            </a:pPr>
            <a:r>
              <a:rPr lang="en-US" sz="2000">
                <a:latin typeface="Times New Roman" pitchFamily="18" charset="0"/>
              </a:rPr>
              <a:t>horizontal force at </a:t>
            </a:r>
            <a:r>
              <a:rPr lang="en-US" sz="2000" i="1">
                <a:latin typeface="Times New Roman" pitchFamily="18" charset="0"/>
              </a:rPr>
              <a:t>A </a:t>
            </a:r>
            <a:r>
              <a:rPr lang="en-US" sz="2000">
                <a:latin typeface="Times New Roman" pitchFamily="18" charset="0"/>
              </a:rPr>
              <a:t>which creates the same moment,</a:t>
            </a:r>
          </a:p>
          <a:p>
            <a:pPr eaLnBrk="1" hangingPunct="1">
              <a:spcBef>
                <a:spcPct val="50000"/>
              </a:spcBef>
              <a:buFontTx/>
              <a:buAutoNum type="alphaLcParenR"/>
            </a:pPr>
            <a:r>
              <a:rPr lang="en-US" sz="2000">
                <a:latin typeface="Times New Roman" pitchFamily="18" charset="0"/>
              </a:rPr>
              <a:t>smallest force at A which produces the same moment,</a:t>
            </a:r>
          </a:p>
          <a:p>
            <a:pPr eaLnBrk="1" hangingPunct="1">
              <a:spcBef>
                <a:spcPct val="50000"/>
              </a:spcBef>
              <a:buFontTx/>
              <a:buAutoNum type="alphaLcParenR"/>
            </a:pPr>
            <a:r>
              <a:rPr lang="en-US" sz="2000">
                <a:latin typeface="Times New Roman" pitchFamily="18" charset="0"/>
              </a:rPr>
              <a:t>location for a 240-lb vertical force to produce the same moment,</a:t>
            </a:r>
          </a:p>
          <a:p>
            <a:pPr eaLnBrk="1" hangingPunct="1">
              <a:spcBef>
                <a:spcPct val="50000"/>
              </a:spcBef>
              <a:buFontTx/>
              <a:buAutoNum type="alphaLcParenR"/>
            </a:pPr>
            <a:r>
              <a:rPr lang="en-US" sz="2000">
                <a:latin typeface="Times New Roman" pitchFamily="18" charset="0"/>
              </a:rPr>
              <a:t>whether any of the forces from b, c, and d is equivalent to the original force.</a:t>
            </a:r>
            <a:endParaRPr lang="en-US" sz="2000" i="1">
              <a:latin typeface="Times New Roman" pitchFamily="18" charset="0"/>
            </a:endParaRPr>
          </a:p>
        </p:txBody>
      </p:sp>
      <p:sp>
        <p:nvSpPr>
          <p:cNvPr id="20485" name="Title 1"/>
          <p:cNvSpPr txBox="1">
            <a:spLocks/>
          </p:cNvSpPr>
          <p:nvPr/>
        </p:nvSpPr>
        <p:spPr bwMode="auto">
          <a:xfrm>
            <a:off x="457200" y="152400"/>
            <a:ext cx="220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Solution</a:t>
            </a:r>
          </a:p>
        </p:txBody>
      </p:sp>
      <p:sp>
        <p:nvSpPr>
          <p:cNvPr id="3" name="Date Placeholder 2"/>
          <p:cNvSpPr>
            <a:spLocks noGrp="1"/>
          </p:cNvSpPr>
          <p:nvPr>
            <p:ph type="dt" sz="quarter" idx="10"/>
          </p:nvPr>
        </p:nvSpPr>
        <p:spPr/>
        <p:txBody>
          <a:bodyPr/>
          <a:lstStyle/>
          <a:p>
            <a:pPr>
              <a:defRPr/>
            </a:pPr>
            <a:fld id="{7DC22238-3640-458B-A45F-F42314E78AB2}"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2"/>
          </p:nvPr>
        </p:nvSpPr>
        <p:spPr>
          <a:xfrm>
            <a:off x="457200" y="6356350"/>
            <a:ext cx="2133600" cy="365125"/>
          </a:xfrm>
        </p:spPr>
        <p:txBody>
          <a:bodyPr/>
          <a:lstStyle/>
          <a:p>
            <a:pPr algn="l">
              <a:defRPr/>
            </a:pPr>
            <a:r>
              <a:rPr lang="en-US"/>
              <a:t>3 - </a:t>
            </a:r>
            <a:fld id="{35D29073-AE34-4150-9EB1-02DD6911689F}" type="slidenum">
              <a:rPr lang="en-US"/>
              <a:pPr algn="l">
                <a:defRPr/>
              </a:pPr>
              <a:t>25</a:t>
            </a:fld>
            <a:endParaRPr lang="en-US"/>
          </a:p>
        </p:txBody>
      </p:sp>
      <p:pic>
        <p:nvPicPr>
          <p:cNvPr id="21507"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1174750"/>
            <a:ext cx="2373312" cy="286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8" name="Text Box 8"/>
          <p:cNvSpPr txBox="1">
            <a:spLocks noChangeArrowheads="1"/>
          </p:cNvSpPr>
          <p:nvPr/>
        </p:nvSpPr>
        <p:spPr bwMode="auto">
          <a:xfrm>
            <a:off x="3005138" y="1139825"/>
            <a:ext cx="56991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6075" indent="-3460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000">
                <a:latin typeface="Times New Roman" pitchFamily="18" charset="0"/>
              </a:rPr>
              <a:t>a)  Moment about </a:t>
            </a:r>
            <a:r>
              <a:rPr lang="en-US" sz="2000" i="1">
                <a:latin typeface="Times New Roman" pitchFamily="18" charset="0"/>
              </a:rPr>
              <a:t>O </a:t>
            </a:r>
            <a:r>
              <a:rPr lang="en-US" sz="2000">
                <a:latin typeface="Times New Roman" pitchFamily="18" charset="0"/>
              </a:rPr>
              <a:t>is equal to the product of the force and the perpendicular distance between the line of action of the force and </a:t>
            </a:r>
            <a:r>
              <a:rPr lang="en-US" sz="2000" i="1">
                <a:latin typeface="Times New Roman" pitchFamily="18" charset="0"/>
              </a:rPr>
              <a:t>O.  </a:t>
            </a:r>
            <a:r>
              <a:rPr lang="en-US" sz="2000">
                <a:latin typeface="Times New Roman" pitchFamily="18" charset="0"/>
              </a:rPr>
              <a:t>Since the force tends to rotate the lever clockwise, the moment vector is into the plane of the paper.</a:t>
            </a:r>
            <a:endParaRPr lang="en-US" sz="2000" i="1">
              <a:latin typeface="Times New Roman" pitchFamily="18" charset="0"/>
            </a:endParaRPr>
          </a:p>
        </p:txBody>
      </p:sp>
      <p:graphicFrame>
        <p:nvGraphicFramePr>
          <p:cNvPr id="21509" name="Object 9"/>
          <p:cNvGraphicFramePr>
            <a:graphicFrameLocks noChangeAspect="1"/>
          </p:cNvGraphicFramePr>
          <p:nvPr/>
        </p:nvGraphicFramePr>
        <p:xfrm>
          <a:off x="3443288" y="2989263"/>
          <a:ext cx="2946400" cy="1092200"/>
        </p:xfrm>
        <a:graphic>
          <a:graphicData uri="http://schemas.openxmlformats.org/presentationml/2006/ole">
            <mc:AlternateContent xmlns:mc="http://schemas.openxmlformats.org/markup-compatibility/2006">
              <mc:Choice xmlns:v="urn:schemas-microsoft-com:vml" Requires="v">
                <p:oleObj spid="_x0000_s7169" name="Equation" r:id="rId4" imgW="2946400" imgH="1092200" progId="Equation.3">
                  <p:embed/>
                </p:oleObj>
              </mc:Choice>
              <mc:Fallback>
                <p:oleObj name="Equation" r:id="rId4" imgW="2946400" imgH="1092200" progId="Equation.3">
                  <p:embed/>
                  <p:pic>
                    <p:nvPicPr>
                      <p:cNvPr id="2150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2989263"/>
                        <a:ext cx="2946400"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0" name="Object 10"/>
          <p:cNvGraphicFramePr>
            <a:graphicFrameLocks noChangeAspect="1"/>
          </p:cNvGraphicFramePr>
          <p:nvPr/>
        </p:nvGraphicFramePr>
        <p:xfrm>
          <a:off x="7132638" y="3727450"/>
          <a:ext cx="1790700" cy="330200"/>
        </p:xfrm>
        <a:graphic>
          <a:graphicData uri="http://schemas.openxmlformats.org/presentationml/2006/ole">
            <mc:AlternateContent xmlns:mc="http://schemas.openxmlformats.org/markup-compatibility/2006">
              <mc:Choice xmlns:v="urn:schemas-microsoft-com:vml" Requires="v">
                <p:oleObj spid="_x0000_s7170" name="Equation" r:id="rId6" imgW="1790700" imgH="330200" progId="Equation.3">
                  <p:embed/>
                </p:oleObj>
              </mc:Choice>
              <mc:Fallback>
                <p:oleObj name="Equation" r:id="rId6" imgW="1790700" imgH="330200" progId="Equation.3">
                  <p:embed/>
                  <p:pic>
                    <p:nvPicPr>
                      <p:cNvPr id="2151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2638" y="3727450"/>
                        <a:ext cx="1790700" cy="330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Date Placeholder 2"/>
          <p:cNvSpPr>
            <a:spLocks noGrp="1"/>
          </p:cNvSpPr>
          <p:nvPr>
            <p:ph type="dt" sz="quarter" idx="10"/>
          </p:nvPr>
        </p:nvSpPr>
        <p:spPr/>
        <p:txBody>
          <a:bodyPr/>
          <a:lstStyle/>
          <a:p>
            <a:pPr>
              <a:defRPr/>
            </a:pPr>
            <a:fld id="{2086CE5E-BA57-4ADA-84C7-F9A077C13713}"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2"/>
          </p:nvPr>
        </p:nvSpPr>
        <p:spPr>
          <a:xfrm>
            <a:off x="457200" y="6356350"/>
            <a:ext cx="2133600" cy="365125"/>
          </a:xfrm>
        </p:spPr>
        <p:txBody>
          <a:bodyPr/>
          <a:lstStyle/>
          <a:p>
            <a:pPr algn="l">
              <a:defRPr/>
            </a:pPr>
            <a:r>
              <a:rPr lang="en-US"/>
              <a:t>3 - </a:t>
            </a:r>
            <a:fld id="{3B497F4E-7C7C-4334-BDC5-769539C1870F}" type="slidenum">
              <a:rPr lang="en-US"/>
              <a:pPr algn="l">
                <a:defRPr/>
              </a:pPr>
              <a:t>26</a:t>
            </a:fld>
            <a:endParaRPr lang="en-US"/>
          </a:p>
        </p:txBody>
      </p:sp>
      <p:sp>
        <p:nvSpPr>
          <p:cNvPr id="22531" name="Text Box 8"/>
          <p:cNvSpPr txBox="1">
            <a:spLocks noChangeArrowheads="1"/>
          </p:cNvSpPr>
          <p:nvPr/>
        </p:nvSpPr>
        <p:spPr bwMode="auto">
          <a:xfrm>
            <a:off x="3313113" y="1139825"/>
            <a:ext cx="5568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6075" indent="-3460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000" dirty="0">
                <a:latin typeface="Times New Roman" pitchFamily="18" charset="0"/>
              </a:rPr>
              <a:t>b)  Horizontal force at </a:t>
            </a:r>
            <a:r>
              <a:rPr lang="en-US" sz="2000" i="1" dirty="0">
                <a:latin typeface="Times New Roman" pitchFamily="18" charset="0"/>
              </a:rPr>
              <a:t>A</a:t>
            </a:r>
            <a:r>
              <a:rPr lang="en-US" sz="2000" dirty="0">
                <a:latin typeface="Times New Roman" pitchFamily="18" charset="0"/>
              </a:rPr>
              <a:t> that produces the same moment,</a:t>
            </a:r>
          </a:p>
        </p:txBody>
      </p:sp>
      <p:pic>
        <p:nvPicPr>
          <p:cNvPr id="22532" name="Picture 9"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25" y="1241425"/>
            <a:ext cx="2808288"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533" name="Object 11"/>
          <p:cNvGraphicFramePr>
            <a:graphicFrameLocks noChangeAspect="1"/>
          </p:cNvGraphicFramePr>
          <p:nvPr/>
        </p:nvGraphicFramePr>
        <p:xfrm>
          <a:off x="3794125" y="1982788"/>
          <a:ext cx="3810000" cy="1752600"/>
        </p:xfrm>
        <a:graphic>
          <a:graphicData uri="http://schemas.openxmlformats.org/presentationml/2006/ole">
            <mc:AlternateContent xmlns:mc="http://schemas.openxmlformats.org/markup-compatibility/2006">
              <mc:Choice xmlns:v="urn:schemas-microsoft-com:vml" Requires="v">
                <p:oleObj spid="_x0000_s8193" name="Equation" r:id="rId4" imgW="3810000" imgH="1752600" progId="Equation.3">
                  <p:embed/>
                </p:oleObj>
              </mc:Choice>
              <mc:Fallback>
                <p:oleObj name="Equation" r:id="rId4" imgW="3810000" imgH="1752600" progId="Equation.3">
                  <p:embed/>
                  <p:pic>
                    <p:nvPicPr>
                      <p:cNvPr id="22533"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125" y="1982788"/>
                        <a:ext cx="3810000"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4" name="Object 12"/>
          <p:cNvGraphicFramePr>
            <a:graphicFrameLocks noChangeAspect="1"/>
          </p:cNvGraphicFramePr>
          <p:nvPr/>
        </p:nvGraphicFramePr>
        <p:xfrm>
          <a:off x="7697788" y="3313113"/>
          <a:ext cx="1181100" cy="254000"/>
        </p:xfrm>
        <a:graphic>
          <a:graphicData uri="http://schemas.openxmlformats.org/presentationml/2006/ole">
            <mc:AlternateContent xmlns:mc="http://schemas.openxmlformats.org/markup-compatibility/2006">
              <mc:Choice xmlns:v="urn:schemas-microsoft-com:vml" Requires="v">
                <p:oleObj spid="_x0000_s8194" name="Equation" r:id="rId6" imgW="1180588" imgH="253890" progId="Equation.3">
                  <p:embed/>
                </p:oleObj>
              </mc:Choice>
              <mc:Fallback>
                <p:oleObj name="Equation" r:id="rId6" imgW="1180588" imgH="253890" progId="Equation.3">
                  <p:embed/>
                  <p:pic>
                    <p:nvPicPr>
                      <p:cNvPr id="22534"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7788" y="3313113"/>
                        <a:ext cx="1181100" cy="254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Date Placeholder 2"/>
          <p:cNvSpPr>
            <a:spLocks noGrp="1"/>
          </p:cNvSpPr>
          <p:nvPr>
            <p:ph type="dt" sz="quarter" idx="10"/>
          </p:nvPr>
        </p:nvSpPr>
        <p:spPr/>
        <p:txBody>
          <a:bodyPr/>
          <a:lstStyle/>
          <a:p>
            <a:pPr>
              <a:defRPr/>
            </a:pPr>
            <a:fld id="{7842FF79-5455-42EA-887F-5FED436B918A}"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2"/>
          </p:nvPr>
        </p:nvSpPr>
        <p:spPr>
          <a:xfrm>
            <a:off x="457200" y="6356350"/>
            <a:ext cx="2133600" cy="365125"/>
          </a:xfrm>
        </p:spPr>
        <p:txBody>
          <a:bodyPr/>
          <a:lstStyle/>
          <a:p>
            <a:pPr algn="l">
              <a:defRPr/>
            </a:pPr>
            <a:r>
              <a:rPr lang="en-US"/>
              <a:t>3 - </a:t>
            </a:r>
            <a:fld id="{F541461D-BA46-4829-8564-988963CA6587}" type="slidenum">
              <a:rPr lang="en-US"/>
              <a:pPr algn="l">
                <a:defRPr/>
              </a:pPr>
              <a:t>27</a:t>
            </a:fld>
            <a:endParaRPr lang="en-US"/>
          </a:p>
        </p:txBody>
      </p:sp>
      <p:pic>
        <p:nvPicPr>
          <p:cNvPr id="23555" name="Picture 6"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1327150"/>
            <a:ext cx="26225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6" name="Text Box 8"/>
          <p:cNvSpPr txBox="1">
            <a:spLocks noChangeArrowheads="1"/>
          </p:cNvSpPr>
          <p:nvPr/>
        </p:nvSpPr>
        <p:spPr bwMode="auto">
          <a:xfrm>
            <a:off x="3206750" y="1104900"/>
            <a:ext cx="56864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6075" indent="-3460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000">
                <a:latin typeface="Times New Roman" pitchFamily="18" charset="0"/>
              </a:rPr>
              <a:t>c)  The smallest force </a:t>
            </a:r>
            <a:r>
              <a:rPr lang="en-US" sz="2000" i="1">
                <a:latin typeface="Times New Roman" pitchFamily="18" charset="0"/>
              </a:rPr>
              <a:t>A</a:t>
            </a:r>
            <a:r>
              <a:rPr lang="en-US" sz="2000">
                <a:latin typeface="Times New Roman" pitchFamily="18" charset="0"/>
              </a:rPr>
              <a:t> to produce the same moment occurs when the perpendicular distance is a maximum or when </a:t>
            </a:r>
            <a:r>
              <a:rPr lang="en-US" sz="2000" i="1">
                <a:latin typeface="Times New Roman" pitchFamily="18" charset="0"/>
              </a:rPr>
              <a:t>F</a:t>
            </a:r>
            <a:r>
              <a:rPr lang="en-US" sz="2000">
                <a:latin typeface="Times New Roman" pitchFamily="18" charset="0"/>
              </a:rPr>
              <a:t> is perpendicular to </a:t>
            </a:r>
            <a:r>
              <a:rPr lang="en-US" sz="2000" i="1">
                <a:latin typeface="Times New Roman" pitchFamily="18" charset="0"/>
              </a:rPr>
              <a:t>OA</a:t>
            </a:r>
            <a:r>
              <a:rPr lang="en-US" sz="2000">
                <a:latin typeface="Times New Roman" pitchFamily="18" charset="0"/>
              </a:rPr>
              <a:t>.</a:t>
            </a:r>
          </a:p>
        </p:txBody>
      </p:sp>
      <p:graphicFrame>
        <p:nvGraphicFramePr>
          <p:cNvPr id="23557" name="Object 10"/>
          <p:cNvGraphicFramePr>
            <a:graphicFrameLocks noChangeAspect="1"/>
          </p:cNvGraphicFramePr>
          <p:nvPr/>
        </p:nvGraphicFramePr>
        <p:xfrm>
          <a:off x="3692525" y="2366963"/>
          <a:ext cx="2540000" cy="1384300"/>
        </p:xfrm>
        <a:graphic>
          <a:graphicData uri="http://schemas.openxmlformats.org/presentationml/2006/ole">
            <mc:AlternateContent xmlns:mc="http://schemas.openxmlformats.org/markup-compatibility/2006">
              <mc:Choice xmlns:v="urn:schemas-microsoft-com:vml" Requires="v">
                <p:oleObj spid="_x0000_s9217" name="Equation" r:id="rId4" imgW="2540000" imgH="1384300" progId="Equation.3">
                  <p:embed/>
                </p:oleObj>
              </mc:Choice>
              <mc:Fallback>
                <p:oleObj name="Equation" r:id="rId4" imgW="2540000" imgH="1384300" progId="Equation.3">
                  <p:embed/>
                  <p:pic>
                    <p:nvPicPr>
                      <p:cNvPr id="23557"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525" y="2366963"/>
                        <a:ext cx="2540000" cy="138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8" name="Object 11"/>
          <p:cNvGraphicFramePr>
            <a:graphicFrameLocks noChangeAspect="1"/>
          </p:cNvGraphicFramePr>
          <p:nvPr/>
        </p:nvGraphicFramePr>
        <p:xfrm>
          <a:off x="7799388" y="3325813"/>
          <a:ext cx="977900" cy="254000"/>
        </p:xfrm>
        <a:graphic>
          <a:graphicData uri="http://schemas.openxmlformats.org/presentationml/2006/ole">
            <mc:AlternateContent xmlns:mc="http://schemas.openxmlformats.org/markup-compatibility/2006">
              <mc:Choice xmlns:v="urn:schemas-microsoft-com:vml" Requires="v">
                <p:oleObj spid="_x0000_s9218" name="Equation" r:id="rId6" imgW="977476" imgH="253890" progId="Equation.3">
                  <p:embed/>
                </p:oleObj>
              </mc:Choice>
              <mc:Fallback>
                <p:oleObj name="Equation" r:id="rId6" imgW="977476" imgH="253890" progId="Equation.3">
                  <p:embed/>
                  <p:pic>
                    <p:nvPicPr>
                      <p:cNvPr id="23558"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9388" y="3325813"/>
                        <a:ext cx="977900" cy="254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Date Placeholder 2"/>
          <p:cNvSpPr>
            <a:spLocks noGrp="1"/>
          </p:cNvSpPr>
          <p:nvPr>
            <p:ph type="dt" sz="quarter" idx="10"/>
          </p:nvPr>
        </p:nvSpPr>
        <p:spPr/>
        <p:txBody>
          <a:bodyPr/>
          <a:lstStyle/>
          <a:p>
            <a:pPr>
              <a:defRPr/>
            </a:pPr>
            <a:fld id="{7259D468-DD79-484A-96C3-C47CD7DBA7CF}"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2"/>
          </p:nvPr>
        </p:nvSpPr>
        <p:spPr>
          <a:xfrm>
            <a:off x="457200" y="6356350"/>
            <a:ext cx="2133600" cy="365125"/>
          </a:xfrm>
        </p:spPr>
        <p:txBody>
          <a:bodyPr/>
          <a:lstStyle/>
          <a:p>
            <a:pPr algn="l">
              <a:defRPr/>
            </a:pPr>
            <a:r>
              <a:rPr lang="en-US"/>
              <a:t>3 - </a:t>
            </a:r>
            <a:fld id="{6C5AA035-D220-4F8A-AE80-B1CC64BDBB50}" type="slidenum">
              <a:rPr lang="en-US"/>
              <a:pPr algn="l">
                <a:defRPr/>
              </a:pPr>
              <a:t>28</a:t>
            </a:fld>
            <a:endParaRPr lang="en-US"/>
          </a:p>
        </p:txBody>
      </p:sp>
      <p:pic>
        <p:nvPicPr>
          <p:cNvPr id="24579" name="Picture 1031"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8" y="1225550"/>
            <a:ext cx="2381250" cy="257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Text Box 1032"/>
          <p:cNvSpPr txBox="1">
            <a:spLocks noChangeArrowheads="1"/>
          </p:cNvSpPr>
          <p:nvPr/>
        </p:nvSpPr>
        <p:spPr bwMode="auto">
          <a:xfrm>
            <a:off x="3040063" y="1270000"/>
            <a:ext cx="5603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6075" indent="-3460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000">
                <a:latin typeface="Times New Roman" pitchFamily="18" charset="0"/>
              </a:rPr>
              <a:t>d)  To determine the point of application of a 240 lb force to produce the same moment,</a:t>
            </a:r>
          </a:p>
        </p:txBody>
      </p:sp>
      <p:graphicFrame>
        <p:nvGraphicFramePr>
          <p:cNvPr id="24581" name="Object 1033"/>
          <p:cNvGraphicFramePr>
            <a:graphicFrameLocks noChangeAspect="1"/>
          </p:cNvGraphicFramePr>
          <p:nvPr/>
        </p:nvGraphicFramePr>
        <p:xfrm>
          <a:off x="3517900" y="2170113"/>
          <a:ext cx="3200400" cy="1752600"/>
        </p:xfrm>
        <a:graphic>
          <a:graphicData uri="http://schemas.openxmlformats.org/presentationml/2006/ole">
            <mc:AlternateContent xmlns:mc="http://schemas.openxmlformats.org/markup-compatibility/2006">
              <mc:Choice xmlns:v="urn:schemas-microsoft-com:vml" Requires="v">
                <p:oleObj spid="_x0000_s10241" name="Equation" r:id="rId4" imgW="3200400" imgH="1752600" progId="Equation.3">
                  <p:embed/>
                </p:oleObj>
              </mc:Choice>
              <mc:Fallback>
                <p:oleObj name="Equation" r:id="rId4" imgW="3200400" imgH="1752600" progId="Equation.3">
                  <p:embed/>
                  <p:pic>
                    <p:nvPicPr>
                      <p:cNvPr id="24581" name="Object 10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7900" y="2170113"/>
                        <a:ext cx="3200400"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2" name="Object 1034"/>
          <p:cNvGraphicFramePr>
            <a:graphicFrameLocks noChangeAspect="1"/>
          </p:cNvGraphicFramePr>
          <p:nvPr/>
        </p:nvGraphicFramePr>
        <p:xfrm>
          <a:off x="7413625" y="3635375"/>
          <a:ext cx="1155700" cy="254000"/>
        </p:xfrm>
        <a:graphic>
          <a:graphicData uri="http://schemas.openxmlformats.org/presentationml/2006/ole">
            <mc:AlternateContent xmlns:mc="http://schemas.openxmlformats.org/markup-compatibility/2006">
              <mc:Choice xmlns:v="urn:schemas-microsoft-com:vml" Requires="v">
                <p:oleObj spid="_x0000_s10242" name="Equation" r:id="rId6" imgW="1155700" imgH="254000" progId="Equation.3">
                  <p:embed/>
                </p:oleObj>
              </mc:Choice>
              <mc:Fallback>
                <p:oleObj name="Equation" r:id="rId6" imgW="1155700" imgH="254000" progId="Equation.3">
                  <p:embed/>
                  <p:pic>
                    <p:nvPicPr>
                      <p:cNvPr id="24582" name="Object 10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3625" y="3635375"/>
                        <a:ext cx="1155700" cy="254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Date Placeholder 2"/>
          <p:cNvSpPr>
            <a:spLocks noGrp="1"/>
          </p:cNvSpPr>
          <p:nvPr>
            <p:ph type="dt" sz="quarter" idx="10"/>
          </p:nvPr>
        </p:nvSpPr>
        <p:spPr/>
        <p:txBody>
          <a:bodyPr/>
          <a:lstStyle/>
          <a:p>
            <a:pPr>
              <a:defRPr/>
            </a:pPr>
            <a:fld id="{A6D92EE2-28B7-43AD-9AE1-707A7BE0F259}"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457200" y="6356350"/>
            <a:ext cx="2133600" cy="365125"/>
          </a:xfrm>
        </p:spPr>
        <p:txBody>
          <a:bodyPr/>
          <a:lstStyle/>
          <a:p>
            <a:pPr algn="l">
              <a:defRPr/>
            </a:pPr>
            <a:r>
              <a:rPr lang="en-US"/>
              <a:t>3 - </a:t>
            </a:r>
            <a:fld id="{3F47E7C1-4C20-4BAE-BB92-E90FBA845151}" type="slidenum">
              <a:rPr lang="en-US"/>
              <a:pPr algn="l">
                <a:defRPr/>
              </a:pPr>
              <a:t>29</a:t>
            </a:fld>
            <a:endParaRPr lang="en-US"/>
          </a:p>
        </p:txBody>
      </p:sp>
      <p:pic>
        <p:nvPicPr>
          <p:cNvPr id="25603" name="Picture 4"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8" y="1098550"/>
            <a:ext cx="2174875" cy="262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25" y="3881438"/>
            <a:ext cx="2540000"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6"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688" y="3868738"/>
            <a:ext cx="2506662"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6" name="Picture 7"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3887788"/>
            <a:ext cx="2233613"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7" name="Text Box 8"/>
          <p:cNvSpPr txBox="1">
            <a:spLocks noChangeArrowheads="1"/>
          </p:cNvSpPr>
          <p:nvPr/>
        </p:nvSpPr>
        <p:spPr bwMode="auto">
          <a:xfrm>
            <a:off x="2909888" y="1306513"/>
            <a:ext cx="597217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6075" indent="-3460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000">
                <a:latin typeface="Times New Roman" pitchFamily="18" charset="0"/>
              </a:rPr>
              <a:t>e)	Although each of the forces in parts b), c), and d) produces the same moment as the 100 lb force, none are of the same magnitude and sense, or on the same line of action.  None of the forces is equivalent to the 100 lb force.</a:t>
            </a:r>
          </a:p>
        </p:txBody>
      </p:sp>
      <p:sp>
        <p:nvSpPr>
          <p:cNvPr id="3" name="Date Placeholder 2"/>
          <p:cNvSpPr>
            <a:spLocks noGrp="1"/>
          </p:cNvSpPr>
          <p:nvPr>
            <p:ph type="dt" sz="quarter" idx="10"/>
          </p:nvPr>
        </p:nvSpPr>
        <p:spPr/>
        <p:txBody>
          <a:bodyPr/>
          <a:lstStyle/>
          <a:p>
            <a:pPr>
              <a:defRPr/>
            </a:pPr>
            <a:fld id="{0D5AF5D1-0E9D-4889-9E97-2C004946402E}"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ChangeArrowheads="1"/>
          </p:cNvSpPr>
          <p:nvPr/>
        </p:nvSpPr>
        <p:spPr bwMode="auto">
          <a:xfrm>
            <a:off x="304800" y="152400"/>
            <a:ext cx="647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00B050"/>
                </a:solidFill>
              </a:rPr>
              <a:t>Vector Product of Two Vectors</a:t>
            </a:r>
          </a:p>
        </p:txBody>
      </p:sp>
      <p:pic>
        <p:nvPicPr>
          <p:cNvPr id="7171"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90600"/>
            <a:ext cx="2992438"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81000" y="914400"/>
            <a:ext cx="5715000" cy="3600450"/>
          </a:xfrm>
          <a:prstGeom prst="rect">
            <a:avLst/>
          </a:prstGeom>
        </p:spPr>
        <p:txBody>
          <a:bodyPr>
            <a:spAutoFit/>
          </a:bodyPr>
          <a:lstStyle/>
          <a:p>
            <a:pPr algn="just">
              <a:spcBef>
                <a:spcPct val="50000"/>
              </a:spcBef>
              <a:defRPr/>
            </a:pPr>
            <a:r>
              <a:rPr lang="en-US" sz="2400" dirty="0">
                <a:latin typeface="Arial" pitchFamily="34" charset="0"/>
                <a:cs typeface="Arial" pitchFamily="34" charset="0"/>
              </a:rPr>
              <a:t>Vector product of two vectors </a:t>
            </a:r>
            <a:r>
              <a:rPr lang="en-US" sz="2400" b="1" dirty="0">
                <a:solidFill>
                  <a:srgbClr val="FF0000"/>
                </a:solidFill>
                <a:latin typeface="Arial" pitchFamily="34" charset="0"/>
                <a:cs typeface="Arial" pitchFamily="34" charset="0"/>
              </a:rPr>
              <a:t>P</a:t>
            </a:r>
            <a:r>
              <a:rPr lang="en-US" sz="2400" dirty="0">
                <a:latin typeface="Arial" pitchFamily="34" charset="0"/>
                <a:cs typeface="Arial" pitchFamily="34" charset="0"/>
              </a:rPr>
              <a:t> and </a:t>
            </a:r>
            <a:r>
              <a:rPr lang="en-US" sz="2400" b="1" dirty="0">
                <a:solidFill>
                  <a:srgbClr val="FF0000"/>
                </a:solidFill>
                <a:latin typeface="Arial" pitchFamily="34" charset="0"/>
                <a:cs typeface="Arial" pitchFamily="34" charset="0"/>
              </a:rPr>
              <a:t>Q</a:t>
            </a:r>
            <a:r>
              <a:rPr lang="en-US" sz="2400" dirty="0">
                <a:latin typeface="Arial" pitchFamily="34" charset="0"/>
                <a:cs typeface="Arial" pitchFamily="34" charset="0"/>
              </a:rPr>
              <a:t> is defined as the vector </a:t>
            </a:r>
            <a:r>
              <a:rPr lang="en-US" sz="2400" b="1" dirty="0">
                <a:solidFill>
                  <a:srgbClr val="0070C0"/>
                </a:solidFill>
                <a:latin typeface="Arial" pitchFamily="34" charset="0"/>
                <a:cs typeface="Arial" pitchFamily="34" charset="0"/>
              </a:rPr>
              <a:t>V</a:t>
            </a:r>
            <a:r>
              <a:rPr lang="en-US" sz="2400" dirty="0">
                <a:latin typeface="Arial" pitchFamily="34" charset="0"/>
                <a:cs typeface="Arial" pitchFamily="34" charset="0"/>
              </a:rPr>
              <a:t> which satisfies the following conditions:</a:t>
            </a:r>
          </a:p>
          <a:p>
            <a:pPr marL="457200" indent="-457200" algn="just">
              <a:spcBef>
                <a:spcPct val="50000"/>
              </a:spcBef>
              <a:buFont typeface="+mj-lt"/>
              <a:buAutoNum type="arabicPeriod"/>
              <a:defRPr/>
            </a:pPr>
            <a:r>
              <a:rPr lang="en-US" sz="2400" dirty="0">
                <a:solidFill>
                  <a:srgbClr val="0070C0"/>
                </a:solidFill>
                <a:latin typeface="Arial" pitchFamily="34" charset="0"/>
                <a:cs typeface="Arial" pitchFamily="34" charset="0"/>
              </a:rPr>
              <a:t>Line of action of </a:t>
            </a:r>
            <a:r>
              <a:rPr lang="en-US" sz="2400" b="1" i="1" dirty="0">
                <a:solidFill>
                  <a:srgbClr val="0070C0"/>
                </a:solidFill>
                <a:latin typeface="Arial" pitchFamily="34" charset="0"/>
                <a:cs typeface="Arial" pitchFamily="34" charset="0"/>
              </a:rPr>
              <a:t>V</a:t>
            </a:r>
            <a:r>
              <a:rPr lang="en-US" sz="2400" dirty="0">
                <a:solidFill>
                  <a:srgbClr val="0070C0"/>
                </a:solidFill>
                <a:latin typeface="Arial" pitchFamily="34" charset="0"/>
                <a:cs typeface="Arial" pitchFamily="34" charset="0"/>
              </a:rPr>
              <a:t> is perpendicular to plane containing </a:t>
            </a:r>
            <a:r>
              <a:rPr lang="en-US" sz="2400" b="1" i="1" dirty="0">
                <a:solidFill>
                  <a:srgbClr val="FF0000"/>
                </a:solidFill>
                <a:latin typeface="Arial" pitchFamily="34" charset="0"/>
                <a:cs typeface="Arial" pitchFamily="34" charset="0"/>
              </a:rPr>
              <a:t>P</a:t>
            </a:r>
            <a:r>
              <a:rPr lang="en-US" sz="2400" dirty="0">
                <a:solidFill>
                  <a:srgbClr val="FF0000"/>
                </a:solidFill>
                <a:latin typeface="Arial" pitchFamily="34" charset="0"/>
                <a:cs typeface="Arial" pitchFamily="34" charset="0"/>
              </a:rPr>
              <a:t> </a:t>
            </a:r>
            <a:r>
              <a:rPr lang="en-US" sz="2400" dirty="0">
                <a:solidFill>
                  <a:srgbClr val="0070C0"/>
                </a:solidFill>
                <a:latin typeface="Arial" pitchFamily="34" charset="0"/>
                <a:cs typeface="Arial" pitchFamily="34" charset="0"/>
              </a:rPr>
              <a:t>and </a:t>
            </a:r>
            <a:r>
              <a:rPr lang="en-US" sz="2400" b="1" i="1" dirty="0">
                <a:solidFill>
                  <a:srgbClr val="FF0000"/>
                </a:solidFill>
                <a:latin typeface="Arial" pitchFamily="34" charset="0"/>
                <a:cs typeface="Arial" pitchFamily="34" charset="0"/>
              </a:rPr>
              <a:t>Q</a:t>
            </a:r>
            <a:r>
              <a:rPr lang="en-US" sz="2400" dirty="0">
                <a:solidFill>
                  <a:srgbClr val="0070C0"/>
                </a:solidFill>
                <a:latin typeface="Arial" pitchFamily="34" charset="0"/>
                <a:cs typeface="Arial" pitchFamily="34" charset="0"/>
              </a:rPr>
              <a:t>.</a:t>
            </a:r>
          </a:p>
          <a:p>
            <a:pPr marL="457200" indent="-457200" algn="just">
              <a:spcBef>
                <a:spcPct val="50000"/>
              </a:spcBef>
              <a:buFont typeface="+mj-lt"/>
              <a:buAutoNum type="arabicPeriod"/>
              <a:defRPr/>
            </a:pPr>
            <a:r>
              <a:rPr lang="en-US" sz="2400" dirty="0">
                <a:solidFill>
                  <a:srgbClr val="0070C0"/>
                </a:solidFill>
                <a:latin typeface="Arial" pitchFamily="34" charset="0"/>
                <a:cs typeface="Arial" pitchFamily="34" charset="0"/>
              </a:rPr>
              <a:t>Magnitude of </a:t>
            </a:r>
            <a:r>
              <a:rPr lang="en-US" sz="2400" b="1" i="1" dirty="0">
                <a:solidFill>
                  <a:srgbClr val="0070C0"/>
                </a:solidFill>
                <a:latin typeface="Arial" pitchFamily="34" charset="0"/>
                <a:cs typeface="Arial" pitchFamily="34" charset="0"/>
              </a:rPr>
              <a:t>V</a:t>
            </a:r>
            <a:r>
              <a:rPr lang="en-US" sz="2400" dirty="0">
                <a:solidFill>
                  <a:srgbClr val="0070C0"/>
                </a:solidFill>
                <a:latin typeface="Arial" pitchFamily="34" charset="0"/>
                <a:cs typeface="Arial" pitchFamily="34" charset="0"/>
              </a:rPr>
              <a:t> is</a:t>
            </a:r>
          </a:p>
          <a:p>
            <a:pPr marL="457200" indent="-457200" algn="just">
              <a:spcBef>
                <a:spcPct val="50000"/>
              </a:spcBef>
              <a:buFont typeface="+mj-lt"/>
              <a:buAutoNum type="arabicPeriod"/>
              <a:defRPr/>
            </a:pPr>
            <a:r>
              <a:rPr lang="en-US" sz="2400" dirty="0">
                <a:solidFill>
                  <a:srgbClr val="0070C0"/>
                </a:solidFill>
                <a:latin typeface="Arial" pitchFamily="34" charset="0"/>
                <a:cs typeface="Arial" pitchFamily="34" charset="0"/>
              </a:rPr>
              <a:t>Direction of </a:t>
            </a:r>
            <a:r>
              <a:rPr lang="en-US" sz="2400" b="1" i="1" dirty="0">
                <a:solidFill>
                  <a:srgbClr val="0070C0"/>
                </a:solidFill>
                <a:latin typeface="Arial" pitchFamily="34" charset="0"/>
                <a:cs typeface="Arial" pitchFamily="34" charset="0"/>
              </a:rPr>
              <a:t>V</a:t>
            </a:r>
            <a:r>
              <a:rPr lang="en-US" sz="2400" dirty="0">
                <a:solidFill>
                  <a:srgbClr val="0070C0"/>
                </a:solidFill>
                <a:latin typeface="Arial" pitchFamily="34" charset="0"/>
                <a:cs typeface="Arial" pitchFamily="34" charset="0"/>
              </a:rPr>
              <a:t> is obtained from the right-hand rule.</a:t>
            </a:r>
          </a:p>
        </p:txBody>
      </p:sp>
      <p:sp>
        <p:nvSpPr>
          <p:cNvPr id="7173" name="Rectangle 5"/>
          <p:cNvSpPr>
            <a:spLocks noChangeArrowheads="1"/>
          </p:cNvSpPr>
          <p:nvPr/>
        </p:nvSpPr>
        <p:spPr bwMode="auto">
          <a:xfrm>
            <a:off x="381000" y="4572000"/>
            <a:ext cx="45720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10000"/>
              </a:spcBef>
            </a:pPr>
            <a:r>
              <a:rPr lang="en-US" sz="2400"/>
              <a:t>Vector products are</a:t>
            </a:r>
          </a:p>
          <a:p>
            <a:pPr marL="690563" lvl="1" indent="-233363">
              <a:spcBef>
                <a:spcPct val="20000"/>
              </a:spcBef>
              <a:buFontTx/>
              <a:buChar char="-"/>
            </a:pPr>
            <a:r>
              <a:rPr lang="en-US" sz="2400"/>
              <a:t>not commutative,</a:t>
            </a:r>
          </a:p>
          <a:p>
            <a:pPr marL="690563" lvl="1" indent="-233363">
              <a:spcBef>
                <a:spcPct val="20000"/>
              </a:spcBef>
              <a:buFontTx/>
              <a:buChar char="-"/>
            </a:pPr>
            <a:r>
              <a:rPr lang="en-US" sz="2400"/>
              <a:t>distributive,</a:t>
            </a:r>
          </a:p>
          <a:p>
            <a:pPr marL="690563" lvl="1" indent="-233363">
              <a:spcBef>
                <a:spcPct val="20000"/>
              </a:spcBef>
              <a:buFontTx/>
              <a:buChar char="-"/>
            </a:pPr>
            <a:r>
              <a:rPr lang="en-US" sz="2400"/>
              <a:t>not associative</a:t>
            </a:r>
          </a:p>
        </p:txBody>
      </p:sp>
      <p:graphicFrame>
        <p:nvGraphicFramePr>
          <p:cNvPr id="7174" name="Object 3072"/>
          <p:cNvGraphicFramePr>
            <a:graphicFrameLocks noChangeAspect="1"/>
          </p:cNvGraphicFramePr>
          <p:nvPr/>
        </p:nvGraphicFramePr>
        <p:xfrm>
          <a:off x="3581400" y="5105400"/>
          <a:ext cx="1752600" cy="317500"/>
        </p:xfrm>
        <a:graphic>
          <a:graphicData uri="http://schemas.openxmlformats.org/presentationml/2006/ole">
            <mc:AlternateContent xmlns:mc="http://schemas.openxmlformats.org/markup-compatibility/2006">
              <mc:Choice xmlns:v="urn:schemas-microsoft-com:vml" Requires="v">
                <p:oleObj spid="_x0000_s1025" name="Equation" r:id="rId4" imgW="1751840" imgH="317362" progId="Equation.3">
                  <p:embed/>
                </p:oleObj>
              </mc:Choice>
              <mc:Fallback>
                <p:oleObj name="Equation" r:id="rId4" imgW="1751840" imgH="317362" progId="Equation.3">
                  <p:embed/>
                  <p:pic>
                    <p:nvPicPr>
                      <p:cNvPr id="7174" name="Object 30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5105400"/>
                        <a:ext cx="1752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5" name="Object 3073"/>
          <p:cNvGraphicFramePr>
            <a:graphicFrameLocks noChangeAspect="1"/>
          </p:cNvGraphicFramePr>
          <p:nvPr/>
        </p:nvGraphicFramePr>
        <p:xfrm>
          <a:off x="3581400" y="5549900"/>
          <a:ext cx="3225800" cy="317500"/>
        </p:xfrm>
        <a:graphic>
          <a:graphicData uri="http://schemas.openxmlformats.org/presentationml/2006/ole">
            <mc:AlternateContent xmlns:mc="http://schemas.openxmlformats.org/markup-compatibility/2006">
              <mc:Choice xmlns:v="urn:schemas-microsoft-com:vml" Requires="v">
                <p:oleObj spid="_x0000_s1026" name="Equation" r:id="rId6" imgW="3225800" imgH="317500" progId="Equation.3">
                  <p:embed/>
                </p:oleObj>
              </mc:Choice>
              <mc:Fallback>
                <p:oleObj name="Equation" r:id="rId6" imgW="3225800" imgH="317500" progId="Equation.3">
                  <p:embed/>
                  <p:pic>
                    <p:nvPicPr>
                      <p:cNvPr id="7175" name="Object 30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5549900"/>
                        <a:ext cx="32258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6" name="Object 3074"/>
          <p:cNvGraphicFramePr>
            <a:graphicFrameLocks noChangeAspect="1"/>
          </p:cNvGraphicFramePr>
          <p:nvPr/>
        </p:nvGraphicFramePr>
        <p:xfrm>
          <a:off x="3581400" y="6007100"/>
          <a:ext cx="2527300" cy="317500"/>
        </p:xfrm>
        <a:graphic>
          <a:graphicData uri="http://schemas.openxmlformats.org/presentationml/2006/ole">
            <mc:AlternateContent xmlns:mc="http://schemas.openxmlformats.org/markup-compatibility/2006">
              <mc:Choice xmlns:v="urn:schemas-microsoft-com:vml" Requires="v">
                <p:oleObj spid="_x0000_s1027" name="Equation" r:id="rId8" imgW="2527300" imgH="317500" progId="Equation.3">
                  <p:embed/>
                </p:oleObj>
              </mc:Choice>
              <mc:Fallback>
                <p:oleObj name="Equation" r:id="rId8" imgW="2527300" imgH="317500" progId="Equation.3">
                  <p:embed/>
                  <p:pic>
                    <p:nvPicPr>
                      <p:cNvPr id="7176" name="Object 30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1400" y="6007100"/>
                        <a:ext cx="25273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17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7425" y="3124200"/>
            <a:ext cx="2078038"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pPr>
              <a:defRPr/>
            </a:pPr>
            <a:fld id="{43E9C760-E2E2-4240-8B9C-B3276DEC6607}" type="slidenum">
              <a:rPr lang="en-US" smtClean="0"/>
              <a:pPr>
                <a:defRPr/>
              </a:pPr>
              <a:t>3</a:t>
            </a:fld>
            <a:endParaRPr lang="en-US"/>
          </a:p>
        </p:txBody>
      </p:sp>
      <p:sp>
        <p:nvSpPr>
          <p:cNvPr id="2" name="Date Placeholder 1"/>
          <p:cNvSpPr>
            <a:spLocks noGrp="1"/>
          </p:cNvSpPr>
          <p:nvPr>
            <p:ph type="dt" sz="quarter" idx="10"/>
          </p:nvPr>
        </p:nvSpPr>
        <p:spPr/>
        <p:txBody>
          <a:bodyPr/>
          <a:lstStyle/>
          <a:p>
            <a:pPr>
              <a:defRPr/>
            </a:pPr>
            <a:fld id="{30176D06-EDEF-44AF-8169-9CA0275086B7}" type="datetime1">
              <a:rPr lang="en-US"/>
              <a:pPr>
                <a:defRPr/>
              </a:pPr>
              <a:t>16-Jun-22</a:t>
            </a:fld>
            <a:endParaRPr lang="en-US"/>
          </a:p>
        </p:txBody>
      </p:sp>
      <p:sp>
        <p:nvSpPr>
          <p:cNvPr id="3" name="Footer Placeholder 2"/>
          <p:cNvSpPr>
            <a:spLocks noGrp="1"/>
          </p:cNvSpPr>
          <p:nvPr>
            <p:ph type="ftr" sz="quarter" idx="11"/>
          </p:nvPr>
        </p:nvSpPr>
        <p:spPr/>
        <p:txBody>
          <a:bodyPr/>
          <a:lstStyle/>
          <a:p>
            <a:pPr>
              <a:defRPr/>
            </a:pPr>
            <a:r>
              <a:rPr lang="en-US" dirty="0"/>
              <a:t>MEE1002 ENGINEERING MECHANICS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30</a:t>
            </a:fld>
            <a:endParaRPr lang="en-US"/>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457200"/>
            <a:ext cx="860107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473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31</a:t>
            </a:fld>
            <a:endParaRPr lang="en-US"/>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390479"/>
            <a:ext cx="8610601" cy="559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5383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32</a:t>
            </a:fld>
            <a:endParaRPr lang="en-US"/>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471394"/>
            <a:ext cx="8982075" cy="595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2256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33</a:t>
            </a:fld>
            <a:endParaRPr lang="en-US"/>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54511"/>
            <a:ext cx="86868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AD59227-C6B1-44F0-B0BB-E6452503273E}"/>
                  </a:ext>
                </a:extLst>
              </p14:cNvPr>
              <p14:cNvContentPartPr/>
              <p14:nvPr/>
            </p14:nvContentPartPr>
            <p14:xfrm>
              <a:off x="7975194" y="3077601"/>
              <a:ext cx="309600" cy="256680"/>
            </p14:xfrm>
          </p:contentPart>
        </mc:Choice>
        <mc:Fallback xmlns="">
          <p:pic>
            <p:nvPicPr>
              <p:cNvPr id="8" name="Ink 7">
                <a:extLst>
                  <a:ext uri="{FF2B5EF4-FFF2-40B4-BE49-F238E27FC236}">
                    <a16:creationId xmlns:a16="http://schemas.microsoft.com/office/drawing/2014/main" id="{DAD59227-C6B1-44F0-B0BB-E6452503273E}"/>
                  </a:ext>
                </a:extLst>
              </p:cNvPr>
              <p:cNvPicPr/>
              <p:nvPr/>
            </p:nvPicPr>
            <p:blipFill>
              <a:blip r:embed="rId4"/>
              <a:stretch>
                <a:fillRect/>
              </a:stretch>
            </p:blipFill>
            <p:spPr>
              <a:xfrm>
                <a:off x="7966194" y="3068961"/>
                <a:ext cx="3272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D848D471-EA16-4904-86FA-16425D5CE09E}"/>
                  </a:ext>
                </a:extLst>
              </p14:cNvPr>
              <p14:cNvContentPartPr/>
              <p14:nvPr/>
            </p14:nvContentPartPr>
            <p14:xfrm>
              <a:off x="3312114" y="2330961"/>
              <a:ext cx="10440" cy="171000"/>
            </p14:xfrm>
          </p:contentPart>
        </mc:Choice>
        <mc:Fallback xmlns="">
          <p:pic>
            <p:nvPicPr>
              <p:cNvPr id="9" name="Ink 8">
                <a:extLst>
                  <a:ext uri="{FF2B5EF4-FFF2-40B4-BE49-F238E27FC236}">
                    <a16:creationId xmlns:a16="http://schemas.microsoft.com/office/drawing/2014/main" id="{D848D471-EA16-4904-86FA-16425D5CE09E}"/>
                  </a:ext>
                </a:extLst>
              </p:cNvPr>
              <p:cNvPicPr/>
              <p:nvPr/>
            </p:nvPicPr>
            <p:blipFill>
              <a:blip r:embed="rId6"/>
              <a:stretch>
                <a:fillRect/>
              </a:stretch>
            </p:blipFill>
            <p:spPr>
              <a:xfrm>
                <a:off x="3303474" y="2322321"/>
                <a:ext cx="280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F4C1544-D135-480F-B6CF-13DECEFBB602}"/>
                  </a:ext>
                </a:extLst>
              </p14:cNvPr>
              <p14:cNvContentPartPr/>
              <p14:nvPr/>
            </p14:nvContentPartPr>
            <p14:xfrm>
              <a:off x="5738874" y="2435721"/>
              <a:ext cx="125280" cy="252360"/>
            </p14:xfrm>
          </p:contentPart>
        </mc:Choice>
        <mc:Fallback xmlns="">
          <p:pic>
            <p:nvPicPr>
              <p:cNvPr id="10" name="Ink 9">
                <a:extLst>
                  <a:ext uri="{FF2B5EF4-FFF2-40B4-BE49-F238E27FC236}">
                    <a16:creationId xmlns:a16="http://schemas.microsoft.com/office/drawing/2014/main" id="{6F4C1544-D135-480F-B6CF-13DECEFBB602}"/>
                  </a:ext>
                </a:extLst>
              </p:cNvPr>
              <p:cNvPicPr/>
              <p:nvPr/>
            </p:nvPicPr>
            <p:blipFill>
              <a:blip r:embed="rId8"/>
              <a:stretch>
                <a:fillRect/>
              </a:stretch>
            </p:blipFill>
            <p:spPr>
              <a:xfrm>
                <a:off x="5729874" y="2427081"/>
                <a:ext cx="142920" cy="270000"/>
              </a:xfrm>
              <a:prstGeom prst="rect">
                <a:avLst/>
              </a:prstGeom>
            </p:spPr>
          </p:pic>
        </mc:Fallback>
      </mc:AlternateContent>
    </p:spTree>
    <p:extLst>
      <p:ext uri="{BB962C8B-B14F-4D97-AF65-F5344CB8AC3E}">
        <p14:creationId xmlns:p14="http://schemas.microsoft.com/office/powerpoint/2010/main" val="345278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860E19F7-F1D6-426E-8A55-B30A628B97C5}" type="slidenum">
              <a:rPr lang="en-US" smtClean="0"/>
              <a:pPr>
                <a:defRPr/>
              </a:pPr>
              <a:t>34</a:t>
            </a:fld>
            <a:endParaRPr lang="en-US"/>
          </a:p>
        </p:txBody>
      </p:sp>
      <p:pic>
        <p:nvPicPr>
          <p:cNvPr id="266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76200"/>
            <a:ext cx="4354513" cy="399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8" name="Rectangle 4"/>
          <p:cNvSpPr>
            <a:spLocks noChangeArrowheads="1"/>
          </p:cNvSpPr>
          <p:nvPr/>
        </p:nvSpPr>
        <p:spPr bwMode="auto">
          <a:xfrm>
            <a:off x="312738" y="4114800"/>
            <a:ext cx="833596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800" dirty="0"/>
              <a:t>A rectangular plate is supported by brackets at </a:t>
            </a:r>
            <a:r>
              <a:rPr lang="en-IN" sz="2800" i="1" dirty="0">
                <a:solidFill>
                  <a:srgbClr val="FF0000"/>
                </a:solidFill>
              </a:rPr>
              <a:t>A</a:t>
            </a:r>
            <a:r>
              <a:rPr lang="en-IN" sz="2800" i="1" dirty="0"/>
              <a:t> </a:t>
            </a:r>
            <a:r>
              <a:rPr lang="en-IN" sz="2800" dirty="0"/>
              <a:t>and </a:t>
            </a:r>
            <a:r>
              <a:rPr lang="en-IN" sz="2800" i="1" dirty="0">
                <a:solidFill>
                  <a:srgbClr val="FF0000"/>
                </a:solidFill>
              </a:rPr>
              <a:t>B</a:t>
            </a:r>
            <a:r>
              <a:rPr lang="en-IN" sz="2800" i="1" dirty="0"/>
              <a:t> </a:t>
            </a:r>
            <a:r>
              <a:rPr lang="en-IN" sz="2800" dirty="0"/>
              <a:t>and by a wire </a:t>
            </a:r>
            <a:r>
              <a:rPr lang="en-IN" sz="2800" i="1" dirty="0">
                <a:solidFill>
                  <a:srgbClr val="FF0000"/>
                </a:solidFill>
              </a:rPr>
              <a:t>CD</a:t>
            </a:r>
            <a:r>
              <a:rPr lang="en-IN" sz="2800" dirty="0"/>
              <a:t>. Knowing that the tension in the wire is </a:t>
            </a:r>
            <a:r>
              <a:rPr lang="en-IN" sz="2800" dirty="0">
                <a:solidFill>
                  <a:srgbClr val="FF0000"/>
                </a:solidFill>
              </a:rPr>
              <a:t>200 N</a:t>
            </a:r>
            <a:r>
              <a:rPr lang="en-IN" sz="2800" dirty="0"/>
              <a:t>, determine the moment about </a:t>
            </a:r>
            <a:r>
              <a:rPr lang="en-IN" sz="2800" i="1" dirty="0">
                <a:solidFill>
                  <a:srgbClr val="FF0000"/>
                </a:solidFill>
              </a:rPr>
              <a:t>A</a:t>
            </a:r>
            <a:r>
              <a:rPr lang="en-IN" sz="2800" i="1" dirty="0"/>
              <a:t> </a:t>
            </a:r>
            <a:r>
              <a:rPr lang="en-IN" sz="2800" dirty="0"/>
              <a:t>of the force exerted by the wire on point </a:t>
            </a:r>
            <a:r>
              <a:rPr lang="en-IN" sz="2800" i="1" dirty="0">
                <a:solidFill>
                  <a:srgbClr val="FF0000"/>
                </a:solidFill>
              </a:rPr>
              <a:t>C</a:t>
            </a:r>
            <a:r>
              <a:rPr lang="en-IN" sz="2800" dirty="0"/>
              <a:t>.</a:t>
            </a:r>
          </a:p>
        </p:txBody>
      </p:sp>
      <p:sp>
        <p:nvSpPr>
          <p:cNvPr id="26629" name="Title 1"/>
          <p:cNvSpPr txBox="1">
            <a:spLocks/>
          </p:cNvSpPr>
          <p:nvPr/>
        </p:nvSpPr>
        <p:spPr bwMode="auto">
          <a:xfrm>
            <a:off x="76200" y="0"/>
            <a:ext cx="220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Problem 4</a:t>
            </a:r>
          </a:p>
        </p:txBody>
      </p:sp>
      <p:pic>
        <p:nvPicPr>
          <p:cNvPr id="266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5930900"/>
            <a:ext cx="65357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quarter" idx="10"/>
          </p:nvPr>
        </p:nvSpPr>
        <p:spPr/>
        <p:txBody>
          <a:bodyPr/>
          <a:lstStyle/>
          <a:p>
            <a:pPr>
              <a:defRPr/>
            </a:pPr>
            <a:fld id="{37B31101-1F8F-4BB6-BBB7-CD0641E5E28A}"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457200" y="6356350"/>
            <a:ext cx="2133600" cy="365125"/>
          </a:xfrm>
        </p:spPr>
        <p:txBody>
          <a:bodyPr/>
          <a:lstStyle/>
          <a:p>
            <a:pPr algn="l">
              <a:defRPr/>
            </a:pPr>
            <a:r>
              <a:rPr lang="en-US"/>
              <a:t>3 - </a:t>
            </a:r>
            <a:fld id="{F961DADB-7F03-4574-A9ED-71BD2A763CB1}" type="slidenum">
              <a:rPr lang="en-US"/>
              <a:pPr algn="l">
                <a:defRPr/>
              </a:pPr>
              <a:t>35</a:t>
            </a:fld>
            <a:endParaRPr lang="en-US"/>
          </a:p>
        </p:txBody>
      </p:sp>
      <p:pic>
        <p:nvPicPr>
          <p:cNvPr id="27651" name="Picture 102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82675"/>
            <a:ext cx="3498850" cy="33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2" name="Text Box 1030"/>
          <p:cNvSpPr txBox="1">
            <a:spLocks noChangeArrowheads="1"/>
          </p:cNvSpPr>
          <p:nvPr/>
        </p:nvSpPr>
        <p:spPr bwMode="auto">
          <a:xfrm>
            <a:off x="498475" y="4429125"/>
            <a:ext cx="4084638"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a:t>The rectangular plate is supported by the brackets at </a:t>
            </a:r>
            <a:r>
              <a:rPr lang="en-US" i="1"/>
              <a:t>A</a:t>
            </a:r>
            <a:r>
              <a:rPr lang="en-US"/>
              <a:t> and </a:t>
            </a:r>
            <a:r>
              <a:rPr lang="en-US" i="1"/>
              <a:t>B</a:t>
            </a:r>
            <a:r>
              <a:rPr lang="en-US"/>
              <a:t> and by a wire </a:t>
            </a:r>
            <a:r>
              <a:rPr lang="en-US" i="1"/>
              <a:t>CD</a:t>
            </a:r>
            <a:r>
              <a:rPr lang="en-US"/>
              <a:t>.  Knowing that the tension in the wire is 200 N, determine the moment about </a:t>
            </a:r>
            <a:r>
              <a:rPr lang="en-US" i="1"/>
              <a:t>A</a:t>
            </a:r>
            <a:r>
              <a:rPr lang="en-US"/>
              <a:t> of the force exerted by the wire at </a:t>
            </a:r>
            <a:r>
              <a:rPr lang="en-US" i="1"/>
              <a:t>C</a:t>
            </a:r>
            <a:r>
              <a:rPr lang="en-US"/>
              <a:t>.</a:t>
            </a:r>
          </a:p>
        </p:txBody>
      </p:sp>
      <p:grpSp>
        <p:nvGrpSpPr>
          <p:cNvPr id="44041" name="Group 1033"/>
          <p:cNvGrpSpPr>
            <a:grpSpLocks/>
          </p:cNvGrpSpPr>
          <p:nvPr/>
        </p:nvGrpSpPr>
        <p:grpSpPr bwMode="auto">
          <a:xfrm>
            <a:off x="4619625" y="1377950"/>
            <a:ext cx="4251325" cy="1992313"/>
            <a:chOff x="2910" y="868"/>
            <a:chExt cx="2678" cy="1255"/>
          </a:xfrm>
        </p:grpSpPr>
        <p:sp>
          <p:nvSpPr>
            <p:cNvPr id="27656" name="Text Box 1031"/>
            <p:cNvSpPr txBox="1">
              <a:spLocks noChangeArrowheads="1"/>
            </p:cNvSpPr>
            <p:nvPr/>
          </p:nvSpPr>
          <p:spPr bwMode="auto">
            <a:xfrm>
              <a:off x="2910" y="868"/>
              <a:ext cx="2678" cy="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u="sng"/>
                <a:t>SOLUTION:</a:t>
              </a:r>
              <a:endParaRPr lang="en-US"/>
            </a:p>
            <a:p>
              <a:pPr eaLnBrk="1" hangingPunct="1">
                <a:spcBef>
                  <a:spcPct val="50000"/>
                </a:spcBef>
              </a:pPr>
              <a:r>
                <a:rPr lang="en-US"/>
                <a:t>The moment </a:t>
              </a:r>
              <a:r>
                <a:rPr lang="en-US" i="1"/>
                <a:t>M</a:t>
              </a:r>
              <a:r>
                <a:rPr lang="en-US" i="1" baseline="-25000"/>
                <a:t>A</a:t>
              </a:r>
              <a:r>
                <a:rPr lang="en-US"/>
                <a:t> of the force </a:t>
              </a:r>
              <a:r>
                <a:rPr lang="en-US" i="1"/>
                <a:t>F</a:t>
              </a:r>
              <a:r>
                <a:rPr lang="en-US"/>
                <a:t> exerted by the wire is obtained by evaluating the vector product,</a:t>
              </a:r>
              <a:endParaRPr lang="en-US" u="sng"/>
            </a:p>
          </p:txBody>
        </p:sp>
        <p:graphicFrame>
          <p:nvGraphicFramePr>
            <p:cNvPr id="27657" name="Object 1032"/>
            <p:cNvGraphicFramePr>
              <a:graphicFrameLocks noChangeAspect="1"/>
            </p:cNvGraphicFramePr>
            <p:nvPr/>
          </p:nvGraphicFramePr>
          <p:xfrm>
            <a:off x="3452" y="1883"/>
            <a:ext cx="920" cy="240"/>
          </p:xfrm>
          <a:graphic>
            <a:graphicData uri="http://schemas.openxmlformats.org/presentationml/2006/ole">
              <mc:AlternateContent xmlns:mc="http://schemas.openxmlformats.org/markup-compatibility/2006">
                <mc:Choice xmlns:v="urn:schemas-microsoft-com:vml" Requires="v">
                  <p:oleObj spid="_x0000_s11265" name="Equation" r:id="rId4" imgW="1459866" imgH="380835" progId="Equation.3">
                    <p:embed/>
                  </p:oleObj>
                </mc:Choice>
                <mc:Fallback>
                  <p:oleObj name="Equation" r:id="rId4" imgW="1459866" imgH="380835" progId="Equation.3">
                    <p:embed/>
                    <p:pic>
                      <p:nvPicPr>
                        <p:cNvPr id="27657" name="Object 10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2" y="1883"/>
                          <a:ext cx="92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Date Placeholder 1"/>
          <p:cNvSpPr>
            <a:spLocks noGrp="1"/>
          </p:cNvSpPr>
          <p:nvPr>
            <p:ph type="dt" sz="quarter" idx="10"/>
          </p:nvPr>
        </p:nvSpPr>
        <p:spPr/>
        <p:txBody>
          <a:bodyPr/>
          <a:lstStyle/>
          <a:p>
            <a:pPr>
              <a:defRPr/>
            </a:pPr>
            <a:fld id="{7CA11FF3-1B27-47BE-A719-E3D1FEDB98D0}" type="datetime1">
              <a:rPr lang="en-US"/>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682560" y="4676475"/>
              <a:ext cx="3619440" cy="90720"/>
            </p14:xfrm>
          </p:contentPart>
        </mc:Choice>
        <mc:Fallback xmlns="">
          <p:pic>
            <p:nvPicPr>
              <p:cNvPr id="5" name="Ink 4"/>
              <p:cNvPicPr/>
              <p:nvPr/>
            </p:nvPicPr>
            <p:blipFill>
              <a:blip r:embed="rId7"/>
              <a:stretch>
                <a:fillRect/>
              </a:stretch>
            </p:blipFill>
            <p:spPr>
              <a:xfrm>
                <a:off x="670680" y="4664595"/>
                <a:ext cx="3643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p14:cNvContentPartPr/>
              <p14:nvPr/>
            </p14:nvContentPartPr>
            <p14:xfrm>
              <a:off x="2116800" y="1606965"/>
              <a:ext cx="410007" cy="2484720"/>
            </p14:xfrm>
          </p:contentPart>
        </mc:Choice>
        <mc:Fallback xmlns="">
          <p:pic>
            <p:nvPicPr>
              <p:cNvPr id="15" name="Ink 14"/>
              <p:cNvPicPr/>
              <p:nvPr/>
            </p:nvPicPr>
            <p:blipFill>
              <a:blip r:embed="rId9"/>
              <a:stretch>
                <a:fillRect/>
              </a:stretch>
            </p:blipFill>
            <p:spPr>
              <a:xfrm>
                <a:off x="2104921" y="1595085"/>
                <a:ext cx="433765" cy="250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p14:cNvContentPartPr/>
              <p14:nvPr/>
            </p14:nvContentPartPr>
            <p14:xfrm>
              <a:off x="3263727" y="3452685"/>
              <a:ext cx="3231720" cy="762480"/>
            </p14:xfrm>
          </p:contentPart>
        </mc:Choice>
        <mc:Fallback xmlns="">
          <p:pic>
            <p:nvPicPr>
              <p:cNvPr id="22" name="Ink 21"/>
              <p:cNvPicPr/>
              <p:nvPr/>
            </p:nvPicPr>
            <p:blipFill>
              <a:blip r:embed="rId11"/>
              <a:stretch>
                <a:fillRect/>
              </a:stretch>
            </p:blipFill>
            <p:spPr>
              <a:xfrm>
                <a:off x="3251847" y="3440805"/>
                <a:ext cx="3255480" cy="78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p14:cNvContentPartPr/>
              <p14:nvPr/>
            </p14:nvContentPartPr>
            <p14:xfrm>
              <a:off x="1323360" y="1761765"/>
              <a:ext cx="1470927" cy="1787760"/>
            </p14:xfrm>
          </p:contentPart>
        </mc:Choice>
        <mc:Fallback xmlns="">
          <p:pic>
            <p:nvPicPr>
              <p:cNvPr id="30" name="Ink 29"/>
              <p:cNvPicPr/>
              <p:nvPr/>
            </p:nvPicPr>
            <p:blipFill>
              <a:blip r:embed="rId13"/>
              <a:stretch>
                <a:fillRect/>
              </a:stretch>
            </p:blipFill>
            <p:spPr>
              <a:xfrm>
                <a:off x="1311480" y="1749885"/>
                <a:ext cx="1494686" cy="1811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p14:cNvContentPartPr/>
              <p14:nvPr/>
            </p14:nvContentPartPr>
            <p14:xfrm>
              <a:off x="2168967" y="1919085"/>
              <a:ext cx="87480" cy="2028240"/>
            </p14:xfrm>
          </p:contentPart>
        </mc:Choice>
        <mc:Fallback xmlns="">
          <p:pic>
            <p:nvPicPr>
              <p:cNvPr id="31" name="Ink 30"/>
              <p:cNvPicPr/>
              <p:nvPr/>
            </p:nvPicPr>
            <p:blipFill>
              <a:blip r:embed="rId15"/>
              <a:stretch>
                <a:fillRect/>
              </a:stretch>
            </p:blipFill>
            <p:spPr>
              <a:xfrm>
                <a:off x="2157087" y="1907205"/>
                <a:ext cx="111240" cy="205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658" name="Ink 27657"/>
              <p14:cNvContentPartPr/>
              <p14:nvPr/>
            </p14:nvContentPartPr>
            <p14:xfrm>
              <a:off x="6684807" y="1654485"/>
              <a:ext cx="370080" cy="424800"/>
            </p14:xfrm>
          </p:contentPart>
        </mc:Choice>
        <mc:Fallback xmlns="">
          <p:pic>
            <p:nvPicPr>
              <p:cNvPr id="27658" name="Ink 27657"/>
              <p:cNvPicPr/>
              <p:nvPr/>
            </p:nvPicPr>
            <p:blipFill>
              <a:blip r:embed="rId17"/>
              <a:stretch>
                <a:fillRect/>
              </a:stretch>
            </p:blipFill>
            <p:spPr>
              <a:xfrm>
                <a:off x="6672927" y="1642605"/>
                <a:ext cx="3938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659" name="Ink 27658"/>
              <p14:cNvContentPartPr/>
              <p14:nvPr/>
            </p14:nvContentPartPr>
            <p14:xfrm>
              <a:off x="6967767" y="1075965"/>
              <a:ext cx="1299600" cy="653040"/>
            </p14:xfrm>
          </p:contentPart>
        </mc:Choice>
        <mc:Fallback xmlns="">
          <p:pic>
            <p:nvPicPr>
              <p:cNvPr id="27659" name="Ink 27658"/>
              <p:cNvPicPr/>
              <p:nvPr/>
            </p:nvPicPr>
            <p:blipFill>
              <a:blip r:embed="rId19"/>
              <a:stretch>
                <a:fillRect/>
              </a:stretch>
            </p:blipFill>
            <p:spPr>
              <a:xfrm>
                <a:off x="6955887" y="1064085"/>
                <a:ext cx="132336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661" name="Ink 27660"/>
              <p14:cNvContentPartPr/>
              <p14:nvPr/>
            </p14:nvContentPartPr>
            <p14:xfrm>
              <a:off x="617727" y="2037165"/>
              <a:ext cx="2324880" cy="2100600"/>
            </p14:xfrm>
          </p:contentPart>
        </mc:Choice>
        <mc:Fallback xmlns="">
          <p:pic>
            <p:nvPicPr>
              <p:cNvPr id="27661" name="Ink 27660"/>
              <p:cNvPicPr/>
              <p:nvPr/>
            </p:nvPicPr>
            <p:blipFill>
              <a:blip r:embed="rId21"/>
              <a:stretch>
                <a:fillRect/>
              </a:stretch>
            </p:blipFill>
            <p:spPr>
              <a:xfrm>
                <a:off x="605847" y="2025285"/>
                <a:ext cx="2348640" cy="2124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666" name="Ink 27665"/>
              <p14:cNvContentPartPr/>
              <p14:nvPr/>
            </p14:nvContentPartPr>
            <p14:xfrm>
              <a:off x="3598167" y="2681205"/>
              <a:ext cx="878040" cy="401040"/>
            </p14:xfrm>
          </p:contentPart>
        </mc:Choice>
        <mc:Fallback xmlns="">
          <p:pic>
            <p:nvPicPr>
              <p:cNvPr id="27666" name="Ink 27665"/>
              <p:cNvPicPr/>
              <p:nvPr/>
            </p:nvPicPr>
            <p:blipFill>
              <a:blip r:embed="rId23"/>
              <a:stretch>
                <a:fillRect/>
              </a:stretch>
            </p:blipFill>
            <p:spPr>
              <a:xfrm>
                <a:off x="3586287" y="2669325"/>
                <a:ext cx="90180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667" name="Ink 27666"/>
              <p14:cNvContentPartPr/>
              <p14:nvPr/>
            </p14:nvContentPartPr>
            <p14:xfrm>
              <a:off x="2731287" y="1341285"/>
              <a:ext cx="53280" cy="981360"/>
            </p14:xfrm>
          </p:contentPart>
        </mc:Choice>
        <mc:Fallback xmlns="">
          <p:pic>
            <p:nvPicPr>
              <p:cNvPr id="27667" name="Ink 27666"/>
              <p:cNvPicPr/>
              <p:nvPr/>
            </p:nvPicPr>
            <p:blipFill>
              <a:blip r:embed="rId25"/>
              <a:stretch>
                <a:fillRect/>
              </a:stretch>
            </p:blipFill>
            <p:spPr>
              <a:xfrm>
                <a:off x="2719407" y="1329405"/>
                <a:ext cx="770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671" name="Ink 27670"/>
              <p14:cNvContentPartPr/>
              <p14:nvPr/>
            </p14:nvContentPartPr>
            <p14:xfrm>
              <a:off x="4353447" y="2777325"/>
              <a:ext cx="211320" cy="104040"/>
            </p14:xfrm>
          </p:contentPart>
        </mc:Choice>
        <mc:Fallback xmlns="">
          <p:pic>
            <p:nvPicPr>
              <p:cNvPr id="27671" name="Ink 27670"/>
              <p:cNvPicPr/>
              <p:nvPr/>
            </p:nvPicPr>
            <p:blipFill>
              <a:blip r:embed="rId27"/>
              <a:stretch>
                <a:fillRect/>
              </a:stretch>
            </p:blipFill>
            <p:spPr>
              <a:xfrm>
                <a:off x="4341567" y="2765445"/>
                <a:ext cx="235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672" name="Ink 27671"/>
              <p14:cNvContentPartPr/>
              <p14:nvPr/>
            </p14:nvContentPartPr>
            <p14:xfrm>
              <a:off x="4464327" y="2766165"/>
              <a:ext cx="48240" cy="155880"/>
            </p14:xfrm>
          </p:contentPart>
        </mc:Choice>
        <mc:Fallback xmlns="">
          <p:pic>
            <p:nvPicPr>
              <p:cNvPr id="27672" name="Ink 27671"/>
              <p:cNvPicPr/>
              <p:nvPr/>
            </p:nvPicPr>
            <p:blipFill>
              <a:blip r:embed="rId29"/>
              <a:stretch>
                <a:fillRect/>
              </a:stretch>
            </p:blipFill>
            <p:spPr>
              <a:xfrm>
                <a:off x="4452447" y="2754285"/>
                <a:ext cx="72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673" name="Ink 27672"/>
              <p14:cNvContentPartPr/>
              <p14:nvPr/>
            </p14:nvContentPartPr>
            <p14:xfrm>
              <a:off x="5176047" y="2803605"/>
              <a:ext cx="2233440" cy="737640"/>
            </p14:xfrm>
          </p:contentPart>
        </mc:Choice>
        <mc:Fallback xmlns="">
          <p:pic>
            <p:nvPicPr>
              <p:cNvPr id="27673" name="Ink 27672"/>
              <p:cNvPicPr/>
              <p:nvPr/>
            </p:nvPicPr>
            <p:blipFill>
              <a:blip r:embed="rId31"/>
              <a:stretch>
                <a:fillRect/>
              </a:stretch>
            </p:blipFill>
            <p:spPr>
              <a:xfrm>
                <a:off x="5164167" y="2791725"/>
                <a:ext cx="225720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4035" name="Ink 44034"/>
              <p14:cNvContentPartPr/>
              <p14:nvPr/>
            </p14:nvContentPartPr>
            <p14:xfrm>
              <a:off x="5528127" y="3281685"/>
              <a:ext cx="2961360" cy="2392200"/>
            </p14:xfrm>
          </p:contentPart>
        </mc:Choice>
        <mc:Fallback xmlns="">
          <p:pic>
            <p:nvPicPr>
              <p:cNvPr id="44035" name="Ink 44034"/>
              <p:cNvPicPr/>
              <p:nvPr/>
            </p:nvPicPr>
            <p:blipFill>
              <a:blip r:embed="rId33"/>
              <a:stretch>
                <a:fillRect/>
              </a:stretch>
            </p:blipFill>
            <p:spPr>
              <a:xfrm>
                <a:off x="5516247" y="3269805"/>
                <a:ext cx="2985120" cy="2415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036" name="Ink 44035"/>
              <p14:cNvContentPartPr/>
              <p14:nvPr/>
            </p14:nvContentPartPr>
            <p14:xfrm>
              <a:off x="5870847" y="3594525"/>
              <a:ext cx="2336400" cy="1629360"/>
            </p14:xfrm>
          </p:contentPart>
        </mc:Choice>
        <mc:Fallback xmlns="">
          <p:pic>
            <p:nvPicPr>
              <p:cNvPr id="44036" name="Ink 44035"/>
              <p:cNvPicPr/>
              <p:nvPr/>
            </p:nvPicPr>
            <p:blipFill>
              <a:blip r:embed="rId35"/>
              <a:stretch>
                <a:fillRect/>
              </a:stretch>
            </p:blipFill>
            <p:spPr>
              <a:xfrm>
                <a:off x="5858967" y="3582645"/>
                <a:ext cx="2360160" cy="1653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038" name="Ink 44037"/>
              <p14:cNvContentPartPr/>
              <p14:nvPr/>
            </p14:nvContentPartPr>
            <p14:xfrm>
              <a:off x="134607" y="3950205"/>
              <a:ext cx="354240" cy="316800"/>
            </p14:xfrm>
          </p:contentPart>
        </mc:Choice>
        <mc:Fallback xmlns="">
          <p:pic>
            <p:nvPicPr>
              <p:cNvPr id="44038" name="Ink 44037"/>
              <p:cNvPicPr/>
              <p:nvPr/>
            </p:nvPicPr>
            <p:blipFill>
              <a:blip r:embed="rId37"/>
              <a:stretch>
                <a:fillRect/>
              </a:stretch>
            </p:blipFill>
            <p:spPr>
              <a:xfrm>
                <a:off x="122727" y="3938325"/>
                <a:ext cx="3780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040" name="Ink 44039"/>
              <p14:cNvContentPartPr/>
              <p14:nvPr/>
            </p14:nvContentPartPr>
            <p14:xfrm>
              <a:off x="1573560" y="3384645"/>
              <a:ext cx="666687" cy="685800"/>
            </p14:xfrm>
          </p:contentPart>
        </mc:Choice>
        <mc:Fallback xmlns="">
          <p:pic>
            <p:nvPicPr>
              <p:cNvPr id="44040" name="Ink 44039"/>
              <p:cNvPicPr/>
              <p:nvPr/>
            </p:nvPicPr>
            <p:blipFill>
              <a:blip r:embed="rId39"/>
              <a:stretch>
                <a:fillRect/>
              </a:stretch>
            </p:blipFill>
            <p:spPr>
              <a:xfrm>
                <a:off x="1561681" y="3372765"/>
                <a:ext cx="690446"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044" name="Ink 44043"/>
              <p14:cNvContentPartPr/>
              <p14:nvPr/>
            </p14:nvContentPartPr>
            <p14:xfrm>
              <a:off x="7557087" y="2841765"/>
              <a:ext cx="457920" cy="171000"/>
            </p14:xfrm>
          </p:contentPart>
        </mc:Choice>
        <mc:Fallback xmlns="">
          <p:pic>
            <p:nvPicPr>
              <p:cNvPr id="44044" name="Ink 44043"/>
              <p:cNvPicPr/>
              <p:nvPr/>
            </p:nvPicPr>
            <p:blipFill>
              <a:blip r:embed="rId41"/>
              <a:stretch>
                <a:fillRect/>
              </a:stretch>
            </p:blipFill>
            <p:spPr>
              <a:xfrm>
                <a:off x="7545207" y="2829885"/>
                <a:ext cx="4816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047" name="Ink 44046"/>
              <p14:cNvContentPartPr/>
              <p14:nvPr/>
            </p14:nvContentPartPr>
            <p14:xfrm>
              <a:off x="1232967" y="5561925"/>
              <a:ext cx="519120" cy="43920"/>
            </p14:xfrm>
          </p:contentPart>
        </mc:Choice>
        <mc:Fallback xmlns="">
          <p:pic>
            <p:nvPicPr>
              <p:cNvPr id="44047" name="Ink 44046"/>
              <p:cNvPicPr/>
              <p:nvPr/>
            </p:nvPicPr>
            <p:blipFill>
              <a:blip r:embed="rId43"/>
              <a:stretch>
                <a:fillRect/>
              </a:stretch>
            </p:blipFill>
            <p:spPr>
              <a:xfrm>
                <a:off x="1221087" y="5550045"/>
                <a:ext cx="5428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048" name="Ink 44047"/>
              <p14:cNvContentPartPr/>
              <p14:nvPr/>
            </p14:nvContentPartPr>
            <p14:xfrm>
              <a:off x="1314687" y="5570565"/>
              <a:ext cx="508320" cy="65160"/>
            </p14:xfrm>
          </p:contentPart>
        </mc:Choice>
        <mc:Fallback xmlns="">
          <p:pic>
            <p:nvPicPr>
              <p:cNvPr id="44048" name="Ink 44047"/>
              <p:cNvPicPr/>
              <p:nvPr/>
            </p:nvPicPr>
            <p:blipFill>
              <a:blip r:embed="rId45"/>
              <a:stretch>
                <a:fillRect/>
              </a:stretch>
            </p:blipFill>
            <p:spPr>
              <a:xfrm>
                <a:off x="1302807" y="5558685"/>
                <a:ext cx="532080" cy="889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4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2"/>
          </p:nvPr>
        </p:nvSpPr>
        <p:spPr>
          <a:xfrm>
            <a:off x="457200" y="6356350"/>
            <a:ext cx="2133600" cy="365125"/>
          </a:xfrm>
        </p:spPr>
        <p:txBody>
          <a:bodyPr/>
          <a:lstStyle/>
          <a:p>
            <a:pPr algn="l">
              <a:defRPr/>
            </a:pPr>
            <a:r>
              <a:rPr lang="en-US"/>
              <a:t>3 - </a:t>
            </a:r>
            <a:fld id="{D66BB6E9-851E-4F80-AA9D-86305B6C175D}" type="slidenum">
              <a:rPr lang="en-US"/>
              <a:pPr algn="l">
                <a:defRPr/>
              </a:pPr>
              <a:t>36</a:t>
            </a:fld>
            <a:endParaRPr lang="en-US"/>
          </a:p>
        </p:txBody>
      </p:sp>
      <p:pic>
        <p:nvPicPr>
          <p:cNvPr id="28675"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63" y="1022350"/>
            <a:ext cx="2970212"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6" name="Text Box 8"/>
          <p:cNvSpPr txBox="1">
            <a:spLocks noChangeArrowheads="1"/>
          </p:cNvSpPr>
          <p:nvPr/>
        </p:nvSpPr>
        <p:spPr bwMode="auto">
          <a:xfrm>
            <a:off x="3586163" y="974725"/>
            <a:ext cx="22812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u="sng"/>
              <a:t>SOLUTION:</a:t>
            </a:r>
            <a:endParaRPr lang="en-US"/>
          </a:p>
        </p:txBody>
      </p:sp>
      <p:graphicFrame>
        <p:nvGraphicFramePr>
          <p:cNvPr id="15369" name="Object 9"/>
          <p:cNvGraphicFramePr>
            <a:graphicFrameLocks noChangeAspect="1"/>
          </p:cNvGraphicFramePr>
          <p:nvPr/>
        </p:nvGraphicFramePr>
        <p:xfrm>
          <a:off x="3703638" y="4675188"/>
          <a:ext cx="2540000" cy="1193800"/>
        </p:xfrm>
        <a:graphic>
          <a:graphicData uri="http://schemas.openxmlformats.org/presentationml/2006/ole">
            <mc:AlternateContent xmlns:mc="http://schemas.openxmlformats.org/markup-compatibility/2006">
              <mc:Choice xmlns:v="urn:schemas-microsoft-com:vml" Requires="v">
                <p:oleObj spid="_x0000_s12289" name="Equation" r:id="rId4" imgW="2540000" imgH="1193800" progId="Equation.3">
                  <p:embed/>
                </p:oleObj>
              </mc:Choice>
              <mc:Fallback>
                <p:oleObj name="Equation" r:id="rId4" imgW="2540000" imgH="1193800" progId="Equation.3">
                  <p:embed/>
                  <p:pic>
                    <p:nvPicPr>
                      <p:cNvPr id="1536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3638" y="4675188"/>
                        <a:ext cx="2540000" cy="119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74" name="Group 14"/>
          <p:cNvGrpSpPr>
            <a:grpSpLocks/>
          </p:cNvGrpSpPr>
          <p:nvPr/>
        </p:nvGrpSpPr>
        <p:grpSpPr bwMode="auto">
          <a:xfrm>
            <a:off x="330200" y="3952875"/>
            <a:ext cx="8631238" cy="2538413"/>
            <a:chOff x="208" y="2490"/>
            <a:chExt cx="5437" cy="1599"/>
          </a:xfrm>
        </p:grpSpPr>
        <p:pic>
          <p:nvPicPr>
            <p:cNvPr id="28684" name="Picture 6"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 y="2490"/>
              <a:ext cx="2074" cy="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8685" name="Object 10"/>
            <p:cNvGraphicFramePr>
              <a:graphicFrameLocks noChangeAspect="1"/>
            </p:cNvGraphicFramePr>
            <p:nvPr/>
          </p:nvGraphicFramePr>
          <p:xfrm>
            <a:off x="2333" y="3822"/>
            <a:ext cx="3312" cy="224"/>
          </p:xfrm>
          <a:graphic>
            <a:graphicData uri="http://schemas.openxmlformats.org/presentationml/2006/ole">
              <mc:AlternateContent xmlns:mc="http://schemas.openxmlformats.org/markup-compatibility/2006">
                <mc:Choice xmlns:v="urn:schemas-microsoft-com:vml" Requires="v">
                  <p:oleObj spid="_x0000_s12290" name="Equation" r:id="rId7" imgW="5257800" imgH="355600" progId="Equation.3">
                    <p:embed/>
                  </p:oleObj>
                </mc:Choice>
                <mc:Fallback>
                  <p:oleObj name="Equation" r:id="rId7" imgW="5257800" imgH="355600" progId="Equation.3">
                    <p:embed/>
                    <p:pic>
                      <p:nvPicPr>
                        <p:cNvPr id="28685"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3" y="3822"/>
                          <a:ext cx="3312" cy="2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5371" name="Object 11"/>
          <p:cNvGraphicFramePr>
            <a:graphicFrameLocks noChangeAspect="1"/>
          </p:cNvGraphicFramePr>
          <p:nvPr/>
        </p:nvGraphicFramePr>
        <p:xfrm>
          <a:off x="3455988" y="1992313"/>
          <a:ext cx="4165600" cy="444500"/>
        </p:xfrm>
        <a:graphic>
          <a:graphicData uri="http://schemas.openxmlformats.org/presentationml/2006/ole">
            <mc:AlternateContent xmlns:mc="http://schemas.openxmlformats.org/markup-compatibility/2006">
              <mc:Choice xmlns:v="urn:schemas-microsoft-com:vml" Requires="v">
                <p:oleObj spid="_x0000_s12291" name="Equation" r:id="rId9" imgW="4165600" imgH="444500" progId="Equation.3">
                  <p:embed/>
                </p:oleObj>
              </mc:Choice>
              <mc:Fallback>
                <p:oleObj name="Equation" r:id="rId9" imgW="4165600" imgH="444500" progId="Equation.3">
                  <p:embed/>
                  <p:pic>
                    <p:nvPicPr>
                      <p:cNvPr id="15371"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5988" y="1992313"/>
                        <a:ext cx="4165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0" name="Object 12"/>
          <p:cNvGraphicFramePr>
            <a:graphicFrameLocks noChangeAspect="1"/>
          </p:cNvGraphicFramePr>
          <p:nvPr/>
        </p:nvGraphicFramePr>
        <p:xfrm>
          <a:off x="3703638" y="1450975"/>
          <a:ext cx="1460500" cy="381000"/>
        </p:xfrm>
        <a:graphic>
          <a:graphicData uri="http://schemas.openxmlformats.org/presentationml/2006/ole">
            <mc:AlternateContent xmlns:mc="http://schemas.openxmlformats.org/markup-compatibility/2006">
              <mc:Choice xmlns:v="urn:schemas-microsoft-com:vml" Requires="v">
                <p:oleObj spid="_x0000_s12292" name="Equation" r:id="rId11" imgW="1459866" imgH="380835" progId="Equation.3">
                  <p:embed/>
                </p:oleObj>
              </mc:Choice>
              <mc:Fallback>
                <p:oleObj name="Equation" r:id="rId11" imgW="1459866" imgH="380835" progId="Equation.3">
                  <p:embed/>
                  <p:pic>
                    <p:nvPicPr>
                      <p:cNvPr id="2868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3638" y="1450975"/>
                        <a:ext cx="1460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3" name="Object 13"/>
          <p:cNvGraphicFramePr>
            <a:graphicFrameLocks noChangeAspect="1"/>
          </p:cNvGraphicFramePr>
          <p:nvPr/>
        </p:nvGraphicFramePr>
        <p:xfrm>
          <a:off x="3703638" y="2597150"/>
          <a:ext cx="4800600" cy="1879600"/>
        </p:xfrm>
        <a:graphic>
          <a:graphicData uri="http://schemas.openxmlformats.org/presentationml/2006/ole">
            <mc:AlternateContent xmlns:mc="http://schemas.openxmlformats.org/markup-compatibility/2006">
              <mc:Choice xmlns:v="urn:schemas-microsoft-com:vml" Requires="v">
                <p:oleObj spid="_x0000_s12293" name="Equation" r:id="rId13" imgW="4800600" imgH="1879600" progId="Equation.3">
                  <p:embed/>
                </p:oleObj>
              </mc:Choice>
              <mc:Fallback>
                <p:oleObj name="Equation" r:id="rId13" imgW="4800600" imgH="1879600" progId="Equation.3">
                  <p:embed/>
                  <p:pic>
                    <p:nvPicPr>
                      <p:cNvPr id="15373"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3638" y="2597150"/>
                        <a:ext cx="4800600" cy="18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fld id="{A5EC791B-610E-4FD3-A2E3-73904295B3E7}" type="datetime1">
              <a:rPr lang="en-US"/>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mc:AlternateContent xmlns:mc="http://schemas.openxmlformats.org/markup-compatibility/2006" xmlns:p14="http://schemas.microsoft.com/office/powerpoint/2010/main">
        <mc:Choice Requires="p14">
          <p:contentPart p14:bwMode="auto" r:id="rId15">
            <p14:nvContentPartPr>
              <p14:cNvPr id="28691" name="Ink 28690"/>
              <p14:cNvContentPartPr/>
              <p14:nvPr/>
            </p14:nvContentPartPr>
            <p14:xfrm>
              <a:off x="6037167" y="1022325"/>
              <a:ext cx="2859840" cy="457920"/>
            </p14:xfrm>
          </p:contentPart>
        </mc:Choice>
        <mc:Fallback xmlns="">
          <p:pic>
            <p:nvPicPr>
              <p:cNvPr id="28691" name="Ink 28690"/>
              <p:cNvPicPr/>
              <p:nvPr/>
            </p:nvPicPr>
            <p:blipFill>
              <a:blip r:embed="rId16"/>
              <a:stretch>
                <a:fillRect/>
              </a:stretch>
            </p:blipFill>
            <p:spPr>
              <a:xfrm>
                <a:off x="6025287" y="1010445"/>
                <a:ext cx="288360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380" name="Ink 15379"/>
              <p14:cNvContentPartPr/>
              <p14:nvPr/>
            </p14:nvContentPartPr>
            <p14:xfrm>
              <a:off x="3750447" y="2349285"/>
              <a:ext cx="3996000" cy="209520"/>
            </p14:xfrm>
          </p:contentPart>
        </mc:Choice>
        <mc:Fallback xmlns="">
          <p:pic>
            <p:nvPicPr>
              <p:cNvPr id="15380" name="Ink 15379"/>
              <p:cNvPicPr/>
              <p:nvPr/>
            </p:nvPicPr>
            <p:blipFill>
              <a:blip r:embed="rId18"/>
              <a:stretch>
                <a:fillRect/>
              </a:stretch>
            </p:blipFill>
            <p:spPr>
              <a:xfrm>
                <a:off x="3738567" y="2337405"/>
                <a:ext cx="4019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709" name="Ink 28708"/>
              <p14:cNvContentPartPr/>
              <p14:nvPr/>
            </p14:nvContentPartPr>
            <p14:xfrm>
              <a:off x="8417847" y="1553325"/>
              <a:ext cx="523440" cy="319320"/>
            </p14:xfrm>
          </p:contentPart>
        </mc:Choice>
        <mc:Fallback xmlns="">
          <p:pic>
            <p:nvPicPr>
              <p:cNvPr id="28709" name="Ink 28708"/>
              <p:cNvPicPr/>
              <p:nvPr/>
            </p:nvPicPr>
            <p:blipFill>
              <a:blip r:embed="rId20"/>
              <a:stretch>
                <a:fillRect/>
              </a:stretch>
            </p:blipFill>
            <p:spPr>
              <a:xfrm>
                <a:off x="8405967" y="1541445"/>
                <a:ext cx="5472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727" name="Ink 28726"/>
              <p14:cNvContentPartPr/>
              <p14:nvPr/>
            </p14:nvContentPartPr>
            <p14:xfrm>
              <a:off x="4206207" y="4033725"/>
              <a:ext cx="3587760" cy="525240"/>
            </p14:xfrm>
          </p:contentPart>
        </mc:Choice>
        <mc:Fallback xmlns="">
          <p:pic>
            <p:nvPicPr>
              <p:cNvPr id="28727" name="Ink 28726"/>
              <p:cNvPicPr/>
              <p:nvPr/>
            </p:nvPicPr>
            <p:blipFill>
              <a:blip r:embed="rId22"/>
              <a:stretch>
                <a:fillRect/>
              </a:stretch>
            </p:blipFill>
            <p:spPr>
              <a:xfrm>
                <a:off x="4194327" y="4021845"/>
                <a:ext cx="361152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735" name="Ink 28734"/>
              <p14:cNvContentPartPr/>
              <p14:nvPr/>
            </p14:nvContentPartPr>
            <p14:xfrm>
              <a:off x="6491487" y="2487165"/>
              <a:ext cx="705240" cy="68760"/>
            </p14:xfrm>
          </p:contentPart>
        </mc:Choice>
        <mc:Fallback xmlns="">
          <p:pic>
            <p:nvPicPr>
              <p:cNvPr id="28735" name="Ink 28734"/>
              <p:cNvPicPr/>
              <p:nvPr/>
            </p:nvPicPr>
            <p:blipFill>
              <a:blip r:embed="rId24"/>
              <a:stretch>
                <a:fillRect/>
              </a:stretch>
            </p:blipFill>
            <p:spPr>
              <a:xfrm>
                <a:off x="6479607" y="2475285"/>
                <a:ext cx="7290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739" name="Ink 28738"/>
              <p14:cNvContentPartPr/>
              <p14:nvPr/>
            </p14:nvContentPartPr>
            <p14:xfrm>
              <a:off x="7839687" y="4323988"/>
              <a:ext cx="885086" cy="781097"/>
            </p14:xfrm>
          </p:contentPart>
        </mc:Choice>
        <mc:Fallback xmlns="">
          <p:pic>
            <p:nvPicPr>
              <p:cNvPr id="28739" name="Ink 28738"/>
              <p:cNvPicPr/>
              <p:nvPr/>
            </p:nvPicPr>
            <p:blipFill>
              <a:blip r:embed="rId26"/>
              <a:stretch>
                <a:fillRect/>
              </a:stretch>
            </p:blipFill>
            <p:spPr>
              <a:xfrm>
                <a:off x="7827809" y="4312110"/>
                <a:ext cx="908842" cy="80485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743" name="Ink 28742"/>
              <p14:cNvContentPartPr/>
              <p14:nvPr/>
            </p14:nvContentPartPr>
            <p14:xfrm>
              <a:off x="4538487" y="5757045"/>
              <a:ext cx="1497960" cy="121680"/>
            </p14:xfrm>
          </p:contentPart>
        </mc:Choice>
        <mc:Fallback xmlns="">
          <p:pic>
            <p:nvPicPr>
              <p:cNvPr id="28743" name="Ink 28742"/>
              <p:cNvPicPr/>
              <p:nvPr/>
            </p:nvPicPr>
            <p:blipFill>
              <a:blip r:embed="rId28"/>
              <a:stretch>
                <a:fillRect/>
              </a:stretch>
            </p:blipFill>
            <p:spPr>
              <a:xfrm>
                <a:off x="4526607" y="5745165"/>
                <a:ext cx="1521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745" name="Ink 28744"/>
              <p14:cNvContentPartPr/>
              <p14:nvPr/>
            </p14:nvContentPartPr>
            <p14:xfrm>
              <a:off x="3725607" y="5295165"/>
              <a:ext cx="360" cy="3600"/>
            </p14:xfrm>
          </p:contentPart>
        </mc:Choice>
        <mc:Fallback xmlns="">
          <p:pic>
            <p:nvPicPr>
              <p:cNvPr id="28745" name="Ink 28744"/>
              <p:cNvPicPr/>
              <p:nvPr/>
            </p:nvPicPr>
            <p:blipFill>
              <a:blip r:embed="rId30"/>
              <a:stretch>
                <a:fillRect/>
              </a:stretch>
            </p:blipFill>
            <p:spPr>
              <a:xfrm>
                <a:off x="3713727" y="5283285"/>
                <a:ext cx="24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746" name="Ink 28745"/>
              <p14:cNvContentPartPr/>
              <p14:nvPr/>
            </p14:nvContentPartPr>
            <p14:xfrm>
              <a:off x="4591767" y="5343405"/>
              <a:ext cx="1485360" cy="89640"/>
            </p14:xfrm>
          </p:contentPart>
        </mc:Choice>
        <mc:Fallback xmlns="">
          <p:pic>
            <p:nvPicPr>
              <p:cNvPr id="28746" name="Ink 28745"/>
              <p:cNvPicPr/>
              <p:nvPr/>
            </p:nvPicPr>
            <p:blipFill>
              <a:blip r:embed="rId32"/>
              <a:stretch>
                <a:fillRect/>
              </a:stretch>
            </p:blipFill>
            <p:spPr>
              <a:xfrm>
                <a:off x="4579887" y="5331525"/>
                <a:ext cx="1509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762" name="Ink 28761"/>
              <p14:cNvContentPartPr/>
              <p14:nvPr/>
            </p14:nvContentPartPr>
            <p14:xfrm>
              <a:off x="8485167" y="1870485"/>
              <a:ext cx="190440" cy="410040"/>
            </p14:xfrm>
          </p:contentPart>
        </mc:Choice>
        <mc:Fallback xmlns="">
          <p:pic>
            <p:nvPicPr>
              <p:cNvPr id="28762" name="Ink 28761"/>
              <p:cNvPicPr/>
              <p:nvPr/>
            </p:nvPicPr>
            <p:blipFill>
              <a:blip r:embed="rId34"/>
              <a:stretch>
                <a:fillRect/>
              </a:stretch>
            </p:blipFill>
            <p:spPr>
              <a:xfrm>
                <a:off x="8473287" y="1858605"/>
                <a:ext cx="21420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763" name="Ink 28762"/>
              <p14:cNvContentPartPr/>
              <p14:nvPr/>
            </p14:nvContentPartPr>
            <p14:xfrm>
              <a:off x="8485167" y="1907205"/>
              <a:ext cx="510120" cy="464760"/>
            </p14:xfrm>
          </p:contentPart>
        </mc:Choice>
        <mc:Fallback xmlns="">
          <p:pic>
            <p:nvPicPr>
              <p:cNvPr id="28763" name="Ink 28762"/>
              <p:cNvPicPr/>
              <p:nvPr/>
            </p:nvPicPr>
            <p:blipFill>
              <a:blip r:embed="rId36"/>
              <a:stretch>
                <a:fillRect/>
              </a:stretch>
            </p:blipFill>
            <p:spPr>
              <a:xfrm>
                <a:off x="8473287" y="1895325"/>
                <a:ext cx="53388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764" name="Ink 28763"/>
              <p14:cNvContentPartPr/>
              <p14:nvPr/>
            </p14:nvContentPartPr>
            <p14:xfrm>
              <a:off x="8546367" y="1799925"/>
              <a:ext cx="529560" cy="523440"/>
            </p14:xfrm>
          </p:contentPart>
        </mc:Choice>
        <mc:Fallback xmlns="">
          <p:pic>
            <p:nvPicPr>
              <p:cNvPr id="28764" name="Ink 28763"/>
              <p:cNvPicPr/>
              <p:nvPr/>
            </p:nvPicPr>
            <p:blipFill>
              <a:blip r:embed="rId38"/>
              <a:stretch>
                <a:fillRect/>
              </a:stretch>
            </p:blipFill>
            <p:spPr>
              <a:xfrm>
                <a:off x="8534487" y="1788045"/>
                <a:ext cx="55332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769" name="Ink 28768"/>
              <p14:cNvContentPartPr/>
              <p14:nvPr/>
            </p14:nvContentPartPr>
            <p14:xfrm>
              <a:off x="7910813" y="4656628"/>
              <a:ext cx="906480" cy="718560"/>
            </p14:xfrm>
          </p:contentPart>
        </mc:Choice>
        <mc:Fallback xmlns="">
          <p:pic>
            <p:nvPicPr>
              <p:cNvPr id="28769" name="Ink 28768"/>
              <p:cNvPicPr/>
              <p:nvPr/>
            </p:nvPicPr>
            <p:blipFill>
              <a:blip r:embed="rId40"/>
              <a:stretch>
                <a:fillRect/>
              </a:stretch>
            </p:blipFill>
            <p:spPr>
              <a:xfrm>
                <a:off x="7898933" y="4644748"/>
                <a:ext cx="930240" cy="742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770" name="Ink 28769"/>
              <p14:cNvContentPartPr/>
              <p14:nvPr/>
            </p14:nvContentPartPr>
            <p14:xfrm>
              <a:off x="8042573" y="4807468"/>
              <a:ext cx="725040" cy="565920"/>
            </p14:xfrm>
          </p:contentPart>
        </mc:Choice>
        <mc:Fallback xmlns="">
          <p:pic>
            <p:nvPicPr>
              <p:cNvPr id="28770" name="Ink 28769"/>
              <p:cNvPicPr/>
              <p:nvPr/>
            </p:nvPicPr>
            <p:blipFill>
              <a:blip r:embed="rId42"/>
              <a:stretch>
                <a:fillRect/>
              </a:stretch>
            </p:blipFill>
            <p:spPr>
              <a:xfrm>
                <a:off x="8030693" y="4795588"/>
                <a:ext cx="74880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773" name="Ink 28772"/>
              <p14:cNvContentPartPr/>
              <p14:nvPr/>
            </p14:nvContentPartPr>
            <p14:xfrm>
              <a:off x="3720053" y="5494348"/>
              <a:ext cx="445680" cy="181800"/>
            </p14:xfrm>
          </p:contentPart>
        </mc:Choice>
        <mc:Fallback xmlns="">
          <p:pic>
            <p:nvPicPr>
              <p:cNvPr id="28773" name="Ink 28772"/>
              <p:cNvPicPr/>
              <p:nvPr/>
            </p:nvPicPr>
            <p:blipFill>
              <a:blip r:embed="rId44"/>
              <a:stretch>
                <a:fillRect/>
              </a:stretch>
            </p:blipFill>
            <p:spPr>
              <a:xfrm>
                <a:off x="3708173" y="5482468"/>
                <a:ext cx="4694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774" name="Ink 28773"/>
              <p14:cNvContentPartPr/>
              <p14:nvPr/>
            </p14:nvContentPartPr>
            <p14:xfrm>
              <a:off x="6677967" y="4913308"/>
              <a:ext cx="1112606" cy="725657"/>
            </p14:xfrm>
          </p:contentPart>
        </mc:Choice>
        <mc:Fallback xmlns="">
          <p:pic>
            <p:nvPicPr>
              <p:cNvPr id="28774" name="Ink 28773"/>
              <p:cNvPicPr/>
              <p:nvPr/>
            </p:nvPicPr>
            <p:blipFill>
              <a:blip r:embed="rId46"/>
              <a:stretch>
                <a:fillRect/>
              </a:stretch>
            </p:blipFill>
            <p:spPr>
              <a:xfrm>
                <a:off x="6666089" y="4901430"/>
                <a:ext cx="1136363" cy="749414"/>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775" name="Ink 28774"/>
              <p14:cNvContentPartPr/>
              <p14:nvPr/>
            </p14:nvContentPartPr>
            <p14:xfrm>
              <a:off x="3833813" y="5638708"/>
              <a:ext cx="302400" cy="163800"/>
            </p14:xfrm>
          </p:contentPart>
        </mc:Choice>
        <mc:Fallback xmlns="">
          <p:pic>
            <p:nvPicPr>
              <p:cNvPr id="28775" name="Ink 28774"/>
              <p:cNvPicPr/>
              <p:nvPr/>
            </p:nvPicPr>
            <p:blipFill>
              <a:blip r:embed="rId48"/>
              <a:stretch>
                <a:fillRect/>
              </a:stretch>
            </p:blipFill>
            <p:spPr>
              <a:xfrm>
                <a:off x="3821933" y="5626828"/>
                <a:ext cx="3261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784" name="Ink 28783"/>
              <p14:cNvContentPartPr/>
              <p14:nvPr/>
            </p14:nvContentPartPr>
            <p14:xfrm>
              <a:off x="5076687" y="4922668"/>
              <a:ext cx="368126" cy="285017"/>
            </p14:xfrm>
          </p:contentPart>
        </mc:Choice>
        <mc:Fallback xmlns="">
          <p:pic>
            <p:nvPicPr>
              <p:cNvPr id="28784" name="Ink 28783"/>
              <p:cNvPicPr/>
              <p:nvPr/>
            </p:nvPicPr>
            <p:blipFill>
              <a:blip r:embed="rId50"/>
              <a:stretch>
                <a:fillRect/>
              </a:stretch>
            </p:blipFill>
            <p:spPr>
              <a:xfrm>
                <a:off x="5064812" y="4910792"/>
                <a:ext cx="391876" cy="308768"/>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785" name="Ink 28784"/>
              <p14:cNvContentPartPr/>
              <p14:nvPr/>
            </p14:nvContentPartPr>
            <p14:xfrm>
              <a:off x="5621007" y="4916548"/>
              <a:ext cx="499166" cy="248657"/>
            </p14:xfrm>
          </p:contentPart>
        </mc:Choice>
        <mc:Fallback xmlns="">
          <p:pic>
            <p:nvPicPr>
              <p:cNvPr id="28785" name="Ink 28784"/>
              <p:cNvPicPr/>
              <p:nvPr/>
            </p:nvPicPr>
            <p:blipFill>
              <a:blip r:embed="rId52"/>
              <a:stretch>
                <a:fillRect/>
              </a:stretch>
            </p:blipFill>
            <p:spPr>
              <a:xfrm>
                <a:off x="5609131" y="4904673"/>
                <a:ext cx="522919" cy="27240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799" name="Ink 28798"/>
              <p14:cNvContentPartPr/>
              <p14:nvPr/>
            </p14:nvContentPartPr>
            <p14:xfrm>
              <a:off x="397767" y="976965"/>
              <a:ext cx="1267200" cy="1081080"/>
            </p14:xfrm>
          </p:contentPart>
        </mc:Choice>
        <mc:Fallback xmlns="">
          <p:pic>
            <p:nvPicPr>
              <p:cNvPr id="28799" name="Ink 28798"/>
              <p:cNvPicPr/>
              <p:nvPr/>
            </p:nvPicPr>
            <p:blipFill>
              <a:blip r:embed="rId54"/>
              <a:stretch>
                <a:fillRect/>
              </a:stretch>
            </p:blipFill>
            <p:spPr>
              <a:xfrm>
                <a:off x="385887" y="965085"/>
                <a:ext cx="1290960" cy="1104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800" name="Ink 28799"/>
              <p14:cNvContentPartPr/>
              <p14:nvPr/>
            </p14:nvContentPartPr>
            <p14:xfrm>
              <a:off x="1001487" y="1146525"/>
              <a:ext cx="2638800" cy="2105640"/>
            </p14:xfrm>
          </p:contentPart>
        </mc:Choice>
        <mc:Fallback xmlns="">
          <p:pic>
            <p:nvPicPr>
              <p:cNvPr id="28800" name="Ink 28799"/>
              <p:cNvPicPr/>
              <p:nvPr/>
            </p:nvPicPr>
            <p:blipFill>
              <a:blip r:embed="rId56"/>
              <a:stretch>
                <a:fillRect/>
              </a:stretch>
            </p:blipFill>
            <p:spPr>
              <a:xfrm>
                <a:off x="989607" y="1134645"/>
                <a:ext cx="2662560" cy="2129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8801" name="Ink 28800"/>
              <p14:cNvContentPartPr/>
              <p14:nvPr/>
            </p14:nvContentPartPr>
            <p14:xfrm>
              <a:off x="1755687" y="1673925"/>
              <a:ext cx="382680" cy="4302823"/>
            </p14:xfrm>
          </p:contentPart>
        </mc:Choice>
        <mc:Fallback xmlns="">
          <p:pic>
            <p:nvPicPr>
              <p:cNvPr id="28801" name="Ink 28800"/>
              <p:cNvPicPr/>
              <p:nvPr/>
            </p:nvPicPr>
            <p:blipFill>
              <a:blip r:embed="rId58"/>
              <a:stretch>
                <a:fillRect/>
              </a:stretch>
            </p:blipFill>
            <p:spPr>
              <a:xfrm>
                <a:off x="1743807" y="1662045"/>
                <a:ext cx="406440" cy="4326584"/>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8806" name="Ink 28805"/>
              <p14:cNvContentPartPr/>
              <p14:nvPr/>
            </p14:nvContentPartPr>
            <p14:xfrm>
              <a:off x="843087" y="1215645"/>
              <a:ext cx="852120" cy="861840"/>
            </p14:xfrm>
          </p:contentPart>
        </mc:Choice>
        <mc:Fallback xmlns="">
          <p:pic>
            <p:nvPicPr>
              <p:cNvPr id="28806" name="Ink 28805"/>
              <p:cNvPicPr/>
              <p:nvPr/>
            </p:nvPicPr>
            <p:blipFill>
              <a:blip r:embed="rId60"/>
              <a:stretch>
                <a:fillRect/>
              </a:stretch>
            </p:blipFill>
            <p:spPr>
              <a:xfrm>
                <a:off x="831207" y="1203765"/>
                <a:ext cx="875880" cy="885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8807" name="Ink 28806"/>
              <p14:cNvContentPartPr/>
              <p14:nvPr/>
            </p14:nvContentPartPr>
            <p14:xfrm>
              <a:off x="3572247" y="1778685"/>
              <a:ext cx="1838160" cy="103320"/>
            </p14:xfrm>
          </p:contentPart>
        </mc:Choice>
        <mc:Fallback xmlns="">
          <p:pic>
            <p:nvPicPr>
              <p:cNvPr id="28807" name="Ink 28806"/>
              <p:cNvPicPr/>
              <p:nvPr/>
            </p:nvPicPr>
            <p:blipFill>
              <a:blip r:embed="rId62"/>
              <a:stretch>
                <a:fillRect/>
              </a:stretch>
            </p:blipFill>
            <p:spPr>
              <a:xfrm>
                <a:off x="3560367" y="1766805"/>
                <a:ext cx="1861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808" name="Ink 28807"/>
              <p14:cNvContentPartPr/>
              <p14:nvPr/>
            </p14:nvContentPartPr>
            <p14:xfrm>
              <a:off x="6386007" y="1720005"/>
              <a:ext cx="123840" cy="239503"/>
            </p14:xfrm>
          </p:contentPart>
        </mc:Choice>
        <mc:Fallback xmlns="">
          <p:pic>
            <p:nvPicPr>
              <p:cNvPr id="28808" name="Ink 28807"/>
              <p:cNvPicPr/>
              <p:nvPr/>
            </p:nvPicPr>
            <p:blipFill>
              <a:blip r:embed="rId64"/>
              <a:stretch>
                <a:fillRect/>
              </a:stretch>
            </p:blipFill>
            <p:spPr>
              <a:xfrm>
                <a:off x="6374127" y="1708120"/>
                <a:ext cx="147600" cy="263273"/>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8809" name="Ink 28808"/>
              <p14:cNvContentPartPr/>
              <p14:nvPr/>
            </p14:nvContentPartPr>
            <p14:xfrm>
              <a:off x="6297447" y="1584645"/>
              <a:ext cx="4680" cy="2983"/>
            </p14:xfrm>
          </p:contentPart>
        </mc:Choice>
        <mc:Fallback xmlns="">
          <p:pic>
            <p:nvPicPr>
              <p:cNvPr id="28809" name="Ink 28808"/>
              <p:cNvPicPr/>
              <p:nvPr/>
            </p:nvPicPr>
            <p:blipFill>
              <a:blip r:embed="rId66"/>
              <a:stretch>
                <a:fillRect/>
              </a:stretch>
            </p:blipFill>
            <p:spPr>
              <a:xfrm>
                <a:off x="6285567" y="1572340"/>
                <a:ext cx="28440" cy="2759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810" name="Ink 28809"/>
              <p14:cNvContentPartPr/>
              <p14:nvPr/>
            </p14:nvContentPartPr>
            <p14:xfrm>
              <a:off x="4272807" y="4576245"/>
              <a:ext cx="360" cy="463"/>
            </p14:xfrm>
          </p:contentPart>
        </mc:Choice>
        <mc:Fallback xmlns="">
          <p:pic>
            <p:nvPicPr>
              <p:cNvPr id="28810" name="Ink 28809"/>
              <p:cNvPicPr/>
              <p:nvPr/>
            </p:nvPicPr>
            <p:blipFill>
              <a:blip r:embed="rId68"/>
              <a:stretch>
                <a:fillRect/>
              </a:stretch>
            </p:blipFill>
            <p:spPr>
              <a:xfrm>
                <a:off x="4260927" y="4560966"/>
                <a:ext cx="24120" cy="31021"/>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8812" name="Ink 28811"/>
              <p14:cNvContentPartPr/>
              <p14:nvPr/>
            </p14:nvContentPartPr>
            <p14:xfrm>
              <a:off x="827607" y="1452885"/>
              <a:ext cx="7596000" cy="4537903"/>
            </p14:xfrm>
          </p:contentPart>
        </mc:Choice>
        <mc:Fallback xmlns="">
          <p:pic>
            <p:nvPicPr>
              <p:cNvPr id="28812" name="Ink 28811"/>
              <p:cNvPicPr/>
              <p:nvPr/>
            </p:nvPicPr>
            <p:blipFill>
              <a:blip r:embed="rId70"/>
              <a:stretch>
                <a:fillRect/>
              </a:stretch>
            </p:blipFill>
            <p:spPr>
              <a:xfrm>
                <a:off x="815727" y="1441005"/>
                <a:ext cx="7619760" cy="4561664"/>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3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3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3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3CA1BA4F-0B2F-416F-98BC-044F058FB14D}" type="slidenum">
              <a:rPr lang="en-US" smtClean="0"/>
              <a:pPr>
                <a:defRPr/>
              </a:pPr>
              <a:t>37</a:t>
            </a:fld>
            <a:endParaRPr lang="en-US"/>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163" y="914400"/>
            <a:ext cx="4465637" cy="529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0" name="Rectangle 4"/>
          <p:cNvSpPr>
            <a:spLocks noChangeArrowheads="1"/>
          </p:cNvSpPr>
          <p:nvPr/>
        </p:nvSpPr>
        <p:spPr bwMode="auto">
          <a:xfrm>
            <a:off x="304800" y="890588"/>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800" dirty="0"/>
              <a:t>A turnbuckle as shown in Figure is tightened until the tension in the cable </a:t>
            </a:r>
            <a:r>
              <a:rPr lang="en-IN" sz="2800" dirty="0">
                <a:solidFill>
                  <a:srgbClr val="FF0000"/>
                </a:solidFill>
              </a:rPr>
              <a:t>AB</a:t>
            </a:r>
            <a:r>
              <a:rPr lang="en-IN" sz="2800" dirty="0"/>
              <a:t> is </a:t>
            </a:r>
            <a:r>
              <a:rPr lang="en-IN" sz="2800" dirty="0">
                <a:solidFill>
                  <a:srgbClr val="FF0000"/>
                </a:solidFill>
              </a:rPr>
              <a:t>1.2 </a:t>
            </a:r>
            <a:r>
              <a:rPr lang="en-IN" sz="2800" dirty="0" err="1">
                <a:solidFill>
                  <a:srgbClr val="FF0000"/>
                </a:solidFill>
              </a:rPr>
              <a:t>kN</a:t>
            </a:r>
            <a:r>
              <a:rPr lang="en-IN" sz="2800" dirty="0" err="1"/>
              <a:t>.</a:t>
            </a:r>
            <a:r>
              <a:rPr lang="en-IN" sz="2800" dirty="0"/>
              <a:t> Determine the moment of the force about the point </a:t>
            </a:r>
            <a:r>
              <a:rPr lang="en-IN" sz="2800" dirty="0">
                <a:solidFill>
                  <a:srgbClr val="FF0000"/>
                </a:solidFill>
              </a:rPr>
              <a:t>O</a:t>
            </a:r>
            <a:r>
              <a:rPr lang="en-IN" sz="2800" dirty="0"/>
              <a:t>.</a:t>
            </a:r>
          </a:p>
        </p:txBody>
      </p:sp>
      <p:sp>
        <p:nvSpPr>
          <p:cNvPr id="29701" name="Title 1"/>
          <p:cNvSpPr txBox="1">
            <a:spLocks/>
          </p:cNvSpPr>
          <p:nvPr/>
        </p:nvSpPr>
        <p:spPr bwMode="auto">
          <a:xfrm>
            <a:off x="152400" y="228600"/>
            <a:ext cx="220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Problem 5</a:t>
            </a:r>
          </a:p>
        </p:txBody>
      </p:sp>
      <p:sp>
        <p:nvSpPr>
          <p:cNvPr id="5" name="Date Placeholder 4"/>
          <p:cNvSpPr>
            <a:spLocks noGrp="1"/>
          </p:cNvSpPr>
          <p:nvPr>
            <p:ph type="dt" sz="quarter" idx="10"/>
          </p:nvPr>
        </p:nvSpPr>
        <p:spPr/>
        <p:txBody>
          <a:bodyPr/>
          <a:lstStyle/>
          <a:p>
            <a:pPr>
              <a:defRPr/>
            </a:pPr>
            <a:fld id="{98727466-2563-4B85-A93A-C15B0931D8C2}"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24" y="3560762"/>
            <a:ext cx="3548276" cy="264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649493B-5B83-4E16-A814-E353CEF570F7}" type="datetime1">
              <a:rPr lang="en-US" smtClean="0"/>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
        <p:nvSpPr>
          <p:cNvPr id="4" name="Slide Number Placeholder 3"/>
          <p:cNvSpPr>
            <a:spLocks noGrp="1"/>
          </p:cNvSpPr>
          <p:nvPr>
            <p:ph type="sldNum" sz="quarter" idx="12"/>
          </p:nvPr>
        </p:nvSpPr>
        <p:spPr/>
        <p:txBody>
          <a:bodyPr/>
          <a:lstStyle/>
          <a:p>
            <a:pPr>
              <a:defRPr/>
            </a:pPr>
            <a:fld id="{06BE59EA-1599-42EB-9045-B2F200CC9359}" type="slidenum">
              <a:rPr lang="en-US" smtClean="0"/>
              <a:pPr>
                <a:defRPr/>
              </a:pPr>
              <a:t>38</a:t>
            </a:fld>
            <a:endParaRPr lang="en-US"/>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8153399"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33400"/>
            <a:ext cx="3276600" cy="391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14" name="Ink 13"/>
              <p14:cNvContentPartPr/>
              <p14:nvPr/>
            </p14:nvContentPartPr>
            <p14:xfrm>
              <a:off x="7573133" y="556340"/>
              <a:ext cx="435240" cy="262080"/>
            </p14:xfrm>
          </p:contentPart>
        </mc:Choice>
        <mc:Fallback>
          <p:pic>
            <p:nvPicPr>
              <p:cNvPr id="14" name="Ink 13"/>
              <p:cNvPicPr/>
              <p:nvPr/>
            </p:nvPicPr>
            <p:blipFill>
              <a:blip r:embed="rId5"/>
              <a:stretch>
                <a:fillRect/>
              </a:stretch>
            </p:blipFill>
            <p:spPr>
              <a:xfrm>
                <a:off x="7561253" y="544460"/>
                <a:ext cx="4590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9880" name="Ink 79879"/>
              <p14:cNvContentPartPr/>
              <p14:nvPr/>
            </p14:nvContentPartPr>
            <p14:xfrm>
              <a:off x="8547293" y="3368300"/>
              <a:ext cx="315360" cy="329760"/>
            </p14:xfrm>
          </p:contentPart>
        </mc:Choice>
        <mc:Fallback xmlns="">
          <p:pic>
            <p:nvPicPr>
              <p:cNvPr id="79880" name="Ink 79879"/>
              <p:cNvPicPr/>
              <p:nvPr/>
            </p:nvPicPr>
            <p:blipFill>
              <a:blip r:embed="rId31"/>
              <a:stretch>
                <a:fillRect/>
              </a:stretch>
            </p:blipFill>
            <p:spPr>
              <a:xfrm>
                <a:off x="8535413" y="3356420"/>
                <a:ext cx="339120" cy="353520"/>
              </a:xfrm>
              <a:prstGeom prst="rect">
                <a:avLst/>
              </a:prstGeom>
            </p:spPr>
          </p:pic>
        </mc:Fallback>
      </mc:AlternateContent>
    </p:spTree>
    <p:extLst>
      <p:ext uri="{BB962C8B-B14F-4D97-AF65-F5344CB8AC3E}">
        <p14:creationId xmlns:p14="http://schemas.microsoft.com/office/powerpoint/2010/main" val="1388847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649493B-5B83-4E16-A814-E353CEF570F7}" type="datetime1">
              <a:rPr lang="en-US" smtClean="0"/>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
        <p:nvSpPr>
          <p:cNvPr id="4" name="Slide Number Placeholder 3"/>
          <p:cNvSpPr>
            <a:spLocks noGrp="1"/>
          </p:cNvSpPr>
          <p:nvPr>
            <p:ph type="sldNum" sz="quarter" idx="12"/>
          </p:nvPr>
        </p:nvSpPr>
        <p:spPr/>
        <p:txBody>
          <a:bodyPr/>
          <a:lstStyle/>
          <a:p>
            <a:pPr>
              <a:defRPr/>
            </a:pPr>
            <a:fld id="{06BE59EA-1599-42EB-9045-B2F200CC9359}" type="slidenum">
              <a:rPr lang="en-US" smtClean="0"/>
              <a:pPr>
                <a:defRPr/>
              </a:pPr>
              <a:t>39</a:t>
            </a:fld>
            <a:endParaRPr lang="en-US"/>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83058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284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228600" y="152400"/>
            <a:ext cx="868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00B050"/>
                </a:solidFill>
              </a:rPr>
              <a:t>Vector Products:  Rectangular Components</a:t>
            </a:r>
          </a:p>
        </p:txBody>
      </p:sp>
      <p:pic>
        <p:nvPicPr>
          <p:cNvPr id="8195"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0"/>
            <a:ext cx="355282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219200"/>
            <a:ext cx="3335338"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7" name="Object 1027"/>
          <p:cNvGraphicFramePr>
            <a:graphicFrameLocks noChangeAspect="1"/>
          </p:cNvGraphicFramePr>
          <p:nvPr/>
        </p:nvGraphicFramePr>
        <p:xfrm>
          <a:off x="457200" y="4724400"/>
          <a:ext cx="5146675" cy="1600200"/>
        </p:xfrm>
        <a:graphic>
          <a:graphicData uri="http://schemas.openxmlformats.org/presentationml/2006/ole">
            <mc:AlternateContent xmlns:mc="http://schemas.openxmlformats.org/markup-compatibility/2006">
              <mc:Choice xmlns:v="urn:schemas-microsoft-com:vml" Requires="v">
                <p:oleObj spid="_x0000_s2049" name="Equation" r:id="rId5" imgW="3594100" imgH="1117600" progId="Equation.3">
                  <p:embed/>
                </p:oleObj>
              </mc:Choice>
              <mc:Fallback>
                <p:oleObj name="Equation" r:id="rId5" imgW="3594100" imgH="1117600" progId="Equation.3">
                  <p:embed/>
                  <p:pic>
                    <p:nvPicPr>
                      <p:cNvPr id="8197" name="Object 10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724400"/>
                        <a:ext cx="51466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198" name="Picture 5"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4459288"/>
            <a:ext cx="19097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9"/>
          <p:cNvSpPr>
            <a:spLocks noGrp="1"/>
          </p:cNvSpPr>
          <p:nvPr>
            <p:ph type="sldNum" sz="quarter" idx="12"/>
          </p:nvPr>
        </p:nvSpPr>
        <p:spPr/>
        <p:txBody>
          <a:bodyPr/>
          <a:lstStyle/>
          <a:p>
            <a:pPr>
              <a:defRPr/>
            </a:pPr>
            <a:fld id="{4C689185-7F8D-4FD5-9ED3-861176342781}" type="slidenum">
              <a:rPr lang="en-US" smtClean="0"/>
              <a:pPr>
                <a:defRPr/>
              </a:pPr>
              <a:t>4</a:t>
            </a:fld>
            <a:endParaRPr lang="en-US"/>
          </a:p>
        </p:txBody>
      </p:sp>
      <p:sp>
        <p:nvSpPr>
          <p:cNvPr id="2" name="Date Placeholder 1"/>
          <p:cNvSpPr>
            <a:spLocks noGrp="1"/>
          </p:cNvSpPr>
          <p:nvPr>
            <p:ph type="dt" sz="quarter" idx="10"/>
          </p:nvPr>
        </p:nvSpPr>
        <p:spPr/>
        <p:txBody>
          <a:bodyPr/>
          <a:lstStyle/>
          <a:p>
            <a:pPr>
              <a:defRPr/>
            </a:pPr>
            <a:fld id="{CB4506C7-FE4D-455A-967F-2C8B76F6CED3}" type="datetime1">
              <a:rPr lang="en-US"/>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649493B-5B83-4E16-A814-E353CEF570F7}" type="datetime1">
              <a:rPr lang="en-US" smtClean="0"/>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
        <p:nvSpPr>
          <p:cNvPr id="4" name="Slide Number Placeholder 3"/>
          <p:cNvSpPr>
            <a:spLocks noGrp="1"/>
          </p:cNvSpPr>
          <p:nvPr>
            <p:ph type="sldNum" sz="quarter" idx="12"/>
          </p:nvPr>
        </p:nvSpPr>
        <p:spPr/>
        <p:txBody>
          <a:bodyPr/>
          <a:lstStyle/>
          <a:p>
            <a:pPr>
              <a:defRPr/>
            </a:pPr>
            <a:fld id="{06BE59EA-1599-42EB-9045-B2F200CC9359}" type="slidenum">
              <a:rPr lang="en-US" smtClean="0"/>
              <a:pPr>
                <a:defRPr/>
              </a:pPr>
              <a:t>40</a:t>
            </a:fld>
            <a:endParaRPr lang="en-US"/>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6868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930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649493B-5B83-4E16-A814-E353CEF570F7}" type="datetime1">
              <a:rPr lang="en-US" smtClean="0"/>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
        <p:nvSpPr>
          <p:cNvPr id="4" name="Slide Number Placeholder 3"/>
          <p:cNvSpPr>
            <a:spLocks noGrp="1"/>
          </p:cNvSpPr>
          <p:nvPr>
            <p:ph type="sldNum" sz="quarter" idx="12"/>
          </p:nvPr>
        </p:nvSpPr>
        <p:spPr/>
        <p:txBody>
          <a:bodyPr/>
          <a:lstStyle/>
          <a:p>
            <a:pPr>
              <a:defRPr/>
            </a:pPr>
            <a:fld id="{06BE59EA-1599-42EB-9045-B2F200CC9359}" type="slidenum">
              <a:rPr lang="en-US" smtClean="0"/>
              <a:pPr>
                <a:defRPr/>
              </a:pPr>
              <a:t>41</a:t>
            </a:fld>
            <a:endParaRPr lang="en-US"/>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3" y="863427"/>
            <a:ext cx="919162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6094253" y="342612"/>
              <a:ext cx="1851840" cy="1588680"/>
            </p14:xfrm>
          </p:contentPart>
        </mc:Choice>
        <mc:Fallback xmlns="">
          <p:pic>
            <p:nvPicPr>
              <p:cNvPr id="10" name="Ink 9"/>
              <p:cNvPicPr/>
              <p:nvPr/>
            </p:nvPicPr>
            <p:blipFill>
              <a:blip r:embed="rId4"/>
              <a:stretch>
                <a:fillRect/>
              </a:stretch>
            </p:blipFill>
            <p:spPr>
              <a:xfrm>
                <a:off x="6082373" y="330732"/>
                <a:ext cx="1875600" cy="1612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6342653" y="651132"/>
              <a:ext cx="1166760" cy="901080"/>
            </p14:xfrm>
          </p:contentPart>
        </mc:Choice>
        <mc:Fallback xmlns="">
          <p:pic>
            <p:nvPicPr>
              <p:cNvPr id="11" name="Ink 10"/>
              <p:cNvPicPr/>
              <p:nvPr/>
            </p:nvPicPr>
            <p:blipFill>
              <a:blip r:embed="rId6"/>
              <a:stretch>
                <a:fillRect/>
              </a:stretch>
            </p:blipFill>
            <p:spPr>
              <a:xfrm>
                <a:off x="6330773" y="639252"/>
                <a:ext cx="1190520" cy="92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p14:cNvContentPartPr/>
              <p14:nvPr/>
            </p14:nvContentPartPr>
            <p14:xfrm>
              <a:off x="1684253" y="537372"/>
              <a:ext cx="908280" cy="731880"/>
            </p14:xfrm>
          </p:contentPart>
        </mc:Choice>
        <mc:Fallback xmlns="">
          <p:pic>
            <p:nvPicPr>
              <p:cNvPr id="16" name="Ink 15"/>
              <p:cNvPicPr/>
              <p:nvPr/>
            </p:nvPicPr>
            <p:blipFill>
              <a:blip r:embed="rId8"/>
              <a:stretch>
                <a:fillRect/>
              </a:stretch>
            </p:blipFill>
            <p:spPr>
              <a:xfrm>
                <a:off x="1672373" y="525492"/>
                <a:ext cx="93204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p14:cNvContentPartPr/>
              <p14:nvPr/>
            </p14:nvContentPartPr>
            <p14:xfrm>
              <a:off x="1711973" y="455652"/>
              <a:ext cx="769680" cy="296640"/>
            </p14:xfrm>
          </p:contentPart>
        </mc:Choice>
        <mc:Fallback xmlns="">
          <p:pic>
            <p:nvPicPr>
              <p:cNvPr id="17" name="Ink 16"/>
              <p:cNvPicPr/>
              <p:nvPr/>
            </p:nvPicPr>
            <p:blipFill>
              <a:blip r:embed="rId10"/>
              <a:stretch>
                <a:fillRect/>
              </a:stretch>
            </p:blipFill>
            <p:spPr>
              <a:xfrm>
                <a:off x="1700093" y="443772"/>
                <a:ext cx="7934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p14:cNvContentPartPr/>
              <p14:nvPr/>
            </p14:nvContentPartPr>
            <p14:xfrm>
              <a:off x="1179173" y="668412"/>
              <a:ext cx="541080" cy="421200"/>
            </p14:xfrm>
          </p:contentPart>
        </mc:Choice>
        <mc:Fallback xmlns="">
          <p:pic>
            <p:nvPicPr>
              <p:cNvPr id="18" name="Ink 17"/>
              <p:cNvPicPr/>
              <p:nvPr/>
            </p:nvPicPr>
            <p:blipFill>
              <a:blip r:embed="rId12"/>
              <a:stretch>
                <a:fillRect/>
              </a:stretch>
            </p:blipFill>
            <p:spPr>
              <a:xfrm>
                <a:off x="1167293" y="656532"/>
                <a:ext cx="5648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p14:cNvContentPartPr/>
              <p14:nvPr/>
            </p14:nvContentPartPr>
            <p14:xfrm>
              <a:off x="2081333" y="707292"/>
              <a:ext cx="563760" cy="523800"/>
            </p14:xfrm>
          </p:contentPart>
        </mc:Choice>
        <mc:Fallback xmlns="">
          <p:pic>
            <p:nvPicPr>
              <p:cNvPr id="19" name="Ink 18"/>
              <p:cNvPicPr/>
              <p:nvPr/>
            </p:nvPicPr>
            <p:blipFill>
              <a:blip r:embed="rId14"/>
              <a:stretch>
                <a:fillRect/>
              </a:stretch>
            </p:blipFill>
            <p:spPr>
              <a:xfrm>
                <a:off x="2069453" y="695412"/>
                <a:ext cx="58752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p14:cNvContentPartPr/>
              <p14:nvPr/>
            </p14:nvContentPartPr>
            <p14:xfrm>
              <a:off x="5842613" y="763452"/>
              <a:ext cx="758880" cy="433440"/>
            </p14:xfrm>
          </p:contentPart>
        </mc:Choice>
        <mc:Fallback xmlns="">
          <p:pic>
            <p:nvPicPr>
              <p:cNvPr id="25" name="Ink 24"/>
              <p:cNvPicPr/>
              <p:nvPr/>
            </p:nvPicPr>
            <p:blipFill>
              <a:blip r:embed="rId16"/>
              <a:stretch>
                <a:fillRect/>
              </a:stretch>
            </p:blipFill>
            <p:spPr>
              <a:xfrm>
                <a:off x="5830733" y="751572"/>
                <a:ext cx="78264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3977" name="Ink 83976"/>
              <p14:cNvContentPartPr/>
              <p14:nvPr/>
            </p14:nvContentPartPr>
            <p14:xfrm>
              <a:off x="7383413" y="1937412"/>
              <a:ext cx="983520" cy="972360"/>
            </p14:xfrm>
          </p:contentPart>
        </mc:Choice>
        <mc:Fallback xmlns="">
          <p:pic>
            <p:nvPicPr>
              <p:cNvPr id="83977" name="Ink 83976"/>
              <p:cNvPicPr/>
              <p:nvPr/>
            </p:nvPicPr>
            <p:blipFill>
              <a:blip r:embed="rId18"/>
              <a:stretch>
                <a:fillRect/>
              </a:stretch>
            </p:blipFill>
            <p:spPr>
              <a:xfrm>
                <a:off x="7371533" y="1925532"/>
                <a:ext cx="1007280" cy="996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3983" name="Ink 83982"/>
              <p14:cNvContentPartPr/>
              <p14:nvPr/>
            </p14:nvContentPartPr>
            <p14:xfrm>
              <a:off x="3339533" y="333972"/>
              <a:ext cx="1353960" cy="571680"/>
            </p14:xfrm>
          </p:contentPart>
        </mc:Choice>
        <mc:Fallback xmlns="">
          <p:pic>
            <p:nvPicPr>
              <p:cNvPr id="83983" name="Ink 83982"/>
              <p:cNvPicPr/>
              <p:nvPr/>
            </p:nvPicPr>
            <p:blipFill>
              <a:blip r:embed="rId20"/>
              <a:stretch>
                <a:fillRect/>
              </a:stretch>
            </p:blipFill>
            <p:spPr>
              <a:xfrm>
                <a:off x="3327653" y="322092"/>
                <a:ext cx="137772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4000" name="Ink 83999"/>
              <p14:cNvContentPartPr/>
              <p14:nvPr/>
            </p14:nvContentPartPr>
            <p14:xfrm>
              <a:off x="4886093" y="485892"/>
              <a:ext cx="860040" cy="711000"/>
            </p14:xfrm>
          </p:contentPart>
        </mc:Choice>
        <mc:Fallback xmlns="">
          <p:pic>
            <p:nvPicPr>
              <p:cNvPr id="84000" name="Ink 83999"/>
              <p:cNvPicPr/>
              <p:nvPr/>
            </p:nvPicPr>
            <p:blipFill>
              <a:blip r:embed="rId22"/>
              <a:stretch>
                <a:fillRect/>
              </a:stretch>
            </p:blipFill>
            <p:spPr>
              <a:xfrm>
                <a:off x="4874213" y="474012"/>
                <a:ext cx="883800" cy="73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4001" name="Ink 84000"/>
              <p14:cNvContentPartPr/>
              <p14:nvPr/>
            </p14:nvContentPartPr>
            <p14:xfrm>
              <a:off x="5668373" y="691092"/>
              <a:ext cx="124920" cy="145080"/>
            </p14:xfrm>
          </p:contentPart>
        </mc:Choice>
        <mc:Fallback xmlns="">
          <p:pic>
            <p:nvPicPr>
              <p:cNvPr id="84001" name="Ink 84000"/>
              <p:cNvPicPr/>
              <p:nvPr/>
            </p:nvPicPr>
            <p:blipFill>
              <a:blip r:embed="rId24"/>
              <a:stretch>
                <a:fillRect/>
              </a:stretch>
            </p:blipFill>
            <p:spPr>
              <a:xfrm>
                <a:off x="5656493" y="679212"/>
                <a:ext cx="1486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4005" name="Ink 84004"/>
              <p14:cNvContentPartPr/>
              <p14:nvPr/>
            </p14:nvContentPartPr>
            <p14:xfrm>
              <a:off x="3984293" y="540252"/>
              <a:ext cx="261720" cy="178920"/>
            </p14:xfrm>
          </p:contentPart>
        </mc:Choice>
        <mc:Fallback xmlns="">
          <p:pic>
            <p:nvPicPr>
              <p:cNvPr id="84005" name="Ink 84004"/>
              <p:cNvPicPr/>
              <p:nvPr/>
            </p:nvPicPr>
            <p:blipFill>
              <a:blip r:embed="rId26"/>
              <a:stretch>
                <a:fillRect/>
              </a:stretch>
            </p:blipFill>
            <p:spPr>
              <a:xfrm>
                <a:off x="3972413" y="528372"/>
                <a:ext cx="285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006" name="Ink 84005"/>
              <p14:cNvContentPartPr/>
              <p14:nvPr/>
            </p14:nvContentPartPr>
            <p14:xfrm>
              <a:off x="3667133" y="747252"/>
              <a:ext cx="148320" cy="492120"/>
            </p14:xfrm>
          </p:contentPart>
        </mc:Choice>
        <mc:Fallback xmlns="">
          <p:pic>
            <p:nvPicPr>
              <p:cNvPr id="84006" name="Ink 84005"/>
              <p:cNvPicPr/>
              <p:nvPr/>
            </p:nvPicPr>
            <p:blipFill>
              <a:blip r:embed="rId28"/>
              <a:stretch>
                <a:fillRect/>
              </a:stretch>
            </p:blipFill>
            <p:spPr>
              <a:xfrm>
                <a:off x="3655253" y="735372"/>
                <a:ext cx="1720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4017" name="Ink 84016"/>
              <p14:cNvContentPartPr/>
              <p14:nvPr/>
            </p14:nvContentPartPr>
            <p14:xfrm>
              <a:off x="3726893" y="1913652"/>
              <a:ext cx="1444680" cy="191520"/>
            </p14:xfrm>
          </p:contentPart>
        </mc:Choice>
        <mc:Fallback xmlns="">
          <p:pic>
            <p:nvPicPr>
              <p:cNvPr id="84017" name="Ink 84016"/>
              <p:cNvPicPr/>
              <p:nvPr/>
            </p:nvPicPr>
            <p:blipFill>
              <a:blip r:embed="rId30"/>
              <a:stretch>
                <a:fillRect/>
              </a:stretch>
            </p:blipFill>
            <p:spPr>
              <a:xfrm>
                <a:off x="3715013" y="1901772"/>
                <a:ext cx="1468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4018" name="Ink 84017"/>
              <p14:cNvContentPartPr/>
              <p14:nvPr/>
            </p14:nvContentPartPr>
            <p14:xfrm>
              <a:off x="6580253" y="477612"/>
              <a:ext cx="450360" cy="429480"/>
            </p14:xfrm>
          </p:contentPart>
        </mc:Choice>
        <mc:Fallback xmlns="">
          <p:pic>
            <p:nvPicPr>
              <p:cNvPr id="84018" name="Ink 84017"/>
              <p:cNvPicPr/>
              <p:nvPr/>
            </p:nvPicPr>
            <p:blipFill>
              <a:blip r:embed="rId32"/>
              <a:stretch>
                <a:fillRect/>
              </a:stretch>
            </p:blipFill>
            <p:spPr>
              <a:xfrm>
                <a:off x="6568373" y="465732"/>
                <a:ext cx="4741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4019" name="Ink 84018"/>
              <p14:cNvContentPartPr/>
              <p14:nvPr/>
            </p14:nvContentPartPr>
            <p14:xfrm>
              <a:off x="6750533" y="3036132"/>
              <a:ext cx="1244520" cy="1948680"/>
            </p14:xfrm>
          </p:contentPart>
        </mc:Choice>
        <mc:Fallback xmlns="">
          <p:pic>
            <p:nvPicPr>
              <p:cNvPr id="84019" name="Ink 84018"/>
              <p:cNvPicPr/>
              <p:nvPr/>
            </p:nvPicPr>
            <p:blipFill>
              <a:blip r:embed="rId34"/>
              <a:stretch>
                <a:fillRect/>
              </a:stretch>
            </p:blipFill>
            <p:spPr>
              <a:xfrm>
                <a:off x="6738653" y="3024252"/>
                <a:ext cx="1268280" cy="197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4034" name="Ink 84033"/>
              <p14:cNvContentPartPr/>
              <p14:nvPr/>
            </p14:nvContentPartPr>
            <p14:xfrm>
              <a:off x="8351813" y="1587132"/>
              <a:ext cx="117000" cy="204120"/>
            </p14:xfrm>
          </p:contentPart>
        </mc:Choice>
        <mc:Fallback xmlns="">
          <p:pic>
            <p:nvPicPr>
              <p:cNvPr id="84034" name="Ink 84033"/>
              <p:cNvPicPr/>
              <p:nvPr/>
            </p:nvPicPr>
            <p:blipFill>
              <a:blip r:embed="rId36"/>
              <a:stretch>
                <a:fillRect/>
              </a:stretch>
            </p:blipFill>
            <p:spPr>
              <a:xfrm>
                <a:off x="8339933" y="1575252"/>
                <a:ext cx="1407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4035" name="Ink 84034"/>
              <p14:cNvContentPartPr/>
              <p14:nvPr/>
            </p14:nvContentPartPr>
            <p14:xfrm>
              <a:off x="8551253" y="2531412"/>
              <a:ext cx="536040" cy="544680"/>
            </p14:xfrm>
          </p:contentPart>
        </mc:Choice>
        <mc:Fallback xmlns="">
          <p:pic>
            <p:nvPicPr>
              <p:cNvPr id="84035" name="Ink 84034"/>
              <p:cNvPicPr/>
              <p:nvPr/>
            </p:nvPicPr>
            <p:blipFill>
              <a:blip r:embed="rId38"/>
              <a:stretch>
                <a:fillRect/>
              </a:stretch>
            </p:blipFill>
            <p:spPr>
              <a:xfrm>
                <a:off x="8539373" y="2519532"/>
                <a:ext cx="55980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4045" name="Ink 84044"/>
              <p14:cNvContentPartPr/>
              <p14:nvPr/>
            </p14:nvContentPartPr>
            <p14:xfrm>
              <a:off x="8622173" y="4590972"/>
              <a:ext cx="481320" cy="608760"/>
            </p14:xfrm>
          </p:contentPart>
        </mc:Choice>
        <mc:Fallback xmlns="">
          <p:pic>
            <p:nvPicPr>
              <p:cNvPr id="84045" name="Ink 84044"/>
              <p:cNvPicPr/>
              <p:nvPr/>
            </p:nvPicPr>
            <p:blipFill>
              <a:blip r:embed="rId40"/>
              <a:stretch>
                <a:fillRect/>
              </a:stretch>
            </p:blipFill>
            <p:spPr>
              <a:xfrm>
                <a:off x="8610293" y="4579092"/>
                <a:ext cx="50508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056" name="Ink 84055"/>
              <p14:cNvContentPartPr/>
              <p14:nvPr/>
            </p14:nvContentPartPr>
            <p14:xfrm>
              <a:off x="5603933" y="4797252"/>
              <a:ext cx="459720" cy="632520"/>
            </p14:xfrm>
          </p:contentPart>
        </mc:Choice>
        <mc:Fallback xmlns="">
          <p:pic>
            <p:nvPicPr>
              <p:cNvPr id="84056" name="Ink 84055"/>
              <p:cNvPicPr/>
              <p:nvPr/>
            </p:nvPicPr>
            <p:blipFill>
              <a:blip r:embed="rId42"/>
              <a:stretch>
                <a:fillRect/>
              </a:stretch>
            </p:blipFill>
            <p:spPr>
              <a:xfrm>
                <a:off x="5592053" y="4785372"/>
                <a:ext cx="48348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058" name="Ink 84057"/>
              <p14:cNvContentPartPr/>
              <p14:nvPr/>
            </p14:nvContentPartPr>
            <p14:xfrm>
              <a:off x="5475053" y="3999492"/>
              <a:ext cx="989640" cy="1042200"/>
            </p14:xfrm>
          </p:contentPart>
        </mc:Choice>
        <mc:Fallback xmlns="">
          <p:pic>
            <p:nvPicPr>
              <p:cNvPr id="84058" name="Ink 84057"/>
              <p:cNvPicPr/>
              <p:nvPr/>
            </p:nvPicPr>
            <p:blipFill>
              <a:blip r:embed="rId44"/>
              <a:stretch>
                <a:fillRect/>
              </a:stretch>
            </p:blipFill>
            <p:spPr>
              <a:xfrm>
                <a:off x="5463173" y="3987612"/>
                <a:ext cx="1013400" cy="1065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4059" name="Ink 84058"/>
              <p14:cNvContentPartPr/>
              <p14:nvPr/>
            </p14:nvContentPartPr>
            <p14:xfrm>
              <a:off x="7759973" y="4644972"/>
              <a:ext cx="719640" cy="621720"/>
            </p14:xfrm>
          </p:contentPart>
        </mc:Choice>
        <mc:Fallback xmlns="">
          <p:pic>
            <p:nvPicPr>
              <p:cNvPr id="84059" name="Ink 84058"/>
              <p:cNvPicPr/>
              <p:nvPr/>
            </p:nvPicPr>
            <p:blipFill>
              <a:blip r:embed="rId46"/>
              <a:stretch>
                <a:fillRect/>
              </a:stretch>
            </p:blipFill>
            <p:spPr>
              <a:xfrm>
                <a:off x="7748093" y="4633092"/>
                <a:ext cx="74340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4060" name="Ink 84059"/>
              <p14:cNvContentPartPr/>
              <p14:nvPr/>
            </p14:nvContentPartPr>
            <p14:xfrm>
              <a:off x="7034933" y="5316732"/>
              <a:ext cx="520920" cy="481680"/>
            </p14:xfrm>
          </p:contentPart>
        </mc:Choice>
        <mc:Fallback xmlns="">
          <p:pic>
            <p:nvPicPr>
              <p:cNvPr id="84060" name="Ink 84059"/>
              <p:cNvPicPr/>
              <p:nvPr/>
            </p:nvPicPr>
            <p:blipFill>
              <a:blip r:embed="rId48"/>
              <a:stretch>
                <a:fillRect/>
              </a:stretch>
            </p:blipFill>
            <p:spPr>
              <a:xfrm>
                <a:off x="7023053" y="5304852"/>
                <a:ext cx="54468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062" name="Ink 84061"/>
              <p14:cNvContentPartPr/>
              <p14:nvPr/>
            </p14:nvContentPartPr>
            <p14:xfrm>
              <a:off x="232733" y="2974932"/>
              <a:ext cx="1955520" cy="955440"/>
            </p14:xfrm>
          </p:contentPart>
        </mc:Choice>
        <mc:Fallback xmlns="">
          <p:pic>
            <p:nvPicPr>
              <p:cNvPr id="84062" name="Ink 84061"/>
              <p:cNvPicPr/>
              <p:nvPr/>
            </p:nvPicPr>
            <p:blipFill>
              <a:blip r:embed="rId50"/>
              <a:stretch>
                <a:fillRect/>
              </a:stretch>
            </p:blipFill>
            <p:spPr>
              <a:xfrm>
                <a:off x="220853" y="2963052"/>
                <a:ext cx="1979280" cy="979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4068" name="Ink 84067"/>
              <p14:cNvContentPartPr/>
              <p14:nvPr/>
            </p14:nvContentPartPr>
            <p14:xfrm>
              <a:off x="2534933" y="2722932"/>
              <a:ext cx="5411160" cy="1725480"/>
            </p14:xfrm>
          </p:contentPart>
        </mc:Choice>
        <mc:Fallback xmlns="">
          <p:pic>
            <p:nvPicPr>
              <p:cNvPr id="84068" name="Ink 84067"/>
              <p:cNvPicPr/>
              <p:nvPr/>
            </p:nvPicPr>
            <p:blipFill>
              <a:blip r:embed="rId52"/>
              <a:stretch>
                <a:fillRect/>
              </a:stretch>
            </p:blipFill>
            <p:spPr>
              <a:xfrm>
                <a:off x="2523053" y="2711052"/>
                <a:ext cx="5434920" cy="174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4076" name="Ink 84075"/>
              <p14:cNvContentPartPr/>
              <p14:nvPr/>
            </p14:nvContentPartPr>
            <p14:xfrm>
              <a:off x="1434773" y="3668652"/>
              <a:ext cx="1164600" cy="1431000"/>
            </p14:xfrm>
          </p:contentPart>
        </mc:Choice>
        <mc:Fallback xmlns="">
          <p:pic>
            <p:nvPicPr>
              <p:cNvPr id="84076" name="Ink 84075"/>
              <p:cNvPicPr/>
              <p:nvPr/>
            </p:nvPicPr>
            <p:blipFill>
              <a:blip r:embed="rId54"/>
              <a:stretch>
                <a:fillRect/>
              </a:stretch>
            </p:blipFill>
            <p:spPr>
              <a:xfrm>
                <a:off x="1422893" y="3656772"/>
                <a:ext cx="1188360" cy="1454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4078" name="Ink 84077"/>
              <p14:cNvContentPartPr/>
              <p14:nvPr/>
            </p14:nvContentPartPr>
            <p14:xfrm>
              <a:off x="1955693" y="4432212"/>
              <a:ext cx="1047960" cy="1224000"/>
            </p14:xfrm>
          </p:contentPart>
        </mc:Choice>
        <mc:Fallback xmlns="">
          <p:pic>
            <p:nvPicPr>
              <p:cNvPr id="84078" name="Ink 84077"/>
              <p:cNvPicPr/>
              <p:nvPr/>
            </p:nvPicPr>
            <p:blipFill>
              <a:blip r:embed="rId56"/>
              <a:stretch>
                <a:fillRect/>
              </a:stretch>
            </p:blipFill>
            <p:spPr>
              <a:xfrm>
                <a:off x="1943813" y="4420332"/>
                <a:ext cx="1071720" cy="1247760"/>
              </a:xfrm>
              <a:prstGeom prst="rect">
                <a:avLst/>
              </a:prstGeom>
            </p:spPr>
          </p:pic>
        </mc:Fallback>
      </mc:AlternateContent>
    </p:spTree>
    <p:extLst>
      <p:ext uri="{BB962C8B-B14F-4D97-AF65-F5344CB8AC3E}">
        <p14:creationId xmlns:p14="http://schemas.microsoft.com/office/powerpoint/2010/main" val="1958633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649493B-5B83-4E16-A814-E353CEF570F7}" type="datetime1">
              <a:rPr lang="en-US" smtClean="0"/>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
        <p:nvSpPr>
          <p:cNvPr id="4" name="Slide Number Placeholder 3"/>
          <p:cNvSpPr>
            <a:spLocks noGrp="1"/>
          </p:cNvSpPr>
          <p:nvPr>
            <p:ph type="sldNum" sz="quarter" idx="12"/>
          </p:nvPr>
        </p:nvSpPr>
        <p:spPr/>
        <p:txBody>
          <a:bodyPr/>
          <a:lstStyle/>
          <a:p>
            <a:pPr>
              <a:defRPr/>
            </a:pPr>
            <a:fld id="{06BE59EA-1599-42EB-9045-B2F200CC9359}" type="slidenum">
              <a:rPr lang="en-US" smtClean="0"/>
              <a:pPr>
                <a:defRPr/>
              </a:pPr>
              <a:t>42</a:t>
            </a:fld>
            <a:endParaRPr lang="en-US"/>
          </a:p>
        </p:txBody>
      </p:sp>
      <mc:AlternateContent xmlns:mc="http://schemas.openxmlformats.org/markup-compatibility/2006" xmlns:p14="http://schemas.microsoft.com/office/powerpoint/2010/main">
        <mc:Choice Requires="p14">
          <p:contentPart p14:bwMode="auto" r:id="rId2">
            <p14:nvContentPartPr>
              <p14:cNvPr id="56" name="Ink 55"/>
              <p14:cNvContentPartPr/>
              <p14:nvPr/>
            </p14:nvContentPartPr>
            <p14:xfrm>
              <a:off x="512093" y="660852"/>
              <a:ext cx="4017240" cy="3939120"/>
            </p14:xfrm>
          </p:contentPart>
        </mc:Choice>
        <mc:Fallback xmlns="">
          <p:pic>
            <p:nvPicPr>
              <p:cNvPr id="56" name="Ink 55"/>
              <p:cNvPicPr/>
              <p:nvPr/>
            </p:nvPicPr>
            <p:blipFill>
              <a:blip r:embed="rId3"/>
              <a:stretch>
                <a:fillRect/>
              </a:stretch>
            </p:blipFill>
            <p:spPr>
              <a:xfrm>
                <a:off x="500213" y="648972"/>
                <a:ext cx="4041000" cy="3962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p14:cNvContentPartPr/>
              <p14:nvPr/>
            </p14:nvContentPartPr>
            <p14:xfrm>
              <a:off x="3654533" y="1307412"/>
              <a:ext cx="3623400" cy="1651680"/>
            </p14:xfrm>
          </p:contentPart>
        </mc:Choice>
        <mc:Fallback xmlns="">
          <p:pic>
            <p:nvPicPr>
              <p:cNvPr id="64" name="Ink 63"/>
              <p:cNvPicPr/>
              <p:nvPr/>
            </p:nvPicPr>
            <p:blipFill>
              <a:blip r:embed="rId5"/>
              <a:stretch>
                <a:fillRect/>
              </a:stretch>
            </p:blipFill>
            <p:spPr>
              <a:xfrm>
                <a:off x="3642653" y="1295532"/>
                <a:ext cx="3647160" cy="1675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2" name="Ink 111"/>
              <p14:cNvContentPartPr/>
              <p14:nvPr/>
            </p14:nvContentPartPr>
            <p14:xfrm>
              <a:off x="8033573" y="988092"/>
              <a:ext cx="1119240" cy="3627360"/>
            </p14:xfrm>
          </p:contentPart>
        </mc:Choice>
        <mc:Fallback xmlns="">
          <p:pic>
            <p:nvPicPr>
              <p:cNvPr id="112" name="Ink 111"/>
              <p:cNvPicPr/>
              <p:nvPr/>
            </p:nvPicPr>
            <p:blipFill>
              <a:blip r:embed="rId7"/>
              <a:stretch>
                <a:fillRect/>
              </a:stretch>
            </p:blipFill>
            <p:spPr>
              <a:xfrm>
                <a:off x="8021693" y="976212"/>
                <a:ext cx="1143000" cy="3651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6" name="Ink 115"/>
              <p14:cNvContentPartPr/>
              <p14:nvPr/>
            </p14:nvContentPartPr>
            <p14:xfrm>
              <a:off x="7164533" y="1550052"/>
              <a:ext cx="1282320" cy="1603800"/>
            </p14:xfrm>
          </p:contentPart>
        </mc:Choice>
        <mc:Fallback xmlns="">
          <p:pic>
            <p:nvPicPr>
              <p:cNvPr id="116" name="Ink 115"/>
              <p:cNvPicPr/>
              <p:nvPr/>
            </p:nvPicPr>
            <p:blipFill>
              <a:blip r:embed="rId9"/>
              <a:stretch>
                <a:fillRect/>
              </a:stretch>
            </p:blipFill>
            <p:spPr>
              <a:xfrm>
                <a:off x="7152653" y="1538172"/>
                <a:ext cx="1306080" cy="1627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7" name="Ink 116"/>
              <p14:cNvContentPartPr/>
              <p14:nvPr/>
            </p14:nvContentPartPr>
            <p14:xfrm>
              <a:off x="7220693" y="1485252"/>
              <a:ext cx="1256040" cy="1649880"/>
            </p14:xfrm>
          </p:contentPart>
        </mc:Choice>
        <mc:Fallback xmlns="">
          <p:pic>
            <p:nvPicPr>
              <p:cNvPr id="117" name="Ink 116"/>
              <p:cNvPicPr/>
              <p:nvPr/>
            </p:nvPicPr>
            <p:blipFill>
              <a:blip r:embed="rId11"/>
              <a:stretch>
                <a:fillRect/>
              </a:stretch>
            </p:blipFill>
            <p:spPr>
              <a:xfrm>
                <a:off x="7208813" y="1473372"/>
                <a:ext cx="1279800" cy="167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9" name="Ink 118"/>
              <p14:cNvContentPartPr/>
              <p14:nvPr/>
            </p14:nvContentPartPr>
            <p14:xfrm>
              <a:off x="6645773" y="1507932"/>
              <a:ext cx="2424960" cy="1477440"/>
            </p14:xfrm>
          </p:contentPart>
        </mc:Choice>
        <mc:Fallback xmlns="">
          <p:pic>
            <p:nvPicPr>
              <p:cNvPr id="119" name="Ink 118"/>
              <p:cNvPicPr/>
              <p:nvPr/>
            </p:nvPicPr>
            <p:blipFill>
              <a:blip r:embed="rId13"/>
              <a:stretch>
                <a:fillRect/>
              </a:stretch>
            </p:blipFill>
            <p:spPr>
              <a:xfrm>
                <a:off x="6633893" y="1496052"/>
                <a:ext cx="2448720" cy="150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3" name="Ink 122"/>
              <p14:cNvContentPartPr/>
              <p14:nvPr/>
            </p14:nvContentPartPr>
            <p14:xfrm>
              <a:off x="6019013" y="2605932"/>
              <a:ext cx="738000" cy="1063080"/>
            </p14:xfrm>
          </p:contentPart>
        </mc:Choice>
        <mc:Fallback xmlns="">
          <p:pic>
            <p:nvPicPr>
              <p:cNvPr id="123" name="Ink 122"/>
              <p:cNvPicPr/>
              <p:nvPr/>
            </p:nvPicPr>
            <p:blipFill>
              <a:blip r:embed="rId15"/>
              <a:stretch>
                <a:fillRect/>
              </a:stretch>
            </p:blipFill>
            <p:spPr>
              <a:xfrm>
                <a:off x="6007133" y="2594052"/>
                <a:ext cx="7617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4" name="Ink 123"/>
              <p14:cNvContentPartPr/>
              <p14:nvPr/>
            </p14:nvContentPartPr>
            <p14:xfrm>
              <a:off x="3132893" y="2361132"/>
              <a:ext cx="5546880" cy="1878840"/>
            </p14:xfrm>
          </p:contentPart>
        </mc:Choice>
        <mc:Fallback xmlns="">
          <p:pic>
            <p:nvPicPr>
              <p:cNvPr id="124" name="Ink 123"/>
              <p:cNvPicPr/>
              <p:nvPr/>
            </p:nvPicPr>
            <p:blipFill>
              <a:blip r:embed="rId17"/>
              <a:stretch>
                <a:fillRect/>
              </a:stretch>
            </p:blipFill>
            <p:spPr>
              <a:xfrm>
                <a:off x="3121013" y="2349252"/>
                <a:ext cx="5570640" cy="1902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5" name="Ink 124"/>
              <p14:cNvContentPartPr/>
              <p14:nvPr/>
            </p14:nvContentPartPr>
            <p14:xfrm>
              <a:off x="3691253" y="3466332"/>
              <a:ext cx="1645560" cy="1910520"/>
            </p14:xfrm>
          </p:contentPart>
        </mc:Choice>
        <mc:Fallback xmlns="">
          <p:pic>
            <p:nvPicPr>
              <p:cNvPr id="125" name="Ink 124"/>
              <p:cNvPicPr/>
              <p:nvPr/>
            </p:nvPicPr>
            <p:blipFill>
              <a:blip r:embed="rId19"/>
              <a:stretch>
                <a:fillRect/>
              </a:stretch>
            </p:blipFill>
            <p:spPr>
              <a:xfrm>
                <a:off x="3679373" y="3454452"/>
                <a:ext cx="1669320" cy="19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6" name="Ink 125"/>
              <p14:cNvContentPartPr/>
              <p14:nvPr/>
            </p14:nvContentPartPr>
            <p14:xfrm>
              <a:off x="4678373" y="5262732"/>
              <a:ext cx="353880" cy="606240"/>
            </p14:xfrm>
          </p:contentPart>
        </mc:Choice>
        <mc:Fallback xmlns="">
          <p:pic>
            <p:nvPicPr>
              <p:cNvPr id="126" name="Ink 125"/>
              <p:cNvPicPr/>
              <p:nvPr/>
            </p:nvPicPr>
            <p:blipFill>
              <a:blip r:embed="rId21"/>
              <a:stretch>
                <a:fillRect/>
              </a:stretch>
            </p:blipFill>
            <p:spPr>
              <a:xfrm>
                <a:off x="4666493" y="5250852"/>
                <a:ext cx="37764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7" name="Ink 126"/>
              <p14:cNvContentPartPr/>
              <p14:nvPr/>
            </p14:nvContentPartPr>
            <p14:xfrm>
              <a:off x="5070413" y="4812372"/>
              <a:ext cx="626040" cy="519120"/>
            </p14:xfrm>
          </p:contentPart>
        </mc:Choice>
        <mc:Fallback xmlns="">
          <p:pic>
            <p:nvPicPr>
              <p:cNvPr id="127" name="Ink 126"/>
              <p:cNvPicPr/>
              <p:nvPr/>
            </p:nvPicPr>
            <p:blipFill>
              <a:blip r:embed="rId23"/>
              <a:stretch>
                <a:fillRect/>
              </a:stretch>
            </p:blipFill>
            <p:spPr>
              <a:xfrm>
                <a:off x="5058533" y="4800492"/>
                <a:ext cx="64980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8" name="Ink 127"/>
              <p14:cNvContentPartPr/>
              <p14:nvPr/>
            </p14:nvContentPartPr>
            <p14:xfrm>
              <a:off x="5710853" y="4386852"/>
              <a:ext cx="77760" cy="198720"/>
            </p14:xfrm>
          </p:contentPart>
        </mc:Choice>
        <mc:Fallback xmlns="">
          <p:pic>
            <p:nvPicPr>
              <p:cNvPr id="128" name="Ink 127"/>
              <p:cNvPicPr/>
              <p:nvPr/>
            </p:nvPicPr>
            <p:blipFill>
              <a:blip r:embed="rId25"/>
              <a:stretch>
                <a:fillRect/>
              </a:stretch>
            </p:blipFill>
            <p:spPr>
              <a:xfrm>
                <a:off x="5698973" y="4374972"/>
                <a:ext cx="1015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9" name="Ink 128"/>
              <p14:cNvContentPartPr/>
              <p14:nvPr/>
            </p14:nvContentPartPr>
            <p14:xfrm>
              <a:off x="5858453" y="4440852"/>
              <a:ext cx="106200" cy="286200"/>
            </p14:xfrm>
          </p:contentPart>
        </mc:Choice>
        <mc:Fallback xmlns="">
          <p:pic>
            <p:nvPicPr>
              <p:cNvPr id="129" name="Ink 128"/>
              <p:cNvPicPr/>
              <p:nvPr/>
            </p:nvPicPr>
            <p:blipFill>
              <a:blip r:embed="rId27"/>
              <a:stretch>
                <a:fillRect/>
              </a:stretch>
            </p:blipFill>
            <p:spPr>
              <a:xfrm>
                <a:off x="5846573" y="4428972"/>
                <a:ext cx="12996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0" name="Ink 129"/>
              <p14:cNvContentPartPr/>
              <p14:nvPr/>
            </p14:nvContentPartPr>
            <p14:xfrm>
              <a:off x="6001013" y="4092732"/>
              <a:ext cx="226440" cy="214920"/>
            </p14:xfrm>
          </p:contentPart>
        </mc:Choice>
        <mc:Fallback xmlns="">
          <p:pic>
            <p:nvPicPr>
              <p:cNvPr id="130" name="Ink 129"/>
              <p:cNvPicPr/>
              <p:nvPr/>
            </p:nvPicPr>
            <p:blipFill>
              <a:blip r:embed="rId29"/>
              <a:stretch>
                <a:fillRect/>
              </a:stretch>
            </p:blipFill>
            <p:spPr>
              <a:xfrm>
                <a:off x="5989133" y="4080852"/>
                <a:ext cx="250200" cy="238680"/>
              </a:xfrm>
              <a:prstGeom prst="rect">
                <a:avLst/>
              </a:prstGeom>
            </p:spPr>
          </p:pic>
        </mc:Fallback>
      </mc:AlternateContent>
    </p:spTree>
    <p:extLst>
      <p:ext uri="{BB962C8B-B14F-4D97-AF65-F5344CB8AC3E}">
        <p14:creationId xmlns:p14="http://schemas.microsoft.com/office/powerpoint/2010/main" val="2413411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649493B-5B83-4E16-A814-E353CEF570F7}" type="datetime1">
              <a:rPr lang="en-US" smtClean="0"/>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
        <p:nvSpPr>
          <p:cNvPr id="4" name="Slide Number Placeholder 3"/>
          <p:cNvSpPr>
            <a:spLocks noGrp="1"/>
          </p:cNvSpPr>
          <p:nvPr>
            <p:ph type="sldNum" sz="quarter" idx="12"/>
          </p:nvPr>
        </p:nvSpPr>
        <p:spPr/>
        <p:txBody>
          <a:bodyPr/>
          <a:lstStyle/>
          <a:p>
            <a:pPr>
              <a:defRPr/>
            </a:pPr>
            <a:fld id="{06BE59EA-1599-42EB-9045-B2F200CC9359}" type="slidenum">
              <a:rPr lang="en-US" smtClean="0"/>
              <a:pPr>
                <a:defRPr/>
              </a:pPr>
              <a:t>43</a:t>
            </a:fld>
            <a:endParaRPr lang="en-US"/>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700088"/>
            <a:ext cx="8810625"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487368" y="1114752"/>
              <a:ext cx="2500200" cy="2785320"/>
            </p14:xfrm>
          </p:contentPart>
        </mc:Choice>
        <mc:Fallback xmlns="">
          <p:pic>
            <p:nvPicPr>
              <p:cNvPr id="6" name="Ink 5"/>
              <p:cNvPicPr/>
              <p:nvPr/>
            </p:nvPicPr>
            <p:blipFill>
              <a:blip r:embed="rId4"/>
              <a:stretch>
                <a:fillRect/>
              </a:stretch>
            </p:blipFill>
            <p:spPr>
              <a:xfrm>
                <a:off x="6475488" y="1102872"/>
                <a:ext cx="2523960" cy="28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1551768" y="1684992"/>
              <a:ext cx="2890440" cy="52560"/>
            </p14:xfrm>
          </p:contentPart>
        </mc:Choice>
        <mc:Fallback xmlns="">
          <p:pic>
            <p:nvPicPr>
              <p:cNvPr id="8" name="Ink 7"/>
              <p:cNvPicPr/>
              <p:nvPr/>
            </p:nvPicPr>
            <p:blipFill>
              <a:blip r:embed="rId6"/>
              <a:stretch>
                <a:fillRect/>
              </a:stretch>
            </p:blipFill>
            <p:spPr>
              <a:xfrm>
                <a:off x="1539888" y="1673112"/>
                <a:ext cx="2914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p14:cNvContentPartPr/>
              <p14:nvPr/>
            </p14:nvContentPartPr>
            <p14:xfrm>
              <a:off x="3335208" y="3823752"/>
              <a:ext cx="1132560" cy="645480"/>
            </p14:xfrm>
          </p:contentPart>
        </mc:Choice>
        <mc:Fallback xmlns="">
          <p:pic>
            <p:nvPicPr>
              <p:cNvPr id="14" name="Ink 13"/>
              <p:cNvPicPr/>
              <p:nvPr/>
            </p:nvPicPr>
            <p:blipFill>
              <a:blip r:embed="rId8"/>
              <a:stretch>
                <a:fillRect/>
              </a:stretch>
            </p:blipFill>
            <p:spPr>
              <a:xfrm>
                <a:off x="3323328" y="3811872"/>
                <a:ext cx="115632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p14:cNvContentPartPr/>
              <p14:nvPr/>
            </p14:nvContentPartPr>
            <p14:xfrm>
              <a:off x="582288" y="3370872"/>
              <a:ext cx="2003400" cy="130320"/>
            </p14:xfrm>
          </p:contentPart>
        </mc:Choice>
        <mc:Fallback xmlns="">
          <p:pic>
            <p:nvPicPr>
              <p:cNvPr id="30" name="Ink 29"/>
              <p:cNvPicPr/>
              <p:nvPr/>
            </p:nvPicPr>
            <p:blipFill>
              <a:blip r:embed="rId10"/>
              <a:stretch>
                <a:fillRect/>
              </a:stretch>
            </p:blipFill>
            <p:spPr>
              <a:xfrm>
                <a:off x="570408" y="3358992"/>
                <a:ext cx="2027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750768" y="3391752"/>
              <a:ext cx="1786320" cy="268200"/>
            </p14:xfrm>
          </p:contentPart>
        </mc:Choice>
        <mc:Fallback xmlns="">
          <p:pic>
            <p:nvPicPr>
              <p:cNvPr id="31" name="Ink 30"/>
              <p:cNvPicPr/>
              <p:nvPr/>
            </p:nvPicPr>
            <p:blipFill>
              <a:blip r:embed="rId12"/>
              <a:stretch>
                <a:fillRect/>
              </a:stretch>
            </p:blipFill>
            <p:spPr>
              <a:xfrm>
                <a:off x="738888" y="3379872"/>
                <a:ext cx="18100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4993" name="Ink 84992"/>
              <p14:cNvContentPartPr/>
              <p14:nvPr/>
            </p14:nvContentPartPr>
            <p14:xfrm>
              <a:off x="975048" y="3799272"/>
              <a:ext cx="321480" cy="1060560"/>
            </p14:xfrm>
          </p:contentPart>
        </mc:Choice>
        <mc:Fallback xmlns="">
          <p:pic>
            <p:nvPicPr>
              <p:cNvPr id="84993" name="Ink 84992"/>
              <p:cNvPicPr/>
              <p:nvPr/>
            </p:nvPicPr>
            <p:blipFill>
              <a:blip r:embed="rId14"/>
              <a:stretch>
                <a:fillRect/>
              </a:stretch>
            </p:blipFill>
            <p:spPr>
              <a:xfrm>
                <a:off x="963168" y="3787392"/>
                <a:ext cx="345240" cy="108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4996" name="Ink 84995"/>
              <p14:cNvContentPartPr/>
              <p14:nvPr/>
            </p14:nvContentPartPr>
            <p14:xfrm>
              <a:off x="529008" y="3905472"/>
              <a:ext cx="171360" cy="1114920"/>
            </p14:xfrm>
          </p:contentPart>
        </mc:Choice>
        <mc:Fallback xmlns="">
          <p:pic>
            <p:nvPicPr>
              <p:cNvPr id="84996" name="Ink 84995"/>
              <p:cNvPicPr/>
              <p:nvPr/>
            </p:nvPicPr>
            <p:blipFill>
              <a:blip r:embed="rId16"/>
              <a:stretch>
                <a:fillRect/>
              </a:stretch>
            </p:blipFill>
            <p:spPr>
              <a:xfrm>
                <a:off x="517128" y="3893592"/>
                <a:ext cx="195120" cy="1138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000" name="Ink 84999"/>
              <p14:cNvContentPartPr/>
              <p14:nvPr/>
            </p14:nvContentPartPr>
            <p14:xfrm>
              <a:off x="2403168" y="5620512"/>
              <a:ext cx="199080" cy="235440"/>
            </p14:xfrm>
          </p:contentPart>
        </mc:Choice>
        <mc:Fallback xmlns="">
          <p:pic>
            <p:nvPicPr>
              <p:cNvPr id="85000" name="Ink 84999"/>
              <p:cNvPicPr/>
              <p:nvPr/>
            </p:nvPicPr>
            <p:blipFill>
              <a:blip r:embed="rId18"/>
              <a:stretch>
                <a:fillRect/>
              </a:stretch>
            </p:blipFill>
            <p:spPr>
              <a:xfrm>
                <a:off x="2391288" y="5608632"/>
                <a:ext cx="2228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5012" name="Ink 85011"/>
              <p14:cNvContentPartPr/>
              <p14:nvPr/>
            </p14:nvContentPartPr>
            <p14:xfrm>
              <a:off x="2697288" y="1961472"/>
              <a:ext cx="1449720" cy="665640"/>
            </p14:xfrm>
          </p:contentPart>
        </mc:Choice>
        <mc:Fallback xmlns="">
          <p:pic>
            <p:nvPicPr>
              <p:cNvPr id="85012" name="Ink 85011"/>
              <p:cNvPicPr/>
              <p:nvPr/>
            </p:nvPicPr>
            <p:blipFill>
              <a:blip r:embed="rId20"/>
              <a:stretch>
                <a:fillRect/>
              </a:stretch>
            </p:blipFill>
            <p:spPr>
              <a:xfrm>
                <a:off x="2685408" y="1949592"/>
                <a:ext cx="147348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5013" name="Ink 85012"/>
              <p14:cNvContentPartPr/>
              <p14:nvPr/>
            </p14:nvContentPartPr>
            <p14:xfrm>
              <a:off x="5033688" y="2162352"/>
              <a:ext cx="360" cy="27000"/>
            </p14:xfrm>
          </p:contentPart>
        </mc:Choice>
        <mc:Fallback xmlns="">
          <p:pic>
            <p:nvPicPr>
              <p:cNvPr id="85013" name="Ink 85012"/>
              <p:cNvPicPr/>
              <p:nvPr/>
            </p:nvPicPr>
            <p:blipFill>
              <a:blip r:embed="rId22"/>
              <a:stretch>
                <a:fillRect/>
              </a:stretch>
            </p:blipFill>
            <p:spPr>
              <a:xfrm>
                <a:off x="5021808" y="2150472"/>
                <a:ext cx="24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5014" name="Ink 85013"/>
              <p14:cNvContentPartPr/>
              <p14:nvPr/>
            </p14:nvContentPartPr>
            <p14:xfrm>
              <a:off x="4877448" y="2362872"/>
              <a:ext cx="334800" cy="77040"/>
            </p14:xfrm>
          </p:contentPart>
        </mc:Choice>
        <mc:Fallback xmlns="">
          <p:pic>
            <p:nvPicPr>
              <p:cNvPr id="85014" name="Ink 85013"/>
              <p:cNvPicPr/>
              <p:nvPr/>
            </p:nvPicPr>
            <p:blipFill>
              <a:blip r:embed="rId24"/>
              <a:stretch>
                <a:fillRect/>
              </a:stretch>
            </p:blipFill>
            <p:spPr>
              <a:xfrm>
                <a:off x="4865568" y="2350992"/>
                <a:ext cx="3585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5015" name="Ink 85014"/>
              <p14:cNvContentPartPr/>
              <p14:nvPr/>
            </p14:nvContentPartPr>
            <p14:xfrm>
              <a:off x="1501728" y="2982072"/>
              <a:ext cx="1736280" cy="798480"/>
            </p14:xfrm>
          </p:contentPart>
        </mc:Choice>
        <mc:Fallback xmlns="">
          <p:pic>
            <p:nvPicPr>
              <p:cNvPr id="85015" name="Ink 85014"/>
              <p:cNvPicPr/>
              <p:nvPr/>
            </p:nvPicPr>
            <p:blipFill>
              <a:blip r:embed="rId26"/>
              <a:stretch>
                <a:fillRect/>
              </a:stretch>
            </p:blipFill>
            <p:spPr>
              <a:xfrm>
                <a:off x="1489848" y="2970192"/>
                <a:ext cx="1760040" cy="822240"/>
              </a:xfrm>
              <a:prstGeom prst="rect">
                <a:avLst/>
              </a:prstGeom>
            </p:spPr>
          </p:pic>
        </mc:Fallback>
      </mc:AlternateContent>
    </p:spTree>
    <p:extLst>
      <p:ext uri="{BB962C8B-B14F-4D97-AF65-F5344CB8AC3E}">
        <p14:creationId xmlns:p14="http://schemas.microsoft.com/office/powerpoint/2010/main" val="1125770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649493B-5B83-4E16-A814-E353CEF570F7}" type="datetime1">
              <a:rPr lang="en-US" smtClean="0"/>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
        <p:nvSpPr>
          <p:cNvPr id="4" name="Slide Number Placeholder 3"/>
          <p:cNvSpPr>
            <a:spLocks noGrp="1"/>
          </p:cNvSpPr>
          <p:nvPr>
            <p:ph type="sldNum" sz="quarter" idx="12"/>
          </p:nvPr>
        </p:nvSpPr>
        <p:spPr/>
        <p:txBody>
          <a:bodyPr/>
          <a:lstStyle/>
          <a:p>
            <a:pPr>
              <a:defRPr/>
            </a:pPr>
            <a:fld id="{06BE59EA-1599-42EB-9045-B2F200CC9359}" type="slidenum">
              <a:rPr lang="en-US" smtClean="0"/>
              <a:pPr>
                <a:defRPr/>
              </a:pPr>
              <a:t>44</a:t>
            </a:fld>
            <a:endParaRPr lang="en-US"/>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909763"/>
            <a:ext cx="812482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50608" y="1554672"/>
              <a:ext cx="1598400" cy="715320"/>
            </p14:xfrm>
          </p:contentPart>
        </mc:Choice>
        <mc:Fallback xmlns="">
          <p:pic>
            <p:nvPicPr>
              <p:cNvPr id="6" name="Ink 5"/>
              <p:cNvPicPr/>
              <p:nvPr/>
            </p:nvPicPr>
            <p:blipFill>
              <a:blip r:embed="rId4"/>
              <a:stretch>
                <a:fillRect/>
              </a:stretch>
            </p:blipFill>
            <p:spPr>
              <a:xfrm>
                <a:off x="538728" y="1542792"/>
                <a:ext cx="1622160" cy="73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6548568" y="2577432"/>
              <a:ext cx="1674720" cy="1779840"/>
            </p14:xfrm>
          </p:contentPart>
        </mc:Choice>
        <mc:Fallback xmlns="">
          <p:pic>
            <p:nvPicPr>
              <p:cNvPr id="10" name="Ink 9"/>
              <p:cNvPicPr/>
              <p:nvPr/>
            </p:nvPicPr>
            <p:blipFill>
              <a:blip r:embed="rId6"/>
              <a:stretch>
                <a:fillRect/>
              </a:stretch>
            </p:blipFill>
            <p:spPr>
              <a:xfrm>
                <a:off x="6536688" y="2565552"/>
                <a:ext cx="1698480" cy="180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p14:cNvContentPartPr/>
              <p14:nvPr/>
            </p14:nvContentPartPr>
            <p14:xfrm>
              <a:off x="6499248" y="3039312"/>
              <a:ext cx="1847880" cy="1340640"/>
            </p14:xfrm>
          </p:contentPart>
        </mc:Choice>
        <mc:Fallback xmlns="">
          <p:pic>
            <p:nvPicPr>
              <p:cNvPr id="18" name="Ink 17"/>
              <p:cNvPicPr/>
              <p:nvPr/>
            </p:nvPicPr>
            <p:blipFill>
              <a:blip r:embed="rId8"/>
              <a:stretch>
                <a:fillRect/>
              </a:stretch>
            </p:blipFill>
            <p:spPr>
              <a:xfrm>
                <a:off x="6487368" y="3027432"/>
                <a:ext cx="1871640" cy="1364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p14:cNvContentPartPr/>
              <p14:nvPr/>
            </p14:nvContentPartPr>
            <p14:xfrm>
              <a:off x="322728" y="1091352"/>
              <a:ext cx="4426560" cy="2149920"/>
            </p14:xfrm>
          </p:contentPart>
        </mc:Choice>
        <mc:Fallback xmlns="">
          <p:pic>
            <p:nvPicPr>
              <p:cNvPr id="23" name="Ink 22"/>
              <p:cNvPicPr/>
              <p:nvPr/>
            </p:nvPicPr>
            <p:blipFill>
              <a:blip r:embed="rId10"/>
              <a:stretch>
                <a:fillRect/>
              </a:stretch>
            </p:blipFill>
            <p:spPr>
              <a:xfrm>
                <a:off x="310848" y="1079472"/>
                <a:ext cx="4450320" cy="217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p14:cNvContentPartPr/>
              <p14:nvPr/>
            </p14:nvContentPartPr>
            <p14:xfrm>
              <a:off x="1649688" y="3123552"/>
              <a:ext cx="360" cy="360"/>
            </p14:xfrm>
          </p:contentPart>
        </mc:Choice>
        <mc:Fallback xmlns="">
          <p:pic>
            <p:nvPicPr>
              <p:cNvPr id="24" name="Ink 23"/>
              <p:cNvPicPr/>
              <p:nvPr/>
            </p:nvPicPr>
            <p:blipFill>
              <a:blip r:embed="rId12"/>
              <a:stretch>
                <a:fillRect/>
              </a:stretch>
            </p:blipFill>
            <p:spPr>
              <a:xfrm>
                <a:off x="1637808" y="3111672"/>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p14:cNvContentPartPr/>
              <p14:nvPr/>
            </p14:nvContentPartPr>
            <p14:xfrm>
              <a:off x="1904928" y="3213912"/>
              <a:ext cx="360" cy="360"/>
            </p14:xfrm>
          </p:contentPart>
        </mc:Choice>
        <mc:Fallback xmlns="">
          <p:pic>
            <p:nvPicPr>
              <p:cNvPr id="25" name="Ink 24"/>
              <p:cNvPicPr/>
              <p:nvPr/>
            </p:nvPicPr>
            <p:blipFill>
              <a:blip r:embed="rId14"/>
              <a:stretch>
                <a:fillRect/>
              </a:stretch>
            </p:blipFill>
            <p:spPr>
              <a:xfrm>
                <a:off x="1893048" y="3202032"/>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p14:cNvContentPartPr/>
              <p14:nvPr/>
            </p14:nvContentPartPr>
            <p14:xfrm>
              <a:off x="4664328" y="1394472"/>
              <a:ext cx="1558080" cy="1032480"/>
            </p14:xfrm>
          </p:contentPart>
        </mc:Choice>
        <mc:Fallback xmlns="">
          <p:pic>
            <p:nvPicPr>
              <p:cNvPr id="28" name="Ink 27"/>
              <p:cNvPicPr/>
              <p:nvPr/>
            </p:nvPicPr>
            <p:blipFill>
              <a:blip r:embed="rId16"/>
              <a:stretch>
                <a:fillRect/>
              </a:stretch>
            </p:blipFill>
            <p:spPr>
              <a:xfrm>
                <a:off x="4652448" y="1382592"/>
                <a:ext cx="1581840" cy="1056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p14:cNvContentPartPr/>
              <p14:nvPr/>
            </p14:nvContentPartPr>
            <p14:xfrm>
              <a:off x="6543528" y="3212112"/>
              <a:ext cx="1693440" cy="1248480"/>
            </p14:xfrm>
          </p:contentPart>
        </mc:Choice>
        <mc:Fallback xmlns="">
          <p:pic>
            <p:nvPicPr>
              <p:cNvPr id="29" name="Ink 28"/>
              <p:cNvPicPr/>
              <p:nvPr/>
            </p:nvPicPr>
            <p:blipFill>
              <a:blip r:embed="rId18"/>
              <a:stretch>
                <a:fillRect/>
              </a:stretch>
            </p:blipFill>
            <p:spPr>
              <a:xfrm>
                <a:off x="6531648" y="3200232"/>
                <a:ext cx="1717200" cy="1272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6020" name="Ink 86019"/>
              <p14:cNvContentPartPr/>
              <p14:nvPr/>
            </p14:nvContentPartPr>
            <p14:xfrm>
              <a:off x="2489928" y="3918792"/>
              <a:ext cx="876960" cy="1479600"/>
            </p14:xfrm>
          </p:contentPart>
        </mc:Choice>
        <mc:Fallback xmlns="">
          <p:pic>
            <p:nvPicPr>
              <p:cNvPr id="86020" name="Ink 86019"/>
              <p:cNvPicPr/>
              <p:nvPr/>
            </p:nvPicPr>
            <p:blipFill>
              <a:blip r:embed="rId20"/>
              <a:stretch>
                <a:fillRect/>
              </a:stretch>
            </p:blipFill>
            <p:spPr>
              <a:xfrm>
                <a:off x="2478048" y="3906912"/>
                <a:ext cx="900720" cy="150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6021" name="Ink 86020"/>
              <p14:cNvContentPartPr/>
              <p14:nvPr/>
            </p14:nvContentPartPr>
            <p14:xfrm>
              <a:off x="3276168" y="2352432"/>
              <a:ext cx="2622600" cy="2470320"/>
            </p14:xfrm>
          </p:contentPart>
        </mc:Choice>
        <mc:Fallback xmlns="">
          <p:pic>
            <p:nvPicPr>
              <p:cNvPr id="86021" name="Ink 86020"/>
              <p:cNvPicPr/>
              <p:nvPr/>
            </p:nvPicPr>
            <p:blipFill>
              <a:blip r:embed="rId22"/>
              <a:stretch>
                <a:fillRect/>
              </a:stretch>
            </p:blipFill>
            <p:spPr>
              <a:xfrm>
                <a:off x="3264288" y="2340552"/>
                <a:ext cx="2646360" cy="2494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6023" name="Ink 86022"/>
              <p14:cNvContentPartPr/>
              <p14:nvPr/>
            </p14:nvContentPartPr>
            <p14:xfrm>
              <a:off x="6012168" y="2387352"/>
              <a:ext cx="888120" cy="1352520"/>
            </p14:xfrm>
          </p:contentPart>
        </mc:Choice>
        <mc:Fallback xmlns="">
          <p:pic>
            <p:nvPicPr>
              <p:cNvPr id="86023" name="Ink 86022"/>
              <p:cNvPicPr/>
              <p:nvPr/>
            </p:nvPicPr>
            <p:blipFill>
              <a:blip r:embed="rId24"/>
              <a:stretch>
                <a:fillRect/>
              </a:stretch>
            </p:blipFill>
            <p:spPr>
              <a:xfrm>
                <a:off x="6000288" y="2375472"/>
                <a:ext cx="911880" cy="1376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6033" name="Ink 86032"/>
              <p14:cNvContentPartPr/>
              <p14:nvPr/>
            </p14:nvContentPartPr>
            <p14:xfrm>
              <a:off x="6737568" y="2602272"/>
              <a:ext cx="1452960" cy="1558080"/>
            </p14:xfrm>
          </p:contentPart>
        </mc:Choice>
        <mc:Fallback xmlns="">
          <p:pic>
            <p:nvPicPr>
              <p:cNvPr id="86033" name="Ink 86032"/>
              <p:cNvPicPr/>
              <p:nvPr/>
            </p:nvPicPr>
            <p:blipFill>
              <a:blip r:embed="rId26"/>
              <a:stretch>
                <a:fillRect/>
              </a:stretch>
            </p:blipFill>
            <p:spPr>
              <a:xfrm>
                <a:off x="6725688" y="2590392"/>
                <a:ext cx="1476720" cy="1581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6037" name="Ink 86036"/>
              <p14:cNvContentPartPr/>
              <p14:nvPr/>
            </p14:nvContentPartPr>
            <p14:xfrm>
              <a:off x="4104888" y="4052712"/>
              <a:ext cx="1294560" cy="1307520"/>
            </p14:xfrm>
          </p:contentPart>
        </mc:Choice>
        <mc:Fallback xmlns="">
          <p:pic>
            <p:nvPicPr>
              <p:cNvPr id="86037" name="Ink 86036"/>
              <p:cNvPicPr/>
              <p:nvPr/>
            </p:nvPicPr>
            <p:blipFill>
              <a:blip r:embed="rId28"/>
              <a:stretch>
                <a:fillRect/>
              </a:stretch>
            </p:blipFill>
            <p:spPr>
              <a:xfrm>
                <a:off x="4093008" y="4040832"/>
                <a:ext cx="1318320" cy="1331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6038" name="Ink 86037"/>
              <p14:cNvContentPartPr/>
              <p14:nvPr/>
            </p14:nvContentPartPr>
            <p14:xfrm>
              <a:off x="4207848" y="4291392"/>
              <a:ext cx="1213560" cy="1134720"/>
            </p14:xfrm>
          </p:contentPart>
        </mc:Choice>
        <mc:Fallback xmlns="">
          <p:pic>
            <p:nvPicPr>
              <p:cNvPr id="86038" name="Ink 86037"/>
              <p:cNvPicPr/>
              <p:nvPr/>
            </p:nvPicPr>
            <p:blipFill>
              <a:blip r:embed="rId30"/>
              <a:stretch>
                <a:fillRect/>
              </a:stretch>
            </p:blipFill>
            <p:spPr>
              <a:xfrm>
                <a:off x="4195968" y="4279512"/>
                <a:ext cx="1237320" cy="1158480"/>
              </a:xfrm>
              <a:prstGeom prst="rect">
                <a:avLst/>
              </a:prstGeom>
            </p:spPr>
          </p:pic>
        </mc:Fallback>
      </mc:AlternateContent>
    </p:spTree>
    <p:extLst>
      <p:ext uri="{BB962C8B-B14F-4D97-AF65-F5344CB8AC3E}">
        <p14:creationId xmlns:p14="http://schemas.microsoft.com/office/powerpoint/2010/main" val="1431909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649493B-5B83-4E16-A814-E353CEF570F7}" type="datetime1">
              <a:rPr lang="en-US" smtClean="0"/>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
        <p:nvSpPr>
          <p:cNvPr id="4" name="Slide Number Placeholder 3"/>
          <p:cNvSpPr>
            <a:spLocks noGrp="1"/>
          </p:cNvSpPr>
          <p:nvPr>
            <p:ph type="sldNum" sz="quarter" idx="12"/>
          </p:nvPr>
        </p:nvSpPr>
        <p:spPr/>
        <p:txBody>
          <a:bodyPr/>
          <a:lstStyle/>
          <a:p>
            <a:pPr>
              <a:defRPr/>
            </a:pPr>
            <a:fld id="{06BE59EA-1599-42EB-9045-B2F200CC9359}" type="slidenum">
              <a:rPr lang="en-US" smtClean="0"/>
              <a:pPr>
                <a:defRPr/>
              </a:pPr>
              <a:t>45</a:t>
            </a:fld>
            <a:endParaRPr lang="en-US"/>
          </a:p>
        </p:txBody>
      </p:sp>
    </p:spTree>
    <p:extLst>
      <p:ext uri="{BB962C8B-B14F-4D97-AF65-F5344CB8AC3E}">
        <p14:creationId xmlns:p14="http://schemas.microsoft.com/office/powerpoint/2010/main" val="3403326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4E0E235-E7D1-4882-8AF8-94657BD2CDDD}" type="slidenum">
              <a:rPr lang="en-US" smtClean="0"/>
              <a:pPr>
                <a:defRPr/>
              </a:pPr>
              <a:t>46</a:t>
            </a:fld>
            <a:endParaRPr lang="en-US"/>
          </a:p>
        </p:txBody>
      </p:sp>
      <p:pic>
        <p:nvPicPr>
          <p:cNvPr id="307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838200"/>
            <a:ext cx="4641850" cy="471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4" name="Rectangle 4"/>
          <p:cNvSpPr>
            <a:spLocks noChangeArrowheads="1"/>
          </p:cNvSpPr>
          <p:nvPr/>
        </p:nvSpPr>
        <p:spPr bwMode="auto">
          <a:xfrm>
            <a:off x="304800" y="1219200"/>
            <a:ext cx="4953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800" dirty="0"/>
              <a:t> A </a:t>
            </a:r>
            <a:r>
              <a:rPr lang="en-IN" sz="2800" dirty="0">
                <a:solidFill>
                  <a:srgbClr val="FF0000"/>
                </a:solidFill>
              </a:rPr>
              <a:t>200 N</a:t>
            </a:r>
            <a:r>
              <a:rPr lang="en-IN" sz="2800" dirty="0"/>
              <a:t> force is applied as shown to the bracket </a:t>
            </a:r>
            <a:r>
              <a:rPr lang="en-IN" sz="2800" i="1" dirty="0">
                <a:solidFill>
                  <a:srgbClr val="FF0000"/>
                </a:solidFill>
              </a:rPr>
              <a:t>ABC</a:t>
            </a:r>
            <a:r>
              <a:rPr lang="en-IN" sz="2800" i="1" dirty="0"/>
              <a:t> </a:t>
            </a:r>
            <a:r>
              <a:rPr lang="en-IN" sz="2800" dirty="0"/>
              <a:t>(see Figure). Determine the moment of the force about </a:t>
            </a:r>
            <a:r>
              <a:rPr lang="en-IN" sz="2800" i="1" dirty="0">
                <a:solidFill>
                  <a:srgbClr val="FF0000"/>
                </a:solidFill>
              </a:rPr>
              <a:t>A</a:t>
            </a:r>
            <a:r>
              <a:rPr lang="en-IN" sz="2800" dirty="0"/>
              <a:t>. </a:t>
            </a:r>
          </a:p>
        </p:txBody>
      </p:sp>
      <p:sp>
        <p:nvSpPr>
          <p:cNvPr id="30725" name="Title 1"/>
          <p:cNvSpPr txBox="1">
            <a:spLocks/>
          </p:cNvSpPr>
          <p:nvPr/>
        </p:nvSpPr>
        <p:spPr bwMode="auto">
          <a:xfrm>
            <a:off x="152400" y="228600"/>
            <a:ext cx="220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latin typeface="Calibri" pitchFamily="34" charset="0"/>
              </a:rPr>
              <a:t>Problem 6</a:t>
            </a:r>
          </a:p>
        </p:txBody>
      </p:sp>
      <p:sp>
        <p:nvSpPr>
          <p:cNvPr id="9" name="TextBox 8"/>
          <p:cNvSpPr txBox="1">
            <a:spLocks noRot="1" noChangeAspect="1" noMove="1" noResize="1" noEditPoints="1" noAdjustHandles="1" noChangeArrowheads="1" noChangeShapeType="1" noTextEdit="1"/>
          </p:cNvSpPr>
          <p:nvPr/>
        </p:nvSpPr>
        <p:spPr>
          <a:xfrm>
            <a:off x="336592" y="5554200"/>
            <a:ext cx="4889415" cy="586892"/>
          </a:xfrm>
          <a:prstGeom prst="rect">
            <a:avLst/>
          </a:prstGeom>
          <a:blipFill rotWithShape="1">
            <a:blip r:embed="rId3"/>
            <a:stretch>
              <a:fillRect/>
            </a:stretch>
          </a:blipFill>
          <a:ln w="28575">
            <a:solidFill>
              <a:srgbClr val="0070C0"/>
            </a:solidFill>
          </a:ln>
        </p:spPr>
        <p:txBody>
          <a:bodyPr/>
          <a:lstStyle/>
          <a:p>
            <a:pPr>
              <a:defRPr/>
            </a:pPr>
            <a:r>
              <a:rPr lang="en-IN">
                <a:noFill/>
              </a:rPr>
              <a:t> </a:t>
            </a:r>
          </a:p>
        </p:txBody>
      </p:sp>
      <p:sp>
        <p:nvSpPr>
          <p:cNvPr id="30727" name="Rectangle 7"/>
          <p:cNvSpPr>
            <a:spLocks noChangeArrowheads="1"/>
          </p:cNvSpPr>
          <p:nvPr/>
        </p:nvSpPr>
        <p:spPr bwMode="auto">
          <a:xfrm>
            <a:off x="152400" y="5184775"/>
            <a:ext cx="148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000" b="1">
                <a:solidFill>
                  <a:srgbClr val="0070C0"/>
                </a:solidFill>
              </a:rPr>
              <a:t>ANSWER: </a:t>
            </a:r>
          </a:p>
        </p:txBody>
      </p:sp>
      <p:sp>
        <p:nvSpPr>
          <p:cNvPr id="5" name="Date Placeholder 4"/>
          <p:cNvSpPr>
            <a:spLocks noGrp="1"/>
          </p:cNvSpPr>
          <p:nvPr>
            <p:ph type="dt" sz="quarter" idx="10"/>
          </p:nvPr>
        </p:nvSpPr>
        <p:spPr/>
        <p:txBody>
          <a:bodyPr/>
          <a:lstStyle/>
          <a:p>
            <a:pPr>
              <a:defRPr/>
            </a:pPr>
            <a:fld id="{5D2EF41E-1170-452A-A0B5-69C5211E94CE}"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6336168" y="672672"/>
              <a:ext cx="465120" cy="3900960"/>
            </p14:xfrm>
          </p:contentPart>
        </mc:Choice>
        <mc:Fallback xmlns="">
          <p:pic>
            <p:nvPicPr>
              <p:cNvPr id="8" name="Ink 7"/>
              <p:cNvPicPr/>
              <p:nvPr/>
            </p:nvPicPr>
            <p:blipFill>
              <a:blip r:embed="rId5"/>
              <a:stretch>
                <a:fillRect/>
              </a:stretch>
            </p:blipFill>
            <p:spPr>
              <a:xfrm>
                <a:off x="6324288" y="660792"/>
                <a:ext cx="488880" cy="3924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4070328" y="4352952"/>
              <a:ext cx="495720" cy="621360"/>
            </p14:xfrm>
          </p:contentPart>
        </mc:Choice>
        <mc:Fallback xmlns="">
          <p:pic>
            <p:nvPicPr>
              <p:cNvPr id="15" name="Ink 14"/>
              <p:cNvPicPr/>
              <p:nvPr/>
            </p:nvPicPr>
            <p:blipFill>
              <a:blip r:embed="rId7"/>
              <a:stretch>
                <a:fillRect/>
              </a:stretch>
            </p:blipFill>
            <p:spPr>
              <a:xfrm>
                <a:off x="4058448" y="4341072"/>
                <a:ext cx="51948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p14:cNvContentPartPr/>
              <p14:nvPr/>
            </p14:nvContentPartPr>
            <p14:xfrm>
              <a:off x="8482128" y="3132192"/>
              <a:ext cx="362880" cy="457920"/>
            </p14:xfrm>
          </p:contentPart>
        </mc:Choice>
        <mc:Fallback xmlns="">
          <p:pic>
            <p:nvPicPr>
              <p:cNvPr id="20" name="Ink 19"/>
              <p:cNvPicPr/>
              <p:nvPr/>
            </p:nvPicPr>
            <p:blipFill>
              <a:blip r:embed="rId9"/>
              <a:stretch>
                <a:fillRect/>
              </a:stretch>
            </p:blipFill>
            <p:spPr>
              <a:xfrm>
                <a:off x="8470248" y="3120312"/>
                <a:ext cx="38664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p14:cNvContentPartPr/>
              <p14:nvPr/>
            </p14:nvContentPartPr>
            <p14:xfrm>
              <a:off x="7775088" y="1477272"/>
              <a:ext cx="502560" cy="924840"/>
            </p14:xfrm>
          </p:contentPart>
        </mc:Choice>
        <mc:Fallback xmlns="">
          <p:pic>
            <p:nvPicPr>
              <p:cNvPr id="21" name="Ink 20"/>
              <p:cNvPicPr/>
              <p:nvPr/>
            </p:nvPicPr>
            <p:blipFill>
              <a:blip r:embed="rId11"/>
              <a:stretch>
                <a:fillRect/>
              </a:stretch>
            </p:blipFill>
            <p:spPr>
              <a:xfrm>
                <a:off x="7763208" y="1465392"/>
                <a:ext cx="526320" cy="94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p14:cNvContentPartPr/>
              <p14:nvPr/>
            </p14:nvContentPartPr>
            <p14:xfrm>
              <a:off x="6267768" y="3923472"/>
              <a:ext cx="783360" cy="953640"/>
            </p14:xfrm>
          </p:contentPart>
        </mc:Choice>
        <mc:Fallback xmlns="">
          <p:pic>
            <p:nvPicPr>
              <p:cNvPr id="22" name="Ink 21"/>
              <p:cNvPicPr/>
              <p:nvPr/>
            </p:nvPicPr>
            <p:blipFill>
              <a:blip r:embed="rId13"/>
              <a:stretch>
                <a:fillRect/>
              </a:stretch>
            </p:blipFill>
            <p:spPr>
              <a:xfrm>
                <a:off x="6255888" y="3911592"/>
                <a:ext cx="807120" cy="9774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649493B-5B83-4E16-A814-E353CEF570F7}" type="datetime1">
              <a:rPr lang="en-US" smtClean="0"/>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
        <p:nvSpPr>
          <p:cNvPr id="4" name="Slide Number Placeholder 3"/>
          <p:cNvSpPr>
            <a:spLocks noGrp="1"/>
          </p:cNvSpPr>
          <p:nvPr>
            <p:ph type="sldNum" sz="quarter" idx="12"/>
          </p:nvPr>
        </p:nvSpPr>
        <p:spPr/>
        <p:txBody>
          <a:bodyPr/>
          <a:lstStyle/>
          <a:p>
            <a:pPr>
              <a:defRPr/>
            </a:pPr>
            <a:fld id="{06BE59EA-1599-42EB-9045-B2F200CC9359}" type="slidenum">
              <a:rPr lang="en-US" smtClean="0"/>
              <a:pPr>
                <a:defRPr/>
              </a:pPr>
              <a:t>47</a:t>
            </a:fld>
            <a:endParaRPr lang="en-US"/>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391400" cy="472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5318808" y="305336"/>
              <a:ext cx="3806280" cy="3312720"/>
            </p14:xfrm>
          </p:contentPart>
        </mc:Choice>
        <mc:Fallback xmlns="">
          <p:pic>
            <p:nvPicPr>
              <p:cNvPr id="10" name="Ink 9"/>
              <p:cNvPicPr/>
              <p:nvPr/>
            </p:nvPicPr>
            <p:blipFill>
              <a:blip r:embed="rId4"/>
              <a:stretch>
                <a:fillRect/>
              </a:stretch>
            </p:blipFill>
            <p:spPr>
              <a:xfrm>
                <a:off x="5306928" y="293456"/>
                <a:ext cx="3830040" cy="333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 name="Ink 30"/>
              <p14:cNvContentPartPr/>
              <p14:nvPr/>
            </p14:nvContentPartPr>
            <p14:xfrm>
              <a:off x="2518728" y="2837936"/>
              <a:ext cx="3879000" cy="2369880"/>
            </p14:xfrm>
          </p:contentPart>
        </mc:Choice>
        <mc:Fallback xmlns="">
          <p:pic>
            <p:nvPicPr>
              <p:cNvPr id="31" name="Ink 30"/>
              <p:cNvPicPr/>
              <p:nvPr/>
            </p:nvPicPr>
            <p:blipFill>
              <a:blip r:embed="rId6"/>
              <a:stretch>
                <a:fillRect/>
              </a:stretch>
            </p:blipFill>
            <p:spPr>
              <a:xfrm>
                <a:off x="2506848" y="2826056"/>
                <a:ext cx="3902760" cy="2393640"/>
              </a:xfrm>
              <a:prstGeom prst="rect">
                <a:avLst/>
              </a:prstGeom>
            </p:spPr>
          </p:pic>
        </mc:Fallback>
      </mc:AlternateContent>
    </p:spTree>
    <p:extLst>
      <p:ext uri="{BB962C8B-B14F-4D97-AF65-F5344CB8AC3E}">
        <p14:creationId xmlns:p14="http://schemas.microsoft.com/office/powerpoint/2010/main" val="3776577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76200"/>
            <a:ext cx="8229600" cy="1143000"/>
          </a:xfrm>
        </p:spPr>
        <p:txBody>
          <a:bodyPr/>
          <a:lstStyle/>
          <a:p>
            <a:pPr algn="l"/>
            <a:r>
              <a:rPr lang="en-IN" sz="3200" b="1">
                <a:solidFill>
                  <a:srgbClr val="00B050"/>
                </a:solidFill>
                <a:latin typeface="Arial" charset="0"/>
                <a:cs typeface="Arial" charset="0"/>
              </a:rPr>
              <a:t>SCALAR PRODUCT OF TWO VECTORS</a:t>
            </a:r>
          </a:p>
        </p:txBody>
      </p:sp>
      <p:sp>
        <p:nvSpPr>
          <p:cNvPr id="5" name="Slide Number Placeholder 4"/>
          <p:cNvSpPr>
            <a:spLocks noGrp="1"/>
          </p:cNvSpPr>
          <p:nvPr>
            <p:ph type="sldNum" sz="quarter" idx="12"/>
          </p:nvPr>
        </p:nvSpPr>
        <p:spPr/>
        <p:txBody>
          <a:bodyPr/>
          <a:lstStyle/>
          <a:p>
            <a:pPr>
              <a:defRPr/>
            </a:pPr>
            <a:fld id="{6B616D64-4D61-4FE9-842A-822E220D5C93}" type="slidenum">
              <a:rPr lang="en-US" smtClean="0"/>
              <a:pPr>
                <a:defRPr/>
              </a:pPr>
              <a:t>48</a:t>
            </a:fld>
            <a:endParaRPr lang="en-US"/>
          </a:p>
        </p:txBody>
      </p:sp>
      <p:sp>
        <p:nvSpPr>
          <p:cNvPr id="31748" name="Rectangle 10"/>
          <p:cNvSpPr>
            <a:spLocks noChangeArrowheads="1"/>
          </p:cNvSpPr>
          <p:nvPr/>
        </p:nvSpPr>
        <p:spPr bwMode="auto">
          <a:xfrm>
            <a:off x="228600" y="914400"/>
            <a:ext cx="8534400" cy="9540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just"/>
            <a:r>
              <a:rPr lang="en-IN" sz="2800"/>
              <a:t>The concept of moment of a force about an axis could be explained using dot product of vectors</a:t>
            </a:r>
            <a:endParaRPr lang="en-IN" sz="2800">
              <a:solidFill>
                <a:srgbClr val="FF0000"/>
              </a:solidFill>
            </a:endParaRPr>
          </a:p>
        </p:txBody>
      </p:sp>
      <p:pic>
        <p:nvPicPr>
          <p:cNvPr id="3174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2276475"/>
            <a:ext cx="1671638"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2947988"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1" name="Rectangle 1"/>
          <p:cNvSpPr>
            <a:spLocks noChangeArrowheads="1"/>
          </p:cNvSpPr>
          <p:nvPr/>
        </p:nvSpPr>
        <p:spPr bwMode="auto">
          <a:xfrm>
            <a:off x="4724400" y="2595563"/>
            <a:ext cx="1076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b="1">
                <a:solidFill>
                  <a:srgbClr val="0070C0"/>
                </a:solidFill>
              </a:rPr>
              <a:t>scalar</a:t>
            </a:r>
          </a:p>
        </p:txBody>
      </p:sp>
      <p:cxnSp>
        <p:nvCxnSpPr>
          <p:cNvPr id="7" name="Straight Arrow Connector 6"/>
          <p:cNvCxnSpPr/>
          <p:nvPr/>
        </p:nvCxnSpPr>
        <p:spPr>
          <a:xfrm flipH="1">
            <a:off x="4191000" y="2825750"/>
            <a:ext cx="481013"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1753" name="Rectangle 7"/>
          <p:cNvSpPr>
            <a:spLocks noChangeArrowheads="1"/>
          </p:cNvSpPr>
          <p:nvPr/>
        </p:nvSpPr>
        <p:spPr bwMode="auto">
          <a:xfrm>
            <a:off x="228600" y="3306763"/>
            <a:ext cx="5033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sz="2400">
                <a:solidFill>
                  <a:srgbClr val="0070C0"/>
                </a:solidFill>
              </a:rPr>
              <a:t>Scalar product of two vectors is</a:t>
            </a:r>
          </a:p>
        </p:txBody>
      </p:sp>
      <p:sp>
        <p:nvSpPr>
          <p:cNvPr id="31754" name="Rectangle 8"/>
          <p:cNvSpPr>
            <a:spLocks noChangeArrowheads="1"/>
          </p:cNvSpPr>
          <p:nvPr/>
        </p:nvSpPr>
        <p:spPr bwMode="auto">
          <a:xfrm>
            <a:off x="1185863" y="4000500"/>
            <a:ext cx="19986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i="1"/>
              <a:t>Commutative</a:t>
            </a:r>
            <a:endParaRPr lang="en-IN" sz="2400"/>
          </a:p>
        </p:txBody>
      </p:sp>
      <p:pic>
        <p:nvPicPr>
          <p:cNvPr id="3175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288" y="3886200"/>
            <a:ext cx="2287587"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6" name="Rectangle 9"/>
          <p:cNvSpPr>
            <a:spLocks noChangeArrowheads="1"/>
          </p:cNvSpPr>
          <p:nvPr/>
        </p:nvSpPr>
        <p:spPr bwMode="auto">
          <a:xfrm>
            <a:off x="1219200" y="4800600"/>
            <a:ext cx="1709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i="1"/>
              <a:t>Distributive</a:t>
            </a:r>
            <a:endParaRPr lang="en-IN" sz="2400"/>
          </a:p>
        </p:txBody>
      </p:sp>
      <p:pic>
        <p:nvPicPr>
          <p:cNvPr id="3175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572000"/>
            <a:ext cx="5291138"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8" name="Rectangle 10"/>
          <p:cNvSpPr>
            <a:spLocks noChangeArrowheads="1"/>
          </p:cNvSpPr>
          <p:nvPr/>
        </p:nvSpPr>
        <p:spPr bwMode="auto">
          <a:xfrm>
            <a:off x="1219200" y="5562600"/>
            <a:ext cx="2290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i="1"/>
              <a:t>Not Associative</a:t>
            </a:r>
          </a:p>
        </p:txBody>
      </p:sp>
      <p:sp>
        <p:nvSpPr>
          <p:cNvPr id="2" name="Date Placeholder 1"/>
          <p:cNvSpPr>
            <a:spLocks noGrp="1"/>
          </p:cNvSpPr>
          <p:nvPr>
            <p:ph type="dt" sz="quarter" idx="10"/>
          </p:nvPr>
        </p:nvSpPr>
        <p:spPr/>
        <p:txBody>
          <a:bodyPr/>
          <a:lstStyle/>
          <a:p>
            <a:pPr>
              <a:defRPr/>
            </a:pPr>
            <a:fld id="{1D4738F1-C07B-4845-BD00-68B417D78339}"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E4B2CD5-F200-41AF-ABF3-C1B91FA23CC5}" type="slidenum">
              <a:rPr lang="en-US" smtClean="0"/>
              <a:pPr>
                <a:defRPr/>
              </a:pPr>
              <a:t>49</a:t>
            </a:fld>
            <a:endParaRPr lang="en-US"/>
          </a:p>
        </p:txBody>
      </p:sp>
      <p:sp>
        <p:nvSpPr>
          <p:cNvPr id="5" name="Rectangle 4"/>
          <p:cNvSpPr/>
          <p:nvPr/>
        </p:nvSpPr>
        <p:spPr>
          <a:xfrm>
            <a:off x="228600" y="119063"/>
            <a:ext cx="8458200" cy="585787"/>
          </a:xfrm>
          <a:prstGeom prst="rect">
            <a:avLst/>
          </a:prstGeom>
        </p:spPr>
        <p:txBody>
          <a:bodyPr>
            <a:spAutoFit/>
          </a:bodyPr>
          <a:lstStyle/>
          <a:p>
            <a:pPr>
              <a:defRPr/>
            </a:pPr>
            <a:r>
              <a:rPr lang="en-IN" sz="3200" b="1" dirty="0">
                <a:solidFill>
                  <a:srgbClr val="FF0000"/>
                </a:solidFill>
                <a:ea typeface="+mj-ea"/>
              </a:rPr>
              <a:t>P</a:t>
            </a:r>
            <a:r>
              <a:rPr lang="en-IN" sz="3200" dirty="0">
                <a:solidFill>
                  <a:srgbClr val="FF0000"/>
                </a:solidFill>
                <a:ea typeface="+mj-ea"/>
              </a:rPr>
              <a:t> </a:t>
            </a:r>
            <a:r>
              <a:rPr lang="en-IN" sz="3200" dirty="0">
                <a:solidFill>
                  <a:srgbClr val="00B050"/>
                </a:solidFill>
                <a:ea typeface="+mj-ea"/>
              </a:rPr>
              <a:t>and </a:t>
            </a:r>
            <a:r>
              <a:rPr lang="en-IN" sz="3200" b="1" dirty="0">
                <a:solidFill>
                  <a:srgbClr val="FF0000"/>
                </a:solidFill>
                <a:ea typeface="+mj-ea"/>
              </a:rPr>
              <a:t>Q</a:t>
            </a:r>
            <a:r>
              <a:rPr lang="en-IN" sz="3200" dirty="0">
                <a:solidFill>
                  <a:srgbClr val="00B050"/>
                </a:solidFill>
                <a:ea typeface="+mj-ea"/>
              </a:rPr>
              <a:t> – in Rectangular Components</a:t>
            </a:r>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66800"/>
            <a:ext cx="70072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3" name="Rectangle 5"/>
          <p:cNvSpPr>
            <a:spLocks noChangeArrowheads="1"/>
          </p:cNvSpPr>
          <p:nvPr/>
        </p:nvSpPr>
        <p:spPr bwMode="auto">
          <a:xfrm>
            <a:off x="228600" y="1828800"/>
            <a:ext cx="5608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a:t>From the definition of the scalar product</a:t>
            </a:r>
          </a:p>
        </p:txBody>
      </p:sp>
      <p:pic>
        <p:nvPicPr>
          <p:cNvPr id="327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292350"/>
            <a:ext cx="581025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5" name="Rectangle 6"/>
          <p:cNvSpPr>
            <a:spLocks noChangeArrowheads="1"/>
          </p:cNvSpPr>
          <p:nvPr/>
        </p:nvSpPr>
        <p:spPr bwMode="auto">
          <a:xfrm>
            <a:off x="258763" y="3429000"/>
            <a:ext cx="2401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b="1"/>
              <a:t>P . Q </a:t>
            </a:r>
            <a:r>
              <a:rPr lang="en-IN" sz="2400"/>
              <a:t>reduces to</a:t>
            </a:r>
          </a:p>
        </p:txBody>
      </p:sp>
      <p:pic>
        <p:nvPicPr>
          <p:cNvPr id="327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890963"/>
            <a:ext cx="4514850"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7" name="Rectangle 7"/>
          <p:cNvSpPr>
            <a:spLocks noChangeArrowheads="1"/>
          </p:cNvSpPr>
          <p:nvPr/>
        </p:nvSpPr>
        <p:spPr bwMode="auto">
          <a:xfrm>
            <a:off x="228600" y="4648200"/>
            <a:ext cx="35671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a:t>When </a:t>
            </a:r>
            <a:r>
              <a:rPr lang="en-IN" sz="2400" b="1"/>
              <a:t>P </a:t>
            </a:r>
            <a:r>
              <a:rPr lang="en-IN" sz="2400"/>
              <a:t>and </a:t>
            </a:r>
            <a:r>
              <a:rPr lang="en-IN" sz="2400" b="1"/>
              <a:t>Q </a:t>
            </a:r>
            <a:r>
              <a:rPr lang="en-IN" sz="2400"/>
              <a:t>are equal</a:t>
            </a:r>
          </a:p>
        </p:txBody>
      </p:sp>
      <p:pic>
        <p:nvPicPr>
          <p:cNvPr id="3277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5257800"/>
            <a:ext cx="42005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quarter" idx="10"/>
          </p:nvPr>
        </p:nvSpPr>
        <p:spPr/>
        <p:txBody>
          <a:bodyPr/>
          <a:lstStyle/>
          <a:p>
            <a:pPr>
              <a:defRPr/>
            </a:pPr>
            <a:fld id="{B5DF1DE0-4F1D-4B15-A125-270E7CA31905}" type="datetime1">
              <a:rPr lang="en-US"/>
              <a:pPr>
                <a:defRPr/>
              </a:pPr>
              <a:t>16-Jun-22</a:t>
            </a:fld>
            <a:endParaRPr lang="en-US"/>
          </a:p>
        </p:txBody>
      </p:sp>
      <p:sp>
        <p:nvSpPr>
          <p:cNvPr id="7" name="Footer Placeholder 6"/>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1026"/>
          <p:cNvGraphicFramePr>
            <a:graphicFrameLocks noChangeAspect="1"/>
          </p:cNvGraphicFramePr>
          <p:nvPr/>
        </p:nvGraphicFramePr>
        <p:xfrm>
          <a:off x="174625" y="509588"/>
          <a:ext cx="6251575" cy="582612"/>
        </p:xfrm>
        <a:graphic>
          <a:graphicData uri="http://schemas.openxmlformats.org/presentationml/2006/ole">
            <mc:AlternateContent xmlns:mc="http://schemas.openxmlformats.org/markup-compatibility/2006">
              <mc:Choice xmlns:v="urn:schemas-microsoft-com:vml" Requires="v">
                <p:oleObj spid="_x0000_s3073" name="Equation" r:id="rId3" imgW="4762500" imgH="444500" progId="Equation.3">
                  <p:embed/>
                </p:oleObj>
              </mc:Choice>
              <mc:Fallback>
                <p:oleObj name="Equation" r:id="rId3" imgW="4762500" imgH="444500" progId="Equation.3">
                  <p:embed/>
                  <p:pic>
                    <p:nvPicPr>
                      <p:cNvPr id="9218"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5" y="509588"/>
                        <a:ext cx="625157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9" name="Object 1024"/>
          <p:cNvGraphicFramePr>
            <a:graphicFrameLocks noChangeAspect="1"/>
          </p:cNvGraphicFramePr>
          <p:nvPr/>
        </p:nvGraphicFramePr>
        <p:xfrm>
          <a:off x="766763" y="1371600"/>
          <a:ext cx="5253037" cy="1219200"/>
        </p:xfrm>
        <a:graphic>
          <a:graphicData uri="http://schemas.openxmlformats.org/presentationml/2006/ole">
            <mc:AlternateContent xmlns:mc="http://schemas.openxmlformats.org/markup-compatibility/2006">
              <mc:Choice xmlns:v="urn:schemas-microsoft-com:vml" Requires="v">
                <p:oleObj spid="_x0000_s3074" name="Equation" r:id="rId5" imgW="3721100" imgH="863600" progId="Equation.3">
                  <p:embed/>
                </p:oleObj>
              </mc:Choice>
              <mc:Fallback>
                <p:oleObj name="Equation" r:id="rId5" imgW="3721100" imgH="863600" progId="Equation.3">
                  <p:embed/>
                  <p:pic>
                    <p:nvPicPr>
                      <p:cNvPr id="9219"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63" y="1371600"/>
                        <a:ext cx="52530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220" name="Picture 5"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1066800"/>
            <a:ext cx="16002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1" name="Object 1025"/>
          <p:cNvGraphicFramePr>
            <a:graphicFrameLocks noChangeAspect="1"/>
          </p:cNvGraphicFramePr>
          <p:nvPr/>
        </p:nvGraphicFramePr>
        <p:xfrm>
          <a:off x="1905000" y="4346575"/>
          <a:ext cx="2700338" cy="2049463"/>
        </p:xfrm>
        <a:graphic>
          <a:graphicData uri="http://schemas.openxmlformats.org/presentationml/2006/ole">
            <mc:AlternateContent xmlns:mc="http://schemas.openxmlformats.org/markup-compatibility/2006">
              <mc:Choice xmlns:v="urn:schemas-microsoft-com:vml" Requires="v">
                <p:oleObj spid="_x0000_s3075" name="Equation" r:id="rId8" imgW="1841500" imgH="1397000" progId="Equation.3">
                  <p:embed/>
                </p:oleObj>
              </mc:Choice>
              <mc:Fallback>
                <p:oleObj name="Equation" r:id="rId8" imgW="1841500" imgH="1397000" progId="Equation.3">
                  <p:embed/>
                  <p:pic>
                    <p:nvPicPr>
                      <p:cNvPr id="9221" name="Object 10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4346575"/>
                        <a:ext cx="2700338"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Slide Number Placeholder 6"/>
          <p:cNvSpPr>
            <a:spLocks noGrp="1"/>
          </p:cNvSpPr>
          <p:nvPr>
            <p:ph type="sldNum" sz="quarter" idx="12"/>
          </p:nvPr>
        </p:nvSpPr>
        <p:spPr/>
        <p:txBody>
          <a:bodyPr/>
          <a:lstStyle/>
          <a:p>
            <a:pPr>
              <a:defRPr/>
            </a:pPr>
            <a:fld id="{227B5242-4743-430F-9340-C091B08A5EDC}" type="slidenum">
              <a:rPr lang="en-US" smtClean="0"/>
              <a:pPr>
                <a:defRPr/>
              </a:pPr>
              <a:t>5</a:t>
            </a:fld>
            <a:endParaRPr lang="en-US"/>
          </a:p>
        </p:txBody>
      </p:sp>
      <p:pic>
        <p:nvPicPr>
          <p:cNvPr id="922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1600" y="2819400"/>
            <a:ext cx="2873375" cy="133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p:txBody>
          <a:bodyPr/>
          <a:lstStyle/>
          <a:p>
            <a:pPr>
              <a:defRPr/>
            </a:pPr>
            <a:fld id="{6BC34DCD-B40D-4B91-8F6F-A35450E14FB2}" type="datetime1">
              <a:rPr lang="en-US"/>
              <a:pPr>
                <a:defRPr/>
              </a:pPr>
              <a:t>16-Jun-22</a:t>
            </a:fld>
            <a:endParaRPr lang="en-US"/>
          </a:p>
        </p:txBody>
      </p:sp>
      <p:sp>
        <p:nvSpPr>
          <p:cNvPr id="3" name="Footer Placeholder 2"/>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379C43B-A3A2-4EAF-9767-244EC852A376}" type="slidenum">
              <a:rPr lang="en-US" smtClean="0"/>
              <a:pPr>
                <a:defRPr/>
              </a:pPr>
              <a:t>50</a:t>
            </a:fld>
            <a:endParaRPr lang="en-US"/>
          </a:p>
        </p:txBody>
      </p:sp>
      <p:sp>
        <p:nvSpPr>
          <p:cNvPr id="33795" name="Rectangle 4"/>
          <p:cNvSpPr>
            <a:spLocks noChangeArrowheads="1"/>
          </p:cNvSpPr>
          <p:nvPr/>
        </p:nvSpPr>
        <p:spPr bwMode="auto">
          <a:xfrm>
            <a:off x="457200" y="152400"/>
            <a:ext cx="2341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800" b="1">
                <a:solidFill>
                  <a:srgbClr val="0070C0"/>
                </a:solidFill>
              </a:rPr>
              <a:t>Applications</a:t>
            </a:r>
            <a:endParaRPr lang="en-IN" sz="2800">
              <a:solidFill>
                <a:srgbClr val="0070C0"/>
              </a:solidFill>
            </a:endParaRPr>
          </a:p>
        </p:txBody>
      </p:sp>
      <p:sp>
        <p:nvSpPr>
          <p:cNvPr id="33796" name="Rectangle 5"/>
          <p:cNvSpPr>
            <a:spLocks noChangeArrowheads="1"/>
          </p:cNvSpPr>
          <p:nvPr/>
        </p:nvSpPr>
        <p:spPr bwMode="auto">
          <a:xfrm>
            <a:off x="457200" y="762000"/>
            <a:ext cx="5238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i="1">
                <a:solidFill>
                  <a:srgbClr val="FF0000"/>
                </a:solidFill>
              </a:rPr>
              <a:t>1) Angle formed by two given vectors</a:t>
            </a:r>
            <a:endParaRPr lang="en-IN" sz="2400">
              <a:solidFill>
                <a:srgbClr val="FF0000"/>
              </a:solidFill>
            </a:endParaRPr>
          </a:p>
        </p:txBody>
      </p:sp>
      <p:pic>
        <p:nvPicPr>
          <p:cNvPr id="337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28738"/>
            <a:ext cx="70072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81200"/>
            <a:ext cx="50641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790825"/>
            <a:ext cx="4144963" cy="1044575"/>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00" name="Rectangle 7"/>
          <p:cNvSpPr>
            <a:spLocks noChangeArrowheads="1"/>
          </p:cNvSpPr>
          <p:nvPr/>
        </p:nvSpPr>
        <p:spPr bwMode="auto">
          <a:xfrm>
            <a:off x="533400" y="4114800"/>
            <a:ext cx="557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i="1">
                <a:solidFill>
                  <a:srgbClr val="FF0000"/>
                </a:solidFill>
              </a:rPr>
              <a:t>2) Projection of a vector on a given axis</a:t>
            </a:r>
          </a:p>
        </p:txBody>
      </p:sp>
      <p:pic>
        <p:nvPicPr>
          <p:cNvPr id="338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5525" y="3733800"/>
            <a:ext cx="293370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741863"/>
            <a:ext cx="259238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03" name="Rectangle 8"/>
          <p:cNvSpPr>
            <a:spLocks noChangeArrowheads="1"/>
          </p:cNvSpPr>
          <p:nvPr/>
        </p:nvSpPr>
        <p:spPr bwMode="auto">
          <a:xfrm>
            <a:off x="381000" y="5410200"/>
            <a:ext cx="5495925" cy="708025"/>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IN" sz="2000"/>
              <a:t>The projection </a:t>
            </a:r>
            <a:r>
              <a:rPr lang="en-IN" sz="2000" i="1">
                <a:solidFill>
                  <a:srgbClr val="FF0000"/>
                </a:solidFill>
              </a:rPr>
              <a:t>P</a:t>
            </a:r>
            <a:r>
              <a:rPr lang="en-IN" sz="2000" i="1" baseline="-25000">
                <a:solidFill>
                  <a:srgbClr val="FF0000"/>
                </a:solidFill>
              </a:rPr>
              <a:t>OL</a:t>
            </a:r>
            <a:r>
              <a:rPr lang="en-IN" sz="2000" i="1"/>
              <a:t> </a:t>
            </a:r>
            <a:r>
              <a:rPr lang="en-IN" sz="2000"/>
              <a:t>is equal in absolute value to the length of the segment </a:t>
            </a:r>
            <a:r>
              <a:rPr lang="en-IN" sz="2000" i="1">
                <a:solidFill>
                  <a:srgbClr val="FF0000"/>
                </a:solidFill>
              </a:rPr>
              <a:t>OA</a:t>
            </a:r>
            <a:endParaRPr lang="en-IN" sz="2000">
              <a:solidFill>
                <a:srgbClr val="FF0000"/>
              </a:solidFill>
            </a:endParaRPr>
          </a:p>
        </p:txBody>
      </p:sp>
      <p:sp>
        <p:nvSpPr>
          <p:cNvPr id="5" name="Date Placeholder 4"/>
          <p:cNvSpPr>
            <a:spLocks noGrp="1"/>
          </p:cNvSpPr>
          <p:nvPr>
            <p:ph type="dt" sz="quarter" idx="10"/>
          </p:nvPr>
        </p:nvSpPr>
        <p:spPr/>
        <p:txBody>
          <a:bodyPr/>
          <a:lstStyle/>
          <a:p>
            <a:pPr>
              <a:defRPr/>
            </a:pPr>
            <a:fld id="{EA181112-4532-4344-9AE6-20E7082BF438}"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438" y="3452813"/>
            <a:ext cx="3560762"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B36FEC7E-E6C3-48F7-9A0E-C6F56FF0FF37}" type="slidenum">
              <a:rPr lang="en-US" smtClean="0"/>
              <a:pPr>
                <a:defRPr/>
              </a:pPr>
              <a:t>51</a:t>
            </a:fld>
            <a:endParaRPr lang="en-US"/>
          </a:p>
        </p:txBody>
      </p:sp>
      <p:pic>
        <p:nvPicPr>
          <p:cNvPr id="348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388" y="125413"/>
            <a:ext cx="3579812"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150" y="838200"/>
            <a:ext cx="38227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752600"/>
            <a:ext cx="4765675"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200525"/>
            <a:ext cx="2300288"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4" name="Rectangle 4"/>
          <p:cNvSpPr>
            <a:spLocks noChangeArrowheads="1"/>
          </p:cNvSpPr>
          <p:nvPr/>
        </p:nvSpPr>
        <p:spPr bwMode="auto">
          <a:xfrm>
            <a:off x="304800" y="3186113"/>
            <a:ext cx="4572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400"/>
              <a:t>When the vector selected along </a:t>
            </a:r>
            <a:r>
              <a:rPr lang="en-IN" sz="2400" i="1">
                <a:solidFill>
                  <a:srgbClr val="FF0000"/>
                </a:solidFill>
              </a:rPr>
              <a:t>OL</a:t>
            </a:r>
            <a:r>
              <a:rPr lang="en-IN" sz="2400" i="1"/>
              <a:t> </a:t>
            </a:r>
            <a:r>
              <a:rPr lang="en-IN" sz="2400"/>
              <a:t>is the unit vector </a:t>
            </a:r>
            <a:r>
              <a:rPr lang="el-GR" sz="2800" b="1">
                <a:solidFill>
                  <a:srgbClr val="FF0000"/>
                </a:solidFill>
                <a:latin typeface="Times New Roman" pitchFamily="18" charset="0"/>
                <a:cs typeface="Times New Roman" pitchFamily="18" charset="0"/>
              </a:rPr>
              <a:t>λ</a:t>
            </a:r>
            <a:endParaRPr lang="en-IN" sz="2800" b="1">
              <a:solidFill>
                <a:srgbClr val="FF0000"/>
              </a:solidFill>
              <a:latin typeface="Times New Roman" pitchFamily="18" charset="0"/>
              <a:cs typeface="Times New Roman" pitchFamily="18" charset="0"/>
            </a:endParaRPr>
          </a:p>
        </p:txBody>
      </p:sp>
      <p:pic>
        <p:nvPicPr>
          <p:cNvPr id="3482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5257800"/>
            <a:ext cx="54483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quarter" idx="10"/>
          </p:nvPr>
        </p:nvSpPr>
        <p:spPr/>
        <p:txBody>
          <a:bodyPr/>
          <a:lstStyle/>
          <a:p>
            <a:pPr>
              <a:defRPr/>
            </a:pPr>
            <a:fld id="{7DFDBDE3-663F-424E-AF17-B9BFB7083980}"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9699970-3D5E-41CA-A3D2-E9BA83743AAD}" type="slidenum">
              <a:rPr lang="en-US" smtClean="0"/>
              <a:pPr>
                <a:defRPr/>
              </a:pPr>
              <a:t>52</a:t>
            </a:fld>
            <a:endParaRPr lang="en-US"/>
          </a:p>
        </p:txBody>
      </p:sp>
      <p:pic>
        <p:nvPicPr>
          <p:cNvPr id="35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275" y="152400"/>
            <a:ext cx="3405188" cy="270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4" name="Rectangle 4"/>
          <p:cNvSpPr>
            <a:spLocks noChangeArrowheads="1"/>
          </p:cNvSpPr>
          <p:nvPr/>
        </p:nvSpPr>
        <p:spPr bwMode="auto">
          <a:xfrm>
            <a:off x="228600" y="676275"/>
            <a:ext cx="5181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400"/>
              <a:t>The mixed triple product of the three vectors </a:t>
            </a:r>
            <a:r>
              <a:rPr lang="en-IN" sz="2400">
                <a:solidFill>
                  <a:srgbClr val="FF0000"/>
                </a:solidFill>
              </a:rPr>
              <a:t>S , P , </a:t>
            </a:r>
            <a:r>
              <a:rPr lang="en-IN" sz="2400"/>
              <a:t>and</a:t>
            </a:r>
            <a:r>
              <a:rPr lang="en-IN" sz="2400">
                <a:solidFill>
                  <a:srgbClr val="FF0000"/>
                </a:solidFill>
              </a:rPr>
              <a:t> Q </a:t>
            </a:r>
            <a:r>
              <a:rPr lang="en-IN" sz="2400"/>
              <a:t>as the scalar expression is defined as</a:t>
            </a:r>
          </a:p>
        </p:txBody>
      </p:sp>
      <p:sp>
        <p:nvSpPr>
          <p:cNvPr id="35845" name="Rectangle 5"/>
          <p:cNvSpPr>
            <a:spLocks noChangeArrowheads="1"/>
          </p:cNvSpPr>
          <p:nvPr/>
        </p:nvSpPr>
        <p:spPr bwMode="auto">
          <a:xfrm>
            <a:off x="381000" y="152400"/>
            <a:ext cx="3817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800" b="1">
                <a:solidFill>
                  <a:srgbClr val="FF0000"/>
                </a:solidFill>
              </a:rPr>
              <a:t>Mixed Triple Product </a:t>
            </a:r>
          </a:p>
        </p:txBody>
      </p:sp>
      <p:pic>
        <p:nvPicPr>
          <p:cNvPr id="358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1981200"/>
            <a:ext cx="217805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3467100"/>
            <a:ext cx="5907087"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8" name="Rectangle 6"/>
          <p:cNvSpPr>
            <a:spLocks noChangeArrowheads="1"/>
          </p:cNvSpPr>
          <p:nvPr/>
        </p:nvSpPr>
        <p:spPr bwMode="auto">
          <a:xfrm>
            <a:off x="228600" y="2895600"/>
            <a:ext cx="6618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a:t>In terms of the rectangular components, we get</a:t>
            </a:r>
          </a:p>
        </p:txBody>
      </p:sp>
      <p:pic>
        <p:nvPicPr>
          <p:cNvPr id="3584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838" y="4043363"/>
            <a:ext cx="7723187"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938" y="4876800"/>
            <a:ext cx="4810125"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51" name="Rectangle 13"/>
          <p:cNvSpPr>
            <a:spLocks noChangeArrowheads="1"/>
          </p:cNvSpPr>
          <p:nvPr/>
        </p:nvSpPr>
        <p:spPr bwMode="auto">
          <a:xfrm>
            <a:off x="6881813" y="5402263"/>
            <a:ext cx="1076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b="1">
                <a:solidFill>
                  <a:srgbClr val="0070C0"/>
                </a:solidFill>
              </a:rPr>
              <a:t>scalar</a:t>
            </a:r>
          </a:p>
        </p:txBody>
      </p:sp>
      <p:cxnSp>
        <p:nvCxnSpPr>
          <p:cNvPr id="15" name="Straight Arrow Connector 14"/>
          <p:cNvCxnSpPr/>
          <p:nvPr/>
        </p:nvCxnSpPr>
        <p:spPr>
          <a:xfrm flipH="1">
            <a:off x="6348413" y="5632450"/>
            <a:ext cx="481012"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 name="Date Placeholder 4"/>
          <p:cNvSpPr>
            <a:spLocks noGrp="1"/>
          </p:cNvSpPr>
          <p:nvPr>
            <p:ph type="dt" sz="quarter" idx="10"/>
          </p:nvPr>
        </p:nvSpPr>
        <p:spPr/>
        <p:txBody>
          <a:bodyPr/>
          <a:lstStyle/>
          <a:p>
            <a:pPr>
              <a:defRPr/>
            </a:pPr>
            <a:fld id="{1627D592-9B85-4A66-90AD-021C5B4BD351}"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lgn="l"/>
            <a:r>
              <a:rPr lang="en-IN" sz="3200" b="1">
                <a:solidFill>
                  <a:srgbClr val="00B050"/>
                </a:solidFill>
                <a:latin typeface="Arial" charset="0"/>
                <a:cs typeface="Arial" charset="0"/>
              </a:rPr>
              <a:t>Moment of a force about a given axis-</a:t>
            </a:r>
            <a:r>
              <a:rPr lang="en-IN" sz="3200" b="1">
                <a:solidFill>
                  <a:srgbClr val="FF0000"/>
                </a:solidFill>
                <a:latin typeface="Arial" charset="0"/>
                <a:cs typeface="Arial" charset="0"/>
              </a:rPr>
              <a:t>Scalar Analysis</a:t>
            </a:r>
          </a:p>
        </p:txBody>
      </p:sp>
      <p:sp>
        <p:nvSpPr>
          <p:cNvPr id="5" name="Slide Number Placeholder 4"/>
          <p:cNvSpPr>
            <a:spLocks noGrp="1"/>
          </p:cNvSpPr>
          <p:nvPr>
            <p:ph type="sldNum" sz="quarter" idx="12"/>
          </p:nvPr>
        </p:nvSpPr>
        <p:spPr/>
        <p:txBody>
          <a:bodyPr/>
          <a:lstStyle/>
          <a:p>
            <a:pPr>
              <a:defRPr/>
            </a:pPr>
            <a:fld id="{509E2BC6-E732-443E-9EDF-FEA62FB075EC}" type="slidenum">
              <a:rPr lang="en-US" smtClean="0"/>
              <a:pPr>
                <a:defRPr/>
              </a:pPr>
              <a:t>53</a:t>
            </a:fld>
            <a:endParaRPr lang="en-US" dirty="0"/>
          </a:p>
        </p:txBody>
      </p:sp>
      <p:pic>
        <p:nvPicPr>
          <p:cNvPr id="3686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4862513" cy="385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6869" name="Object 1"/>
          <p:cNvGraphicFramePr>
            <a:graphicFrameLocks noChangeAspect="1"/>
          </p:cNvGraphicFramePr>
          <p:nvPr/>
        </p:nvGraphicFramePr>
        <p:xfrm>
          <a:off x="5715000" y="2025650"/>
          <a:ext cx="1960563" cy="720725"/>
        </p:xfrm>
        <a:graphic>
          <a:graphicData uri="http://schemas.openxmlformats.org/presentationml/2006/ole">
            <mc:AlternateContent xmlns:mc="http://schemas.openxmlformats.org/markup-compatibility/2006">
              <mc:Choice xmlns:v="urn:schemas-microsoft-com:vml" Requires="v">
                <p:oleObj spid="_x0000_s13313" name="Equation" r:id="rId4" imgW="622030" imgH="228501" progId="Equation.3">
                  <p:embed/>
                </p:oleObj>
              </mc:Choice>
              <mc:Fallback>
                <p:oleObj name="Equation" r:id="rId4" imgW="622030" imgH="228501" progId="Equation.3">
                  <p:embed/>
                  <p:pic>
                    <p:nvPicPr>
                      <p:cNvPr id="36869"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025650"/>
                        <a:ext cx="19605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0" name="Object 5"/>
          <p:cNvGraphicFramePr>
            <a:graphicFrameLocks noChangeAspect="1"/>
          </p:cNvGraphicFramePr>
          <p:nvPr/>
        </p:nvGraphicFramePr>
        <p:xfrm>
          <a:off x="5676900" y="3581400"/>
          <a:ext cx="2038350" cy="762000"/>
        </p:xfrm>
        <a:graphic>
          <a:graphicData uri="http://schemas.openxmlformats.org/presentationml/2006/ole">
            <mc:AlternateContent xmlns:mc="http://schemas.openxmlformats.org/markup-compatibility/2006">
              <mc:Choice xmlns:v="urn:schemas-microsoft-com:vml" Requires="v">
                <p:oleObj spid="_x0000_s13314" name="Equation" r:id="rId6" imgW="647700" imgH="241300" progId="Equation.3">
                  <p:embed/>
                </p:oleObj>
              </mc:Choice>
              <mc:Fallback>
                <p:oleObj name="Equation" r:id="rId6" imgW="647700" imgH="241300" progId="Equation.3">
                  <p:embed/>
                  <p:pic>
                    <p:nvPicPr>
                      <p:cNvPr id="3687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6900" y="3581400"/>
                        <a:ext cx="2038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1" name="Object 6"/>
          <p:cNvGraphicFramePr>
            <a:graphicFrameLocks noChangeAspect="1"/>
          </p:cNvGraphicFramePr>
          <p:nvPr/>
        </p:nvGraphicFramePr>
        <p:xfrm>
          <a:off x="5694363" y="5451475"/>
          <a:ext cx="2001837" cy="720725"/>
        </p:xfrm>
        <a:graphic>
          <a:graphicData uri="http://schemas.openxmlformats.org/presentationml/2006/ole">
            <mc:AlternateContent xmlns:mc="http://schemas.openxmlformats.org/markup-compatibility/2006">
              <mc:Choice xmlns:v="urn:schemas-microsoft-com:vml" Requires="v">
                <p:oleObj spid="_x0000_s13315" name="Equation" r:id="rId8" imgW="634725" imgH="228501" progId="Equation.3">
                  <p:embed/>
                </p:oleObj>
              </mc:Choice>
              <mc:Fallback>
                <p:oleObj name="Equation" r:id="rId8" imgW="634725" imgH="228501" progId="Equation.3">
                  <p:embed/>
                  <p:pic>
                    <p:nvPicPr>
                      <p:cNvPr id="36871"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4363" y="5451475"/>
                        <a:ext cx="2001837" cy="7207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2" name="Rectangle 8"/>
          <p:cNvSpPr>
            <a:spLocks noChangeArrowheads="1"/>
          </p:cNvSpPr>
          <p:nvPr/>
        </p:nvSpPr>
        <p:spPr bwMode="auto">
          <a:xfrm>
            <a:off x="4953000" y="1524000"/>
            <a:ext cx="3062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800"/>
              <a:t>Moment about O, </a:t>
            </a:r>
          </a:p>
        </p:txBody>
      </p:sp>
      <p:sp>
        <p:nvSpPr>
          <p:cNvPr id="36873" name="Rectangle 12"/>
          <p:cNvSpPr>
            <a:spLocks noChangeArrowheads="1"/>
          </p:cNvSpPr>
          <p:nvPr/>
        </p:nvSpPr>
        <p:spPr bwMode="auto">
          <a:xfrm>
            <a:off x="4953000" y="2828925"/>
            <a:ext cx="3741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800"/>
              <a:t>Moment about Y-axis, </a:t>
            </a:r>
          </a:p>
        </p:txBody>
      </p:sp>
      <p:sp>
        <p:nvSpPr>
          <p:cNvPr id="36874" name="Rectangle 13"/>
          <p:cNvSpPr>
            <a:spLocks noChangeArrowheads="1"/>
          </p:cNvSpPr>
          <p:nvPr/>
        </p:nvSpPr>
        <p:spPr bwMode="auto">
          <a:xfrm>
            <a:off x="4724400" y="4532313"/>
            <a:ext cx="44021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800"/>
              <a:t>In general,</a:t>
            </a:r>
          </a:p>
          <a:p>
            <a:r>
              <a:rPr lang="en-IN" sz="2800"/>
              <a:t>Moment about any axis </a:t>
            </a:r>
            <a:r>
              <a:rPr lang="en-IN" sz="2800" b="1"/>
              <a:t>a</a:t>
            </a:r>
            <a:r>
              <a:rPr lang="en-IN" sz="2800"/>
              <a:t>, </a:t>
            </a:r>
          </a:p>
        </p:txBody>
      </p:sp>
      <p:sp>
        <p:nvSpPr>
          <p:cNvPr id="2" name="Date Placeholder 1"/>
          <p:cNvSpPr>
            <a:spLocks noGrp="1"/>
          </p:cNvSpPr>
          <p:nvPr>
            <p:ph type="dt" sz="quarter" idx="10"/>
          </p:nvPr>
        </p:nvSpPr>
        <p:spPr/>
        <p:txBody>
          <a:bodyPr/>
          <a:lstStyle/>
          <a:p>
            <a:pPr>
              <a:defRPr/>
            </a:pPr>
            <a:fld id="{408D6C9C-41E4-44D7-A302-60D220BE33DC}"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5FBF8AA2-EAC2-42AE-A513-3D812EB46FF0}" type="slidenum">
              <a:rPr lang="en-US" smtClean="0"/>
              <a:pPr>
                <a:defRPr/>
              </a:pPr>
              <a:t>54</a:t>
            </a:fld>
            <a:endParaRPr lang="en-US" dirty="0"/>
          </a:p>
        </p:txBody>
      </p:sp>
      <p:pic>
        <p:nvPicPr>
          <p:cNvPr id="3789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609600"/>
            <a:ext cx="3633788" cy="385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14400"/>
            <a:ext cx="4243388"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3" name="Rectangle 8"/>
          <p:cNvSpPr>
            <a:spLocks noChangeArrowheads="1"/>
          </p:cNvSpPr>
          <p:nvPr/>
        </p:nvSpPr>
        <p:spPr bwMode="auto">
          <a:xfrm>
            <a:off x="152400" y="4267200"/>
            <a:ext cx="4343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200">
                <a:solidFill>
                  <a:srgbClr val="0070C0"/>
                </a:solidFill>
              </a:rPr>
              <a:t>The component M</a:t>
            </a:r>
            <a:r>
              <a:rPr lang="en-IN" sz="2200" baseline="-25000">
                <a:solidFill>
                  <a:srgbClr val="0070C0"/>
                </a:solidFill>
              </a:rPr>
              <a:t>y</a:t>
            </a:r>
            <a:r>
              <a:rPr lang="en-IN" sz="2200">
                <a:solidFill>
                  <a:srgbClr val="0070C0"/>
                </a:solidFill>
              </a:rPr>
              <a:t> along the Y-axis is the projection of M</a:t>
            </a:r>
            <a:r>
              <a:rPr lang="en-IN" sz="2200" baseline="-25000">
                <a:solidFill>
                  <a:srgbClr val="0070C0"/>
                </a:solidFill>
              </a:rPr>
              <a:t>o</a:t>
            </a:r>
            <a:r>
              <a:rPr lang="en-IN" sz="2200">
                <a:solidFill>
                  <a:srgbClr val="0070C0"/>
                </a:solidFill>
              </a:rPr>
              <a:t> onto the Y-axis</a:t>
            </a:r>
          </a:p>
          <a:p>
            <a:pPr algn="just"/>
            <a:r>
              <a:rPr lang="en-IN" sz="2200"/>
              <a:t>Using dot product, </a:t>
            </a:r>
          </a:p>
        </p:txBody>
      </p:sp>
      <p:graphicFrame>
        <p:nvGraphicFramePr>
          <p:cNvPr id="37894" name="Object 1"/>
          <p:cNvGraphicFramePr>
            <a:graphicFrameLocks noChangeAspect="1"/>
          </p:cNvGraphicFramePr>
          <p:nvPr/>
        </p:nvGraphicFramePr>
        <p:xfrm>
          <a:off x="2711450" y="5029200"/>
          <a:ext cx="1884363" cy="684213"/>
        </p:xfrm>
        <a:graphic>
          <a:graphicData uri="http://schemas.openxmlformats.org/presentationml/2006/ole">
            <mc:AlternateContent xmlns:mc="http://schemas.openxmlformats.org/markup-compatibility/2006">
              <mc:Choice xmlns:v="urn:schemas-microsoft-com:vml" Requires="v">
                <p:oleObj spid="_x0000_s14337" name="Equation" r:id="rId5" imgW="736280" imgH="266584" progId="Equation.3">
                  <p:embed/>
                </p:oleObj>
              </mc:Choice>
              <mc:Fallback>
                <p:oleObj name="Equation" r:id="rId5" imgW="736280" imgH="266584" progId="Equation.3">
                  <p:embed/>
                  <p:pic>
                    <p:nvPicPr>
                      <p:cNvPr id="37894"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1450" y="5029200"/>
                        <a:ext cx="188436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789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4419600"/>
            <a:ext cx="371157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6" name="Rectangle 11"/>
          <p:cNvSpPr>
            <a:spLocks noChangeArrowheads="1"/>
          </p:cNvSpPr>
          <p:nvPr/>
        </p:nvSpPr>
        <p:spPr bwMode="auto">
          <a:xfrm>
            <a:off x="5121275" y="3581400"/>
            <a:ext cx="4049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a:t>In general,</a:t>
            </a:r>
          </a:p>
          <a:p>
            <a:r>
              <a:rPr lang="en-IN" sz="2400"/>
              <a:t>Moment about any axis </a:t>
            </a:r>
            <a:r>
              <a:rPr lang="en-IN" sz="2400" b="1"/>
              <a:t>OL</a:t>
            </a:r>
            <a:r>
              <a:rPr lang="en-IN" sz="2400"/>
              <a:t>, </a:t>
            </a:r>
          </a:p>
        </p:txBody>
      </p:sp>
      <p:pic>
        <p:nvPicPr>
          <p:cNvPr id="3789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5105400"/>
            <a:ext cx="2541588"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8" name="Title 1"/>
          <p:cNvSpPr>
            <a:spLocks noGrp="1"/>
          </p:cNvSpPr>
          <p:nvPr>
            <p:ph type="title"/>
          </p:nvPr>
        </p:nvSpPr>
        <p:spPr>
          <a:xfrm>
            <a:off x="457200" y="-76200"/>
            <a:ext cx="8229600" cy="1143000"/>
          </a:xfrm>
        </p:spPr>
        <p:txBody>
          <a:bodyPr/>
          <a:lstStyle/>
          <a:p>
            <a:pPr algn="l"/>
            <a:r>
              <a:rPr lang="en-IN" sz="3200" b="1">
                <a:solidFill>
                  <a:srgbClr val="00B050"/>
                </a:solidFill>
                <a:latin typeface="Arial" charset="0"/>
                <a:cs typeface="Arial" charset="0"/>
              </a:rPr>
              <a:t>Moment of a force about a given axis-</a:t>
            </a:r>
            <a:r>
              <a:rPr lang="en-IN" sz="3200" b="1">
                <a:solidFill>
                  <a:srgbClr val="FF0000"/>
                </a:solidFill>
                <a:latin typeface="Arial" charset="0"/>
                <a:cs typeface="Arial" charset="0"/>
              </a:rPr>
              <a:t>Vector Analysis</a:t>
            </a:r>
          </a:p>
        </p:txBody>
      </p:sp>
      <p:sp>
        <p:nvSpPr>
          <p:cNvPr id="37899" name="Rectangle 11"/>
          <p:cNvSpPr>
            <a:spLocks noChangeArrowheads="1"/>
          </p:cNvSpPr>
          <p:nvPr/>
        </p:nvSpPr>
        <p:spPr bwMode="auto">
          <a:xfrm>
            <a:off x="212725" y="5692775"/>
            <a:ext cx="5121275" cy="7080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IN" sz="2000">
                <a:solidFill>
                  <a:srgbClr val="0070C0"/>
                </a:solidFill>
              </a:rPr>
              <a:t>A force parallel to the axis will not produce moment about that axis.</a:t>
            </a:r>
          </a:p>
        </p:txBody>
      </p:sp>
      <p:sp>
        <p:nvSpPr>
          <p:cNvPr id="2" name="Date Placeholder 1"/>
          <p:cNvSpPr>
            <a:spLocks noGrp="1"/>
          </p:cNvSpPr>
          <p:nvPr>
            <p:ph type="dt" sz="quarter" idx="10"/>
          </p:nvPr>
        </p:nvSpPr>
        <p:spPr/>
        <p:txBody>
          <a:bodyPr/>
          <a:lstStyle/>
          <a:p>
            <a:pPr>
              <a:defRPr/>
            </a:pPr>
            <a:fld id="{ED3D5B13-3736-4423-86D2-F6A81DAF3819}"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76200" y="76200"/>
            <a:ext cx="2438400" cy="838200"/>
          </a:xfrm>
        </p:spPr>
        <p:txBody>
          <a:bodyPr/>
          <a:lstStyle/>
          <a:p>
            <a:pPr algn="l"/>
            <a:r>
              <a:rPr lang="en-IN" sz="3200" b="1">
                <a:solidFill>
                  <a:srgbClr val="00B050"/>
                </a:solidFill>
                <a:latin typeface="Arial" charset="0"/>
                <a:cs typeface="Arial" charset="0"/>
              </a:rPr>
              <a:t>Problem 7</a:t>
            </a:r>
          </a:p>
        </p:txBody>
      </p:sp>
      <p:sp>
        <p:nvSpPr>
          <p:cNvPr id="5" name="Slide Number Placeholder 4"/>
          <p:cNvSpPr>
            <a:spLocks noGrp="1"/>
          </p:cNvSpPr>
          <p:nvPr>
            <p:ph type="sldNum" sz="quarter" idx="12"/>
          </p:nvPr>
        </p:nvSpPr>
        <p:spPr/>
        <p:txBody>
          <a:bodyPr/>
          <a:lstStyle/>
          <a:p>
            <a:pPr>
              <a:defRPr/>
            </a:pPr>
            <a:fld id="{A421CFBC-1341-4D2A-9B9A-4B0E4DC82989}" type="slidenum">
              <a:rPr lang="en-US" smtClean="0"/>
              <a:pPr>
                <a:defRPr/>
              </a:pPr>
              <a:t>55</a:t>
            </a:fld>
            <a:endParaRPr lang="en-US"/>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685800"/>
            <a:ext cx="5375275"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7" name="Rectangle 8"/>
          <p:cNvSpPr>
            <a:spLocks noChangeArrowheads="1"/>
          </p:cNvSpPr>
          <p:nvPr/>
        </p:nvSpPr>
        <p:spPr bwMode="auto">
          <a:xfrm>
            <a:off x="228600" y="877888"/>
            <a:ext cx="4495800" cy="22463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just"/>
            <a:r>
              <a:rPr lang="en-IN" sz="2800"/>
              <a:t>Determine the moment </a:t>
            </a:r>
            <a:r>
              <a:rPr lang="en-IN" sz="2800" b="1">
                <a:solidFill>
                  <a:srgbClr val="FF0000"/>
                </a:solidFill>
              </a:rPr>
              <a:t>M</a:t>
            </a:r>
            <a:r>
              <a:rPr lang="en-IN" sz="2800" b="1" baseline="-25000">
                <a:solidFill>
                  <a:srgbClr val="FF0000"/>
                </a:solidFill>
              </a:rPr>
              <a:t>AB</a:t>
            </a:r>
            <a:r>
              <a:rPr lang="en-IN" sz="2800" b="1"/>
              <a:t> </a:t>
            </a:r>
            <a:r>
              <a:rPr lang="en-IN" sz="2800"/>
              <a:t>produced by the force </a:t>
            </a:r>
            <a:r>
              <a:rPr lang="en-IN" sz="2800" b="1">
                <a:solidFill>
                  <a:srgbClr val="FF0000"/>
                </a:solidFill>
              </a:rPr>
              <a:t>F </a:t>
            </a:r>
            <a:r>
              <a:rPr lang="en-IN" sz="2800"/>
              <a:t>in figure</a:t>
            </a:r>
            <a:r>
              <a:rPr lang="en-IN" sz="2800">
                <a:solidFill>
                  <a:srgbClr val="FF0000"/>
                </a:solidFill>
              </a:rPr>
              <a:t> </a:t>
            </a:r>
            <a:r>
              <a:rPr lang="en-IN" sz="2800"/>
              <a:t>which tends to rotate the rod about the AB axis.</a:t>
            </a:r>
          </a:p>
        </p:txBody>
      </p:sp>
      <p:sp>
        <p:nvSpPr>
          <p:cNvPr id="38918" name="Rectangle 6"/>
          <p:cNvSpPr>
            <a:spLocks noChangeArrowheads="1"/>
          </p:cNvSpPr>
          <p:nvPr/>
        </p:nvSpPr>
        <p:spPr bwMode="auto">
          <a:xfrm>
            <a:off x="381000" y="3733800"/>
            <a:ext cx="2438400" cy="4619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IN" sz="2400" b="1"/>
              <a:t>M</a:t>
            </a:r>
            <a:r>
              <a:rPr lang="en-IN" sz="2400" b="1" baseline="-25000"/>
              <a:t>AB </a:t>
            </a:r>
            <a:r>
              <a:rPr lang="en-IN" sz="2400" b="1"/>
              <a:t>= 80.5 N-m</a:t>
            </a:r>
          </a:p>
        </p:txBody>
      </p:sp>
      <p:sp>
        <p:nvSpPr>
          <p:cNvPr id="2" name="Date Placeholder 1"/>
          <p:cNvSpPr>
            <a:spLocks noGrp="1"/>
          </p:cNvSpPr>
          <p:nvPr>
            <p:ph type="dt" sz="quarter" idx="10"/>
          </p:nvPr>
        </p:nvSpPr>
        <p:spPr/>
        <p:txBody>
          <a:bodyPr/>
          <a:lstStyle/>
          <a:p>
            <a:pPr>
              <a:defRPr/>
            </a:pPr>
            <a:fld id="{1A9CE867-9393-49D5-A48B-F05A9D9DC200}"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468288" y="3217722"/>
              <a:ext cx="158760" cy="149400"/>
            </p14:xfrm>
          </p:contentPart>
        </mc:Choice>
        <mc:Fallback xmlns="">
          <p:pic>
            <p:nvPicPr>
              <p:cNvPr id="3" name="Ink 2"/>
              <p:cNvPicPr/>
              <p:nvPr/>
            </p:nvPicPr>
            <p:blipFill>
              <a:blip r:embed="rId4"/>
              <a:stretch>
                <a:fillRect/>
              </a:stretch>
            </p:blipFill>
            <p:spPr>
              <a:xfrm>
                <a:off x="6456408" y="3205842"/>
                <a:ext cx="182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6064728" y="4724322"/>
              <a:ext cx="408240" cy="432360"/>
            </p14:xfrm>
          </p:contentPart>
        </mc:Choice>
        <mc:Fallback xmlns="">
          <p:pic>
            <p:nvPicPr>
              <p:cNvPr id="4" name="Ink 3"/>
              <p:cNvPicPr/>
              <p:nvPr/>
            </p:nvPicPr>
            <p:blipFill>
              <a:blip r:embed="rId6"/>
              <a:stretch>
                <a:fillRect/>
              </a:stretch>
            </p:blipFill>
            <p:spPr>
              <a:xfrm>
                <a:off x="6052848" y="4712442"/>
                <a:ext cx="43200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6683928" y="2927202"/>
              <a:ext cx="446040" cy="525240"/>
            </p14:xfrm>
          </p:contentPart>
        </mc:Choice>
        <mc:Fallback xmlns="">
          <p:pic>
            <p:nvPicPr>
              <p:cNvPr id="7" name="Ink 6"/>
              <p:cNvPicPr/>
              <p:nvPr/>
            </p:nvPicPr>
            <p:blipFill>
              <a:blip r:embed="rId8"/>
              <a:stretch>
                <a:fillRect/>
              </a:stretch>
            </p:blipFill>
            <p:spPr>
              <a:xfrm>
                <a:off x="6672048" y="2915322"/>
                <a:ext cx="46980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3919848" y="5599482"/>
              <a:ext cx="389520" cy="208440"/>
            </p14:xfrm>
          </p:contentPart>
        </mc:Choice>
        <mc:Fallback xmlns="">
          <p:pic>
            <p:nvPicPr>
              <p:cNvPr id="8" name="Ink 7"/>
              <p:cNvPicPr/>
              <p:nvPr/>
            </p:nvPicPr>
            <p:blipFill>
              <a:blip r:embed="rId10"/>
              <a:stretch>
                <a:fillRect/>
              </a:stretch>
            </p:blipFill>
            <p:spPr>
              <a:xfrm>
                <a:off x="3907968" y="5587602"/>
                <a:ext cx="4132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3940728" y="5526402"/>
              <a:ext cx="217080" cy="474480"/>
            </p14:xfrm>
          </p:contentPart>
        </mc:Choice>
        <mc:Fallback xmlns="">
          <p:pic>
            <p:nvPicPr>
              <p:cNvPr id="9" name="Ink 8"/>
              <p:cNvPicPr/>
              <p:nvPr/>
            </p:nvPicPr>
            <p:blipFill>
              <a:blip r:embed="rId12"/>
              <a:stretch>
                <a:fillRect/>
              </a:stretch>
            </p:blipFill>
            <p:spPr>
              <a:xfrm>
                <a:off x="3928848" y="5514522"/>
                <a:ext cx="24084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p14:cNvContentPartPr/>
              <p14:nvPr/>
            </p14:nvContentPartPr>
            <p14:xfrm>
              <a:off x="8486088" y="3286122"/>
              <a:ext cx="257760" cy="975960"/>
            </p14:xfrm>
          </p:contentPart>
        </mc:Choice>
        <mc:Fallback xmlns="">
          <p:pic>
            <p:nvPicPr>
              <p:cNvPr id="10" name="Ink 9"/>
              <p:cNvPicPr/>
              <p:nvPr/>
            </p:nvPicPr>
            <p:blipFill>
              <a:blip r:embed="rId14"/>
              <a:stretch>
                <a:fillRect/>
              </a:stretch>
            </p:blipFill>
            <p:spPr>
              <a:xfrm>
                <a:off x="8474208" y="3274242"/>
                <a:ext cx="281520" cy="99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p14:cNvContentPartPr/>
              <p14:nvPr/>
            </p14:nvContentPartPr>
            <p14:xfrm>
              <a:off x="6474408" y="851082"/>
              <a:ext cx="896400" cy="421200"/>
            </p14:xfrm>
          </p:contentPart>
        </mc:Choice>
        <mc:Fallback xmlns="">
          <p:pic>
            <p:nvPicPr>
              <p:cNvPr id="11" name="Ink 10"/>
              <p:cNvPicPr/>
              <p:nvPr/>
            </p:nvPicPr>
            <p:blipFill>
              <a:blip r:embed="rId16"/>
              <a:stretch>
                <a:fillRect/>
              </a:stretch>
            </p:blipFill>
            <p:spPr>
              <a:xfrm>
                <a:off x="6462528" y="839202"/>
                <a:ext cx="92016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p14:cNvContentPartPr/>
              <p14:nvPr/>
            </p14:nvContentPartPr>
            <p14:xfrm>
              <a:off x="6115848" y="3327882"/>
              <a:ext cx="503640" cy="1354320"/>
            </p14:xfrm>
          </p:contentPart>
        </mc:Choice>
        <mc:Fallback xmlns="">
          <p:pic>
            <p:nvPicPr>
              <p:cNvPr id="12" name="Ink 11"/>
              <p:cNvPicPr/>
              <p:nvPr/>
            </p:nvPicPr>
            <p:blipFill>
              <a:blip r:embed="rId18"/>
              <a:stretch>
                <a:fillRect/>
              </a:stretch>
            </p:blipFill>
            <p:spPr>
              <a:xfrm>
                <a:off x="6103968" y="3316002"/>
                <a:ext cx="527400" cy="137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p14:cNvContentPartPr/>
              <p14:nvPr/>
            </p14:nvContentPartPr>
            <p14:xfrm>
              <a:off x="1238568" y="5253522"/>
              <a:ext cx="457920" cy="622800"/>
            </p14:xfrm>
          </p:contentPart>
        </mc:Choice>
        <mc:Fallback xmlns="">
          <p:pic>
            <p:nvPicPr>
              <p:cNvPr id="13" name="Ink 12"/>
              <p:cNvPicPr/>
              <p:nvPr/>
            </p:nvPicPr>
            <p:blipFill>
              <a:blip r:embed="rId20"/>
              <a:stretch>
                <a:fillRect/>
              </a:stretch>
            </p:blipFill>
            <p:spPr>
              <a:xfrm>
                <a:off x="1226688" y="5241642"/>
                <a:ext cx="481680" cy="64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p14:cNvContentPartPr/>
              <p14:nvPr/>
            </p14:nvContentPartPr>
            <p14:xfrm>
              <a:off x="1793328" y="5501562"/>
              <a:ext cx="171360" cy="246600"/>
            </p14:xfrm>
          </p:contentPart>
        </mc:Choice>
        <mc:Fallback xmlns="">
          <p:pic>
            <p:nvPicPr>
              <p:cNvPr id="14" name="Ink 13"/>
              <p:cNvPicPr/>
              <p:nvPr/>
            </p:nvPicPr>
            <p:blipFill>
              <a:blip r:embed="rId22"/>
              <a:stretch>
                <a:fillRect/>
              </a:stretch>
            </p:blipFill>
            <p:spPr>
              <a:xfrm>
                <a:off x="1781448" y="5489682"/>
                <a:ext cx="1951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p14:cNvContentPartPr/>
              <p14:nvPr/>
            </p14:nvContentPartPr>
            <p14:xfrm>
              <a:off x="1845528" y="5363682"/>
              <a:ext cx="491760" cy="496440"/>
            </p14:xfrm>
          </p:contentPart>
        </mc:Choice>
        <mc:Fallback xmlns="">
          <p:pic>
            <p:nvPicPr>
              <p:cNvPr id="15" name="Ink 14"/>
              <p:cNvPicPr/>
              <p:nvPr/>
            </p:nvPicPr>
            <p:blipFill>
              <a:blip r:embed="rId24"/>
              <a:stretch>
                <a:fillRect/>
              </a:stretch>
            </p:blipFill>
            <p:spPr>
              <a:xfrm>
                <a:off x="1833648" y="5351802"/>
                <a:ext cx="51552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p14:cNvContentPartPr/>
              <p14:nvPr/>
            </p14:nvContentPartPr>
            <p14:xfrm>
              <a:off x="1522968" y="5689842"/>
              <a:ext cx="1115280" cy="402120"/>
            </p14:xfrm>
          </p:contentPart>
        </mc:Choice>
        <mc:Fallback xmlns="">
          <p:pic>
            <p:nvPicPr>
              <p:cNvPr id="16" name="Ink 15"/>
              <p:cNvPicPr/>
              <p:nvPr/>
            </p:nvPicPr>
            <p:blipFill>
              <a:blip r:embed="rId26"/>
              <a:stretch>
                <a:fillRect/>
              </a:stretch>
            </p:blipFill>
            <p:spPr>
              <a:xfrm>
                <a:off x="1511088" y="5677962"/>
                <a:ext cx="113904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p14:cNvContentPartPr/>
              <p14:nvPr/>
            </p14:nvContentPartPr>
            <p14:xfrm>
              <a:off x="1594248" y="5724042"/>
              <a:ext cx="1271520" cy="526680"/>
            </p14:xfrm>
          </p:contentPart>
        </mc:Choice>
        <mc:Fallback xmlns="">
          <p:pic>
            <p:nvPicPr>
              <p:cNvPr id="17" name="Ink 16"/>
              <p:cNvPicPr/>
              <p:nvPr/>
            </p:nvPicPr>
            <p:blipFill>
              <a:blip r:embed="rId28"/>
              <a:stretch>
                <a:fillRect/>
              </a:stretch>
            </p:blipFill>
            <p:spPr>
              <a:xfrm>
                <a:off x="1582368" y="5712162"/>
                <a:ext cx="1295280" cy="55044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EAD9D88-5EF7-453A-848D-410D2D7A1808}" type="slidenum">
              <a:rPr lang="en-US" smtClean="0"/>
              <a:pPr>
                <a:defRPr/>
              </a:pPr>
              <a:t>56</a:t>
            </a:fld>
            <a:endParaRPr lang="en-US"/>
          </a:p>
        </p:txBody>
      </p:sp>
      <p:sp>
        <p:nvSpPr>
          <p:cNvPr id="39939" name="Rectangle 4"/>
          <p:cNvSpPr>
            <a:spLocks noChangeArrowheads="1"/>
          </p:cNvSpPr>
          <p:nvPr/>
        </p:nvSpPr>
        <p:spPr bwMode="auto">
          <a:xfrm>
            <a:off x="152400" y="685800"/>
            <a:ext cx="44196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800"/>
              <a:t>The </a:t>
            </a:r>
            <a:r>
              <a:rPr lang="en-IN" sz="2800">
                <a:solidFill>
                  <a:srgbClr val="FF0000"/>
                </a:solidFill>
              </a:rPr>
              <a:t>0.61 x 1.00-m </a:t>
            </a:r>
            <a:r>
              <a:rPr lang="en-IN" sz="2800"/>
              <a:t>lid </a:t>
            </a:r>
            <a:r>
              <a:rPr lang="en-IN" sz="2800" i="1">
                <a:solidFill>
                  <a:srgbClr val="FF0000"/>
                </a:solidFill>
              </a:rPr>
              <a:t>ABCD</a:t>
            </a:r>
            <a:r>
              <a:rPr lang="en-IN" sz="2800" i="1"/>
              <a:t> </a:t>
            </a:r>
            <a:r>
              <a:rPr lang="en-IN" sz="2800"/>
              <a:t>of a storage bin is hinged along side </a:t>
            </a:r>
            <a:r>
              <a:rPr lang="en-IN" sz="2800" i="1">
                <a:solidFill>
                  <a:srgbClr val="FF0000"/>
                </a:solidFill>
              </a:rPr>
              <a:t>AB</a:t>
            </a:r>
            <a:r>
              <a:rPr lang="en-IN" sz="2800" i="1"/>
              <a:t> </a:t>
            </a:r>
            <a:r>
              <a:rPr lang="en-IN" sz="2800"/>
              <a:t>and is held open by looping cord </a:t>
            </a:r>
            <a:r>
              <a:rPr lang="en-IN" sz="2800" i="1">
                <a:solidFill>
                  <a:srgbClr val="FF0000"/>
                </a:solidFill>
              </a:rPr>
              <a:t>DEC</a:t>
            </a:r>
            <a:r>
              <a:rPr lang="en-IN" sz="2800" i="1"/>
              <a:t> </a:t>
            </a:r>
            <a:r>
              <a:rPr lang="en-IN" sz="2800"/>
              <a:t>over a frictionless hook at </a:t>
            </a:r>
            <a:r>
              <a:rPr lang="en-IN" sz="2800" i="1">
                <a:solidFill>
                  <a:srgbClr val="FF0000"/>
                </a:solidFill>
              </a:rPr>
              <a:t>E</a:t>
            </a:r>
            <a:r>
              <a:rPr lang="en-IN" sz="2800"/>
              <a:t>. If the tension in the cord is </a:t>
            </a:r>
            <a:r>
              <a:rPr lang="en-IN" sz="2800">
                <a:solidFill>
                  <a:srgbClr val="FF0000"/>
                </a:solidFill>
              </a:rPr>
              <a:t>66 N</a:t>
            </a:r>
            <a:r>
              <a:rPr lang="en-IN" sz="2800"/>
              <a:t>, determine the moment about each of the coordinate axes of the force exerted by the cord at </a:t>
            </a:r>
            <a:r>
              <a:rPr lang="en-IN" sz="2800" i="1">
                <a:solidFill>
                  <a:srgbClr val="FF0000"/>
                </a:solidFill>
              </a:rPr>
              <a:t>D</a:t>
            </a:r>
            <a:r>
              <a:rPr lang="en-IN" sz="2800"/>
              <a:t>.</a:t>
            </a:r>
          </a:p>
        </p:txBody>
      </p:sp>
      <p:sp>
        <p:nvSpPr>
          <p:cNvPr id="39940" name="Title 1"/>
          <p:cNvSpPr txBox="1">
            <a:spLocks/>
          </p:cNvSpPr>
          <p:nvPr/>
        </p:nvSpPr>
        <p:spPr bwMode="auto">
          <a:xfrm>
            <a:off x="152400" y="76200"/>
            <a:ext cx="2438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rPr>
              <a:t>Problem 8</a:t>
            </a:r>
          </a:p>
        </p:txBody>
      </p:sp>
      <p:pic>
        <p:nvPicPr>
          <p:cNvPr id="399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76200"/>
            <a:ext cx="452120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838825"/>
            <a:ext cx="8097838" cy="468313"/>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quarter" idx="10"/>
          </p:nvPr>
        </p:nvSpPr>
        <p:spPr/>
        <p:txBody>
          <a:bodyPr/>
          <a:lstStyle/>
          <a:p>
            <a:pPr>
              <a:defRPr/>
            </a:pPr>
            <a:fld id="{6AE36320-DE33-46BB-AFF1-B39EBC1ADE34}"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219200"/>
            <a:ext cx="4778375"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4C923487-7313-4479-9C5F-7F001175193A}" type="slidenum">
              <a:rPr lang="en-US" smtClean="0"/>
              <a:pPr>
                <a:defRPr/>
              </a:pPr>
              <a:t>57</a:t>
            </a:fld>
            <a:endParaRPr lang="en-US"/>
          </a:p>
        </p:txBody>
      </p:sp>
      <p:sp>
        <p:nvSpPr>
          <p:cNvPr id="40964" name="Rectangle 4"/>
          <p:cNvSpPr>
            <a:spLocks noChangeArrowheads="1"/>
          </p:cNvSpPr>
          <p:nvPr/>
        </p:nvSpPr>
        <p:spPr bwMode="auto">
          <a:xfrm>
            <a:off x="304800" y="228600"/>
            <a:ext cx="8763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800" b="1">
                <a:solidFill>
                  <a:srgbClr val="FF0000"/>
                </a:solidFill>
              </a:rPr>
              <a:t>Moment of a force </a:t>
            </a:r>
            <a:r>
              <a:rPr lang="en-IN" sz="2800" b="1">
                <a:solidFill>
                  <a:srgbClr val="0070C0"/>
                </a:solidFill>
              </a:rPr>
              <a:t>F</a:t>
            </a:r>
            <a:r>
              <a:rPr lang="en-IN" sz="2800" b="1">
                <a:solidFill>
                  <a:srgbClr val="FF0000"/>
                </a:solidFill>
              </a:rPr>
              <a:t> applied at </a:t>
            </a:r>
            <a:r>
              <a:rPr lang="en-IN" sz="2800" b="1">
                <a:solidFill>
                  <a:srgbClr val="0070C0"/>
                </a:solidFill>
              </a:rPr>
              <a:t>A</a:t>
            </a:r>
            <a:r>
              <a:rPr lang="en-IN" sz="2800" b="1">
                <a:solidFill>
                  <a:srgbClr val="FF0000"/>
                </a:solidFill>
              </a:rPr>
              <a:t> about an axis (</a:t>
            </a:r>
            <a:r>
              <a:rPr lang="en-IN" sz="2800" b="1">
                <a:solidFill>
                  <a:srgbClr val="0070C0"/>
                </a:solidFill>
              </a:rPr>
              <a:t>BL</a:t>
            </a:r>
            <a:r>
              <a:rPr lang="en-IN" sz="2800" b="1">
                <a:solidFill>
                  <a:srgbClr val="FF0000"/>
                </a:solidFill>
              </a:rPr>
              <a:t>) which </a:t>
            </a:r>
            <a:r>
              <a:rPr lang="en-IN" sz="2800" b="1">
                <a:solidFill>
                  <a:srgbClr val="0070C0"/>
                </a:solidFill>
              </a:rPr>
              <a:t>does not pass through the origin </a:t>
            </a:r>
            <a:r>
              <a:rPr lang="en-IN" sz="2800" b="1">
                <a:solidFill>
                  <a:srgbClr val="FF0000"/>
                </a:solidFill>
              </a:rPr>
              <a:t>is obtained by</a:t>
            </a:r>
          </a:p>
        </p:txBody>
      </p:sp>
      <p:pic>
        <p:nvPicPr>
          <p:cNvPr id="409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1981200"/>
            <a:ext cx="4122738"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2743200"/>
            <a:ext cx="35909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572000"/>
            <a:ext cx="43561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8" name="Picture 6"/>
          <p:cNvPicPr>
            <a:picLocks noChangeAspect="1" noChangeArrowheads="1"/>
          </p:cNvPicPr>
          <p:nvPr/>
        </p:nvPicPr>
        <p:blipFill>
          <a:blip r:embed="rId6">
            <a:extLst>
              <a:ext uri="{28A0092B-C50C-407E-A947-70E740481C1C}">
                <a14:useLocalDpi xmlns:a14="http://schemas.microsoft.com/office/drawing/2010/main" val="0"/>
              </a:ext>
            </a:extLst>
          </a:blip>
          <a:srcRect r="68600"/>
          <a:stretch>
            <a:fillRect/>
          </a:stretch>
        </p:blipFill>
        <p:spPr bwMode="auto">
          <a:xfrm>
            <a:off x="798513" y="4876800"/>
            <a:ext cx="2214562"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9" name="Picture 7"/>
          <p:cNvPicPr>
            <a:picLocks noChangeAspect="1" noChangeArrowheads="1"/>
          </p:cNvPicPr>
          <p:nvPr/>
        </p:nvPicPr>
        <p:blipFill>
          <a:blip r:embed="rId6">
            <a:extLst>
              <a:ext uri="{28A0092B-C50C-407E-A947-70E740481C1C}">
                <a14:useLocalDpi xmlns:a14="http://schemas.microsoft.com/office/drawing/2010/main" val="0"/>
              </a:ext>
            </a:extLst>
          </a:blip>
          <a:srcRect l="34738" r="32631"/>
          <a:stretch>
            <a:fillRect/>
          </a:stretch>
        </p:blipFill>
        <p:spPr bwMode="auto">
          <a:xfrm>
            <a:off x="762000" y="5211763"/>
            <a:ext cx="23018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70" name="Picture 8"/>
          <p:cNvPicPr>
            <a:picLocks noChangeAspect="1" noChangeArrowheads="1"/>
          </p:cNvPicPr>
          <p:nvPr/>
        </p:nvPicPr>
        <p:blipFill>
          <a:blip r:embed="rId6">
            <a:extLst>
              <a:ext uri="{28A0092B-C50C-407E-A947-70E740481C1C}">
                <a14:useLocalDpi xmlns:a14="http://schemas.microsoft.com/office/drawing/2010/main" val="0"/>
              </a:ext>
            </a:extLst>
          </a:blip>
          <a:srcRect l="71481"/>
          <a:stretch>
            <a:fillRect/>
          </a:stretch>
        </p:blipFill>
        <p:spPr bwMode="auto">
          <a:xfrm>
            <a:off x="808038" y="5543550"/>
            <a:ext cx="2011362"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7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5943600"/>
            <a:ext cx="37687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quarter" idx="10"/>
          </p:nvPr>
        </p:nvSpPr>
        <p:spPr/>
        <p:txBody>
          <a:bodyPr/>
          <a:lstStyle/>
          <a:p>
            <a:pPr>
              <a:defRPr/>
            </a:pPr>
            <a:fld id="{9C34355F-0E34-4751-946D-5BA075CC03D0}"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D486369C-A754-48EB-9C3C-D274F7433EA9}" type="slidenum">
              <a:rPr lang="en-US" smtClean="0"/>
              <a:pPr>
                <a:defRPr/>
              </a:pPr>
              <a:t>58</a:t>
            </a:fld>
            <a:endParaRPr lang="en-US"/>
          </a:p>
        </p:txBody>
      </p:sp>
      <p:sp>
        <p:nvSpPr>
          <p:cNvPr id="32773" name="Rectangle 4"/>
          <p:cNvSpPr>
            <a:spLocks noChangeArrowheads="1"/>
          </p:cNvSpPr>
          <p:nvPr/>
        </p:nvSpPr>
        <p:spPr bwMode="auto">
          <a:xfrm>
            <a:off x="152400" y="1219200"/>
            <a:ext cx="4572000"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IN" sz="2800" dirty="0"/>
              <a:t>A cube of side </a:t>
            </a:r>
            <a:r>
              <a:rPr lang="en-IN" sz="3200" i="1" dirty="0">
                <a:solidFill>
                  <a:srgbClr val="FF0000"/>
                </a:solidFill>
                <a:latin typeface="+mj-lt"/>
              </a:rPr>
              <a:t>a</a:t>
            </a:r>
            <a:r>
              <a:rPr lang="en-IN" sz="2800" i="1" dirty="0"/>
              <a:t> </a:t>
            </a:r>
            <a:r>
              <a:rPr lang="en-IN" sz="2800" dirty="0"/>
              <a:t>is acted upon by a force </a:t>
            </a:r>
            <a:r>
              <a:rPr lang="en-IN" sz="2800" b="1" dirty="0">
                <a:solidFill>
                  <a:srgbClr val="FF0000"/>
                </a:solidFill>
              </a:rPr>
              <a:t>P</a:t>
            </a:r>
            <a:r>
              <a:rPr lang="en-IN" sz="2800" b="1" dirty="0"/>
              <a:t> </a:t>
            </a:r>
            <a:r>
              <a:rPr lang="en-IN" sz="2800" dirty="0"/>
              <a:t>as shown. Determine the moment of </a:t>
            </a:r>
            <a:r>
              <a:rPr lang="en-IN" sz="2800" b="1" dirty="0">
                <a:solidFill>
                  <a:srgbClr val="FF0000"/>
                </a:solidFill>
              </a:rPr>
              <a:t>P</a:t>
            </a:r>
            <a:r>
              <a:rPr lang="en-IN" sz="2800" b="1" dirty="0"/>
              <a:t> </a:t>
            </a:r>
            <a:r>
              <a:rPr lang="en-IN" sz="2800" dirty="0"/>
              <a:t>(</a:t>
            </a:r>
            <a:r>
              <a:rPr lang="en-IN" sz="2800" i="1" dirty="0"/>
              <a:t>a</a:t>
            </a:r>
            <a:r>
              <a:rPr lang="en-IN" sz="2800" dirty="0"/>
              <a:t>) about </a:t>
            </a:r>
            <a:r>
              <a:rPr lang="en-IN" sz="2800" i="1" dirty="0">
                <a:solidFill>
                  <a:srgbClr val="FF0000"/>
                </a:solidFill>
              </a:rPr>
              <a:t>A</a:t>
            </a:r>
            <a:r>
              <a:rPr lang="en-IN" sz="2800" dirty="0"/>
              <a:t>, (</a:t>
            </a:r>
            <a:r>
              <a:rPr lang="en-IN" sz="2800" i="1" dirty="0"/>
              <a:t>b</a:t>
            </a:r>
            <a:r>
              <a:rPr lang="en-IN" sz="2800" dirty="0"/>
              <a:t>) about the edge </a:t>
            </a:r>
            <a:r>
              <a:rPr lang="en-IN" sz="2800" i="1" dirty="0">
                <a:solidFill>
                  <a:srgbClr val="FF0000"/>
                </a:solidFill>
              </a:rPr>
              <a:t>AB</a:t>
            </a:r>
            <a:r>
              <a:rPr lang="en-IN" sz="2800" dirty="0"/>
              <a:t>, (</a:t>
            </a:r>
            <a:r>
              <a:rPr lang="en-IN" sz="2800" i="1" dirty="0"/>
              <a:t>c</a:t>
            </a:r>
            <a:r>
              <a:rPr lang="en-IN" sz="2800" dirty="0"/>
              <a:t>) about the diagonal </a:t>
            </a:r>
            <a:r>
              <a:rPr lang="en-IN" sz="2800" i="1" dirty="0">
                <a:solidFill>
                  <a:srgbClr val="FF0000"/>
                </a:solidFill>
              </a:rPr>
              <a:t>AG</a:t>
            </a:r>
            <a:r>
              <a:rPr lang="en-IN" sz="2800" i="1" dirty="0"/>
              <a:t> </a:t>
            </a:r>
            <a:r>
              <a:rPr lang="en-IN" sz="2800" dirty="0"/>
              <a:t>of the cube, (</a:t>
            </a:r>
            <a:r>
              <a:rPr lang="en-IN" sz="2800" i="1" dirty="0"/>
              <a:t>d</a:t>
            </a:r>
            <a:r>
              <a:rPr lang="en-IN" sz="2800" dirty="0"/>
              <a:t>) Using the result of </a:t>
            </a:r>
            <a:r>
              <a:rPr lang="en-IN" sz="2800" dirty="0">
                <a:solidFill>
                  <a:srgbClr val="FF0000"/>
                </a:solidFill>
              </a:rPr>
              <a:t>part </a:t>
            </a:r>
            <a:r>
              <a:rPr lang="en-IN" sz="2800" i="1" dirty="0">
                <a:solidFill>
                  <a:srgbClr val="FF0000"/>
                </a:solidFill>
              </a:rPr>
              <a:t>c</a:t>
            </a:r>
            <a:r>
              <a:rPr lang="en-IN" sz="2800" dirty="0"/>
              <a:t>, determine the perpendicular distance between </a:t>
            </a:r>
            <a:r>
              <a:rPr lang="en-IN" sz="2800" i="1" dirty="0">
                <a:solidFill>
                  <a:srgbClr val="FF0000"/>
                </a:solidFill>
              </a:rPr>
              <a:t>AG</a:t>
            </a:r>
            <a:r>
              <a:rPr lang="en-IN" sz="2800" i="1" dirty="0"/>
              <a:t> </a:t>
            </a:r>
            <a:r>
              <a:rPr lang="en-IN" sz="2800" dirty="0"/>
              <a:t>and </a:t>
            </a:r>
            <a:r>
              <a:rPr lang="en-IN" sz="2800" i="1" dirty="0">
                <a:solidFill>
                  <a:srgbClr val="FF0000"/>
                </a:solidFill>
              </a:rPr>
              <a:t>FC</a:t>
            </a:r>
            <a:r>
              <a:rPr lang="en-IN" sz="2800" i="1" dirty="0"/>
              <a:t>.</a:t>
            </a:r>
            <a:endParaRPr lang="en-IN" sz="2800" dirty="0"/>
          </a:p>
        </p:txBody>
      </p:sp>
      <p:sp>
        <p:nvSpPr>
          <p:cNvPr id="41988" name="Title 1"/>
          <p:cNvSpPr txBox="1">
            <a:spLocks/>
          </p:cNvSpPr>
          <p:nvPr/>
        </p:nvSpPr>
        <p:spPr bwMode="auto">
          <a:xfrm>
            <a:off x="152400" y="228600"/>
            <a:ext cx="2438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rPr>
              <a:t>Problem 9</a:t>
            </a:r>
          </a:p>
        </p:txBody>
      </p:sp>
      <p:pic>
        <p:nvPicPr>
          <p:cNvPr id="419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04800"/>
            <a:ext cx="3978275"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75" y="5170488"/>
            <a:ext cx="2909888"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484688"/>
            <a:ext cx="2471738"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75" y="3886200"/>
            <a:ext cx="39417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75" y="5791200"/>
            <a:ext cx="183515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quarter" idx="10"/>
          </p:nvPr>
        </p:nvSpPr>
        <p:spPr/>
        <p:txBody>
          <a:bodyPr/>
          <a:lstStyle/>
          <a:p>
            <a:pPr>
              <a:defRPr/>
            </a:pPr>
            <a:fld id="{BAEEB2C2-6DBA-4728-A8B9-2BA5E0CC6ACC}"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2"/>
          </p:nvPr>
        </p:nvSpPr>
        <p:spPr>
          <a:xfrm>
            <a:off x="457200" y="6356350"/>
            <a:ext cx="2133600" cy="365125"/>
          </a:xfrm>
        </p:spPr>
        <p:txBody>
          <a:bodyPr/>
          <a:lstStyle/>
          <a:p>
            <a:pPr algn="l">
              <a:defRPr/>
            </a:pPr>
            <a:r>
              <a:rPr lang="en-US"/>
              <a:t>3 - </a:t>
            </a:r>
            <a:fld id="{B2C54DC1-9D45-40F4-BDD5-91453E1254FC}" type="slidenum">
              <a:rPr lang="en-US"/>
              <a:pPr algn="l">
                <a:defRPr/>
              </a:pPr>
              <a:t>59</a:t>
            </a:fld>
            <a:endParaRPr lang="en-US"/>
          </a:p>
        </p:txBody>
      </p:sp>
      <p:grpSp>
        <p:nvGrpSpPr>
          <p:cNvPr id="43011" name="Group 1038"/>
          <p:cNvGrpSpPr>
            <a:grpSpLocks/>
          </p:cNvGrpSpPr>
          <p:nvPr/>
        </p:nvGrpSpPr>
        <p:grpSpPr bwMode="auto">
          <a:xfrm>
            <a:off x="603250" y="1077913"/>
            <a:ext cx="8239125" cy="2719387"/>
            <a:chOff x="380" y="679"/>
            <a:chExt cx="5190" cy="1713"/>
          </a:xfrm>
        </p:grpSpPr>
        <p:pic>
          <p:nvPicPr>
            <p:cNvPr id="43019" name="Picture 1028"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 y="679"/>
              <a:ext cx="1796" cy="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20" name="Text Box 1031"/>
            <p:cNvSpPr txBox="1">
              <a:spLocks noChangeArrowheads="1"/>
            </p:cNvSpPr>
            <p:nvPr/>
          </p:nvSpPr>
          <p:spPr bwMode="auto">
            <a:xfrm>
              <a:off x="2312" y="682"/>
              <a:ext cx="18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Moment of </a:t>
              </a:r>
              <a:r>
                <a:rPr lang="en-US" sz="2000" b="1" i="1">
                  <a:latin typeface="Times New Roman" pitchFamily="18" charset="0"/>
                </a:rPr>
                <a:t>P</a:t>
              </a:r>
              <a:r>
                <a:rPr lang="en-US" sz="2000">
                  <a:latin typeface="Times New Roman" pitchFamily="18" charset="0"/>
                </a:rPr>
                <a:t> about </a:t>
              </a:r>
              <a:r>
                <a:rPr lang="en-US" sz="2000" i="1">
                  <a:latin typeface="Times New Roman" pitchFamily="18" charset="0"/>
                </a:rPr>
                <a:t>A</a:t>
              </a:r>
              <a:r>
                <a:rPr lang="en-US" sz="2000">
                  <a:latin typeface="Times New Roman" pitchFamily="18" charset="0"/>
                </a:rPr>
                <a:t>,</a:t>
              </a:r>
            </a:p>
          </p:txBody>
        </p:sp>
        <p:graphicFrame>
          <p:nvGraphicFramePr>
            <p:cNvPr id="43021" name="Object 1032"/>
            <p:cNvGraphicFramePr>
              <a:graphicFrameLocks noChangeAspect="1"/>
            </p:cNvGraphicFramePr>
            <p:nvPr/>
          </p:nvGraphicFramePr>
          <p:xfrm>
            <a:off x="2587" y="975"/>
            <a:ext cx="2280" cy="1056"/>
          </p:xfrm>
          <a:graphic>
            <a:graphicData uri="http://schemas.openxmlformats.org/presentationml/2006/ole">
              <mc:AlternateContent xmlns:mc="http://schemas.openxmlformats.org/markup-compatibility/2006">
                <mc:Choice xmlns:v="urn:schemas-microsoft-com:vml" Requires="v">
                  <p:oleObj spid="_x0000_s15361" name="Equation" r:id="rId4" imgW="3619500" imgH="1676400" progId="Equation.3">
                    <p:embed/>
                  </p:oleObj>
                </mc:Choice>
                <mc:Fallback>
                  <p:oleObj name="Equation" r:id="rId4" imgW="3619500" imgH="1676400" progId="Equation.3">
                    <p:embed/>
                    <p:pic>
                      <p:nvPicPr>
                        <p:cNvPr id="43021" name="Object 10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 y="975"/>
                          <a:ext cx="2280" cy="1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2" name="Object 1034"/>
            <p:cNvGraphicFramePr>
              <a:graphicFrameLocks noChangeAspect="1"/>
            </p:cNvGraphicFramePr>
            <p:nvPr/>
          </p:nvGraphicFramePr>
          <p:xfrm>
            <a:off x="4034" y="2115"/>
            <a:ext cx="1536" cy="224"/>
          </p:xfrm>
          <a:graphic>
            <a:graphicData uri="http://schemas.openxmlformats.org/presentationml/2006/ole">
              <mc:AlternateContent xmlns:mc="http://schemas.openxmlformats.org/markup-compatibility/2006">
                <mc:Choice xmlns:v="urn:schemas-microsoft-com:vml" Requires="v">
                  <p:oleObj spid="_x0000_s15362" name="Equation" r:id="rId6" imgW="2438400" imgH="355600" progId="Equation.3">
                    <p:embed/>
                  </p:oleObj>
                </mc:Choice>
                <mc:Fallback>
                  <p:oleObj name="Equation" r:id="rId6" imgW="2438400" imgH="355600" progId="Equation.3">
                    <p:embed/>
                    <p:pic>
                      <p:nvPicPr>
                        <p:cNvPr id="43022" name="Object 10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4" y="2115"/>
                          <a:ext cx="1536" cy="2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143" name="Group 1039"/>
          <p:cNvGrpSpPr>
            <a:grpSpLocks/>
          </p:cNvGrpSpPr>
          <p:nvPr/>
        </p:nvGrpSpPr>
        <p:grpSpPr bwMode="auto">
          <a:xfrm>
            <a:off x="3670300" y="4132263"/>
            <a:ext cx="4130675" cy="1797050"/>
            <a:chOff x="2312" y="2603"/>
            <a:chExt cx="2602" cy="1132"/>
          </a:xfrm>
        </p:grpSpPr>
        <p:sp>
          <p:nvSpPr>
            <p:cNvPr id="43016" name="Text Box 1035"/>
            <p:cNvSpPr txBox="1">
              <a:spLocks noChangeArrowheads="1"/>
            </p:cNvSpPr>
            <p:nvPr/>
          </p:nvSpPr>
          <p:spPr bwMode="auto">
            <a:xfrm>
              <a:off x="2312" y="2603"/>
              <a:ext cx="20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Moment of </a:t>
              </a:r>
              <a:r>
                <a:rPr lang="en-US" sz="2000" b="1" i="1">
                  <a:latin typeface="Times New Roman" pitchFamily="18" charset="0"/>
                </a:rPr>
                <a:t>P</a:t>
              </a:r>
              <a:r>
                <a:rPr lang="en-US" sz="2000">
                  <a:latin typeface="Times New Roman" pitchFamily="18" charset="0"/>
                </a:rPr>
                <a:t> about </a:t>
              </a:r>
              <a:r>
                <a:rPr lang="en-US" sz="2000" i="1">
                  <a:latin typeface="Times New Roman" pitchFamily="18" charset="0"/>
                </a:rPr>
                <a:t>AB,</a:t>
              </a:r>
              <a:endParaRPr lang="en-US" sz="2000">
                <a:latin typeface="Times New Roman" pitchFamily="18" charset="0"/>
              </a:endParaRPr>
            </a:p>
          </p:txBody>
        </p:sp>
        <p:graphicFrame>
          <p:nvGraphicFramePr>
            <p:cNvPr id="43017" name="Object 1036"/>
            <p:cNvGraphicFramePr>
              <a:graphicFrameLocks noChangeAspect="1"/>
            </p:cNvGraphicFramePr>
            <p:nvPr/>
          </p:nvGraphicFramePr>
          <p:xfrm>
            <a:off x="2579" y="2908"/>
            <a:ext cx="1792" cy="480"/>
          </p:xfrm>
          <a:graphic>
            <a:graphicData uri="http://schemas.openxmlformats.org/presentationml/2006/ole">
              <mc:AlternateContent xmlns:mc="http://schemas.openxmlformats.org/markup-compatibility/2006">
                <mc:Choice xmlns:v="urn:schemas-microsoft-com:vml" Requires="v">
                  <p:oleObj spid="_x0000_s15363" name="Equation" r:id="rId8" imgW="2844800" imgH="762000" progId="Equation.3">
                    <p:embed/>
                  </p:oleObj>
                </mc:Choice>
                <mc:Fallback>
                  <p:oleObj name="Equation" r:id="rId8" imgW="2844800" imgH="762000" progId="Equation.3">
                    <p:embed/>
                    <p:pic>
                      <p:nvPicPr>
                        <p:cNvPr id="43017" name="Object 10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9" y="2908"/>
                          <a:ext cx="1792"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8" name="Object 1037"/>
            <p:cNvGraphicFramePr>
              <a:graphicFrameLocks noChangeAspect="1"/>
            </p:cNvGraphicFramePr>
            <p:nvPr/>
          </p:nvGraphicFramePr>
          <p:xfrm>
            <a:off x="4034" y="3519"/>
            <a:ext cx="880" cy="216"/>
          </p:xfrm>
          <a:graphic>
            <a:graphicData uri="http://schemas.openxmlformats.org/presentationml/2006/ole">
              <mc:AlternateContent xmlns:mc="http://schemas.openxmlformats.org/markup-compatibility/2006">
                <mc:Choice xmlns:v="urn:schemas-microsoft-com:vml" Requires="v">
                  <p:oleObj spid="_x0000_s15364" name="Equation" r:id="rId10" imgW="1396394" imgH="342751" progId="Equation.3">
                    <p:embed/>
                  </p:oleObj>
                </mc:Choice>
                <mc:Fallback>
                  <p:oleObj name="Equation" r:id="rId10" imgW="1396394" imgH="342751" progId="Equation.3">
                    <p:embed/>
                    <p:pic>
                      <p:nvPicPr>
                        <p:cNvPr id="43018" name="Object 10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4" y="3519"/>
                          <a:ext cx="880" cy="21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3013" name="Title 1"/>
          <p:cNvSpPr txBox="1">
            <a:spLocks/>
          </p:cNvSpPr>
          <p:nvPr/>
        </p:nvSpPr>
        <p:spPr bwMode="auto">
          <a:xfrm>
            <a:off x="152400" y="228600"/>
            <a:ext cx="2438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IN" sz="3200" b="1">
                <a:solidFill>
                  <a:srgbClr val="00B050"/>
                </a:solidFill>
              </a:rPr>
              <a:t>Solution</a:t>
            </a:r>
          </a:p>
        </p:txBody>
      </p:sp>
      <p:sp>
        <p:nvSpPr>
          <p:cNvPr id="3" name="Date Placeholder 2"/>
          <p:cNvSpPr>
            <a:spLocks noGrp="1"/>
          </p:cNvSpPr>
          <p:nvPr>
            <p:ph type="dt" sz="quarter" idx="10"/>
          </p:nvPr>
        </p:nvSpPr>
        <p:spPr/>
        <p:txBody>
          <a:bodyPr/>
          <a:lstStyle/>
          <a:p>
            <a:pPr>
              <a:defRPr/>
            </a:pPr>
            <a:fld id="{DC047E16-063C-46A6-BB42-7303B25E9186}"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04800" y="-228600"/>
            <a:ext cx="8229600" cy="1143000"/>
          </a:xfrm>
        </p:spPr>
        <p:txBody>
          <a:bodyPr/>
          <a:lstStyle/>
          <a:p>
            <a:pPr algn="l"/>
            <a:r>
              <a:rPr lang="en-US" sz="3200" b="1">
                <a:solidFill>
                  <a:srgbClr val="00B050"/>
                </a:solidFill>
                <a:latin typeface="Arial" charset="0"/>
                <a:cs typeface="Arial" charset="0"/>
              </a:rPr>
              <a:t>Moment of a force about a point</a:t>
            </a:r>
            <a:endParaRPr lang="en-IN" sz="3200" b="1">
              <a:solidFill>
                <a:srgbClr val="00B050"/>
              </a:solidFill>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C1B4703-4D24-4672-883F-F0B00C02FC5B}" type="slidenum">
              <a:rPr lang="en-US" smtClean="0"/>
              <a:pPr>
                <a:defRPr/>
              </a:pPr>
              <a:t>6</a:t>
            </a:fld>
            <a:endParaRPr lang="en-US"/>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75" y="609600"/>
            <a:ext cx="317182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475" y="3132138"/>
            <a:ext cx="149542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838200"/>
            <a:ext cx="2595563"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905000"/>
            <a:ext cx="40592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590800"/>
            <a:ext cx="608965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9" name="Rectangle 1"/>
          <p:cNvSpPr>
            <a:spLocks noChangeArrowheads="1"/>
          </p:cNvSpPr>
          <p:nvPr/>
        </p:nvSpPr>
        <p:spPr bwMode="auto">
          <a:xfrm>
            <a:off x="152400" y="5257800"/>
            <a:ext cx="8839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itchFamily="2" charset="2"/>
              <a:buChar char="§"/>
            </a:pPr>
            <a:r>
              <a:rPr lang="en-IN" sz="2400"/>
              <a:t>The magnitude of </a:t>
            </a:r>
            <a:r>
              <a:rPr lang="en-IN" sz="2400" b="1">
                <a:solidFill>
                  <a:srgbClr val="FF0000"/>
                </a:solidFill>
              </a:rPr>
              <a:t>M</a:t>
            </a:r>
            <a:r>
              <a:rPr lang="en-IN" sz="2400" i="1" baseline="-25000">
                <a:solidFill>
                  <a:srgbClr val="FF0000"/>
                </a:solidFill>
              </a:rPr>
              <a:t>O</a:t>
            </a:r>
            <a:r>
              <a:rPr lang="en-IN" sz="2400">
                <a:solidFill>
                  <a:srgbClr val="FF0000"/>
                </a:solidFill>
              </a:rPr>
              <a:t> </a:t>
            </a:r>
            <a:r>
              <a:rPr lang="en-IN" sz="2400"/>
              <a:t>measures the tendency of the force </a:t>
            </a:r>
            <a:r>
              <a:rPr lang="en-IN" sz="2400" b="1">
                <a:solidFill>
                  <a:srgbClr val="FF0000"/>
                </a:solidFill>
              </a:rPr>
              <a:t>F</a:t>
            </a:r>
            <a:r>
              <a:rPr lang="en-IN" sz="2400" b="1"/>
              <a:t> </a:t>
            </a:r>
            <a:r>
              <a:rPr lang="en-IN" sz="2400"/>
              <a:t>to make the rigid body rotate about a fixed axis directed along </a:t>
            </a:r>
            <a:r>
              <a:rPr lang="en-IN" sz="2400" b="1">
                <a:solidFill>
                  <a:srgbClr val="FF0000"/>
                </a:solidFill>
              </a:rPr>
              <a:t>M</a:t>
            </a:r>
            <a:r>
              <a:rPr lang="en-IN" sz="2400" i="1" baseline="-25000">
                <a:solidFill>
                  <a:srgbClr val="FF0000"/>
                </a:solidFill>
              </a:rPr>
              <a:t>O</a:t>
            </a:r>
          </a:p>
        </p:txBody>
      </p:sp>
      <p:sp>
        <p:nvSpPr>
          <p:cNvPr id="2" name="Date Placeholder 1"/>
          <p:cNvSpPr>
            <a:spLocks noGrp="1"/>
          </p:cNvSpPr>
          <p:nvPr>
            <p:ph type="dt" sz="quarter" idx="10"/>
          </p:nvPr>
        </p:nvSpPr>
        <p:spPr/>
        <p:txBody>
          <a:bodyPr/>
          <a:lstStyle/>
          <a:p>
            <a:pPr>
              <a:defRPr/>
            </a:pPr>
            <a:fld id="{A9D94951-A6E5-4DE4-80CB-C64F51EFE44C}"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2"/>
          </p:nvPr>
        </p:nvSpPr>
        <p:spPr>
          <a:xfrm>
            <a:off x="457200" y="6356350"/>
            <a:ext cx="2133600" cy="365125"/>
          </a:xfrm>
        </p:spPr>
        <p:txBody>
          <a:bodyPr/>
          <a:lstStyle/>
          <a:p>
            <a:pPr algn="l">
              <a:defRPr/>
            </a:pPr>
            <a:r>
              <a:rPr lang="en-US"/>
              <a:t>3 - </a:t>
            </a:r>
            <a:fld id="{B281C9E4-98BF-4EA9-B9C5-F67FFFA20001}" type="slidenum">
              <a:rPr lang="en-US"/>
              <a:pPr algn="l">
                <a:defRPr/>
              </a:pPr>
              <a:t>60</a:t>
            </a:fld>
            <a:endParaRPr lang="en-US"/>
          </a:p>
        </p:txBody>
      </p:sp>
      <p:pic>
        <p:nvPicPr>
          <p:cNvPr id="44035"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1143000"/>
            <a:ext cx="2938462" cy="277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6" name="Text Box 7"/>
          <p:cNvSpPr txBox="1">
            <a:spLocks noChangeArrowheads="1"/>
          </p:cNvSpPr>
          <p:nvPr/>
        </p:nvSpPr>
        <p:spPr bwMode="auto">
          <a:xfrm>
            <a:off x="3538538" y="1081088"/>
            <a:ext cx="4381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a:latin typeface="Times New Roman" pitchFamily="18" charset="0"/>
              </a:rPr>
              <a:t>Moment of </a:t>
            </a:r>
            <a:r>
              <a:rPr lang="en-US" sz="2000" b="1" i="1">
                <a:latin typeface="Times New Roman" pitchFamily="18" charset="0"/>
              </a:rPr>
              <a:t>P</a:t>
            </a:r>
            <a:r>
              <a:rPr lang="en-US" sz="2000">
                <a:latin typeface="Times New Roman" pitchFamily="18" charset="0"/>
              </a:rPr>
              <a:t> about the diagonal </a:t>
            </a:r>
            <a:r>
              <a:rPr lang="en-US" sz="2000" i="1">
                <a:latin typeface="Times New Roman" pitchFamily="18" charset="0"/>
              </a:rPr>
              <a:t>AG</a:t>
            </a:r>
            <a:r>
              <a:rPr lang="en-US" sz="2000">
                <a:latin typeface="Times New Roman" pitchFamily="18" charset="0"/>
              </a:rPr>
              <a:t>,</a:t>
            </a:r>
          </a:p>
        </p:txBody>
      </p:sp>
      <p:graphicFrame>
        <p:nvGraphicFramePr>
          <p:cNvPr id="44037" name="Object 8"/>
          <p:cNvGraphicFramePr>
            <a:graphicFrameLocks noChangeAspect="1"/>
          </p:cNvGraphicFramePr>
          <p:nvPr/>
        </p:nvGraphicFramePr>
        <p:xfrm>
          <a:off x="3975100" y="1573213"/>
          <a:ext cx="4330700" cy="3238500"/>
        </p:xfrm>
        <a:graphic>
          <a:graphicData uri="http://schemas.openxmlformats.org/presentationml/2006/ole">
            <mc:AlternateContent xmlns:mc="http://schemas.openxmlformats.org/markup-compatibility/2006">
              <mc:Choice xmlns:v="urn:schemas-microsoft-com:vml" Requires="v">
                <p:oleObj spid="_x0000_s16385" name="Equation" r:id="rId4" imgW="4330700" imgH="3238500" progId="Equation.3">
                  <p:embed/>
                </p:oleObj>
              </mc:Choice>
              <mc:Fallback>
                <p:oleObj name="Equation" r:id="rId4" imgW="4330700" imgH="3238500" progId="Equation.3">
                  <p:embed/>
                  <p:pic>
                    <p:nvPicPr>
                      <p:cNvPr id="44037"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100" y="1573213"/>
                        <a:ext cx="4330700" cy="323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8" name="Object 9"/>
          <p:cNvGraphicFramePr>
            <a:graphicFrameLocks noChangeAspect="1"/>
          </p:cNvGraphicFramePr>
          <p:nvPr/>
        </p:nvGraphicFramePr>
        <p:xfrm>
          <a:off x="7105650" y="5065713"/>
          <a:ext cx="1320800" cy="622300"/>
        </p:xfrm>
        <a:graphic>
          <a:graphicData uri="http://schemas.openxmlformats.org/presentationml/2006/ole">
            <mc:AlternateContent xmlns:mc="http://schemas.openxmlformats.org/markup-compatibility/2006">
              <mc:Choice xmlns:v="urn:schemas-microsoft-com:vml" Requires="v">
                <p:oleObj spid="_x0000_s16386" name="Equation" r:id="rId6" imgW="1320227" imgH="622030" progId="Equation.3">
                  <p:embed/>
                </p:oleObj>
              </mc:Choice>
              <mc:Fallback>
                <p:oleObj name="Equation" r:id="rId6" imgW="1320227" imgH="622030" progId="Equation.3">
                  <p:embed/>
                  <p:pic>
                    <p:nvPicPr>
                      <p:cNvPr id="44038"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5650" y="5065713"/>
                        <a:ext cx="1320800" cy="6223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Date Placeholder 2"/>
          <p:cNvSpPr>
            <a:spLocks noGrp="1"/>
          </p:cNvSpPr>
          <p:nvPr>
            <p:ph type="dt" sz="quarter" idx="10"/>
          </p:nvPr>
        </p:nvSpPr>
        <p:spPr/>
        <p:txBody>
          <a:bodyPr/>
          <a:lstStyle/>
          <a:p>
            <a:pPr>
              <a:defRPr/>
            </a:pPr>
            <a:fld id="{F5C1F44B-280F-4D77-B3FE-5366F8F5A2B7}"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2"/>
          </p:nvPr>
        </p:nvSpPr>
        <p:spPr>
          <a:xfrm>
            <a:off x="457200" y="6356350"/>
            <a:ext cx="2133600" cy="365125"/>
          </a:xfrm>
        </p:spPr>
        <p:txBody>
          <a:bodyPr/>
          <a:lstStyle/>
          <a:p>
            <a:pPr algn="l">
              <a:defRPr/>
            </a:pPr>
            <a:r>
              <a:rPr lang="en-US"/>
              <a:t>3 - </a:t>
            </a:r>
            <a:fld id="{A0F321E2-ADB2-4CF2-B7C7-99F63A3A41B0}" type="slidenum">
              <a:rPr lang="en-US"/>
              <a:pPr algn="l">
                <a:defRPr/>
              </a:pPr>
              <a:t>61</a:t>
            </a:fld>
            <a:endParaRPr lang="en-US"/>
          </a:p>
        </p:txBody>
      </p:sp>
      <p:pic>
        <p:nvPicPr>
          <p:cNvPr id="45059" name="Picture 6"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3" y="3954463"/>
            <a:ext cx="2160587"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7"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 y="1106488"/>
            <a:ext cx="3127375" cy="294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1" name="Text Box 8"/>
          <p:cNvSpPr txBox="1">
            <a:spLocks noChangeArrowheads="1"/>
          </p:cNvSpPr>
          <p:nvPr/>
        </p:nvSpPr>
        <p:spPr bwMode="auto">
          <a:xfrm>
            <a:off x="3621088" y="1127125"/>
            <a:ext cx="5213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FontTx/>
              <a:buChar char="•"/>
            </a:pPr>
            <a:r>
              <a:rPr lang="en-US" sz="2000" dirty="0">
                <a:latin typeface="Times New Roman" pitchFamily="18" charset="0"/>
              </a:rPr>
              <a:t>Perpendicular distance between </a:t>
            </a:r>
            <a:r>
              <a:rPr lang="en-US" sz="2000" i="1" dirty="0">
                <a:latin typeface="Times New Roman" pitchFamily="18" charset="0"/>
              </a:rPr>
              <a:t>AG</a:t>
            </a:r>
            <a:r>
              <a:rPr lang="en-US" sz="2000" dirty="0">
                <a:latin typeface="Times New Roman" pitchFamily="18" charset="0"/>
              </a:rPr>
              <a:t> and </a:t>
            </a:r>
            <a:r>
              <a:rPr lang="en-US" sz="2000" i="1" dirty="0">
                <a:latin typeface="Times New Roman" pitchFamily="18" charset="0"/>
              </a:rPr>
              <a:t>FC,</a:t>
            </a:r>
          </a:p>
        </p:txBody>
      </p:sp>
      <p:graphicFrame>
        <p:nvGraphicFramePr>
          <p:cNvPr id="45062" name="Object 9"/>
          <p:cNvGraphicFramePr>
            <a:graphicFrameLocks noChangeAspect="1"/>
          </p:cNvGraphicFramePr>
          <p:nvPr>
            <p:extLst>
              <p:ext uri="{D42A27DB-BD31-4B8C-83A1-F6EECF244321}">
                <p14:modId xmlns:p14="http://schemas.microsoft.com/office/powerpoint/2010/main" val="1146008598"/>
              </p:ext>
            </p:extLst>
          </p:nvPr>
        </p:nvGraphicFramePr>
        <p:xfrm>
          <a:off x="3944938" y="1662066"/>
          <a:ext cx="4914900" cy="965200"/>
        </p:xfrm>
        <a:graphic>
          <a:graphicData uri="http://schemas.openxmlformats.org/presentationml/2006/ole">
            <mc:AlternateContent xmlns:mc="http://schemas.openxmlformats.org/markup-compatibility/2006">
              <mc:Choice xmlns:v="urn:schemas-microsoft-com:vml" Requires="v">
                <p:oleObj spid="_x0000_s17409" name="Equation" r:id="rId5" imgW="4914900" imgH="965200" progId="Equation.3">
                  <p:embed/>
                </p:oleObj>
              </mc:Choice>
              <mc:Fallback>
                <p:oleObj name="Equation" r:id="rId5" imgW="4914900" imgH="965200" progId="Equation.3">
                  <p:embed/>
                  <p:pic>
                    <p:nvPicPr>
                      <p:cNvPr id="45062"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938" y="1662066"/>
                        <a:ext cx="49149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3" name="Text Box 10"/>
          <p:cNvSpPr txBox="1">
            <a:spLocks noChangeArrowheads="1"/>
          </p:cNvSpPr>
          <p:nvPr/>
        </p:nvSpPr>
        <p:spPr bwMode="auto">
          <a:xfrm>
            <a:off x="3859213" y="2755900"/>
            <a:ext cx="45958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a:t>Therefore, </a:t>
            </a:r>
            <a:r>
              <a:rPr lang="en-US" i="1"/>
              <a:t>P</a:t>
            </a:r>
            <a:r>
              <a:rPr lang="en-US"/>
              <a:t> is perpendicular to </a:t>
            </a:r>
            <a:r>
              <a:rPr lang="en-US" i="1"/>
              <a:t>AG</a:t>
            </a:r>
            <a:r>
              <a:rPr lang="en-US"/>
              <a:t>.</a:t>
            </a:r>
          </a:p>
        </p:txBody>
      </p:sp>
      <p:graphicFrame>
        <p:nvGraphicFramePr>
          <p:cNvPr id="45064" name="Object 11"/>
          <p:cNvGraphicFramePr>
            <a:graphicFrameLocks noChangeAspect="1"/>
          </p:cNvGraphicFramePr>
          <p:nvPr/>
        </p:nvGraphicFramePr>
        <p:xfrm>
          <a:off x="4049713" y="3306763"/>
          <a:ext cx="1778000" cy="622300"/>
        </p:xfrm>
        <a:graphic>
          <a:graphicData uri="http://schemas.openxmlformats.org/presentationml/2006/ole">
            <mc:AlternateContent xmlns:mc="http://schemas.openxmlformats.org/markup-compatibility/2006">
              <mc:Choice xmlns:v="urn:schemas-microsoft-com:vml" Requires="v">
                <p:oleObj spid="_x0000_s17410" name="Equation" r:id="rId7" imgW="1777229" imgH="622030" progId="Equation.3">
                  <p:embed/>
                </p:oleObj>
              </mc:Choice>
              <mc:Fallback>
                <p:oleObj name="Equation" r:id="rId7" imgW="1777229" imgH="622030" progId="Equation.3">
                  <p:embed/>
                  <p:pic>
                    <p:nvPicPr>
                      <p:cNvPr id="45064"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9713" y="3306763"/>
                        <a:ext cx="17780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5" name="Object 12"/>
          <p:cNvGraphicFramePr>
            <a:graphicFrameLocks noChangeAspect="1"/>
          </p:cNvGraphicFramePr>
          <p:nvPr/>
        </p:nvGraphicFramePr>
        <p:xfrm>
          <a:off x="6489700" y="3862388"/>
          <a:ext cx="787400" cy="622300"/>
        </p:xfrm>
        <a:graphic>
          <a:graphicData uri="http://schemas.openxmlformats.org/presentationml/2006/ole">
            <mc:AlternateContent xmlns:mc="http://schemas.openxmlformats.org/markup-compatibility/2006">
              <mc:Choice xmlns:v="urn:schemas-microsoft-com:vml" Requires="v">
                <p:oleObj spid="_x0000_s17411" name="Equation" r:id="rId9" imgW="787400" imgH="622300" progId="Equation.3">
                  <p:embed/>
                </p:oleObj>
              </mc:Choice>
              <mc:Fallback>
                <p:oleObj name="Equation" r:id="rId9" imgW="787400" imgH="622300" progId="Equation.3">
                  <p:embed/>
                  <p:pic>
                    <p:nvPicPr>
                      <p:cNvPr id="45065"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9700" y="3862388"/>
                        <a:ext cx="787400" cy="6223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Date Placeholder 2"/>
          <p:cNvSpPr>
            <a:spLocks noGrp="1"/>
          </p:cNvSpPr>
          <p:nvPr>
            <p:ph type="dt" sz="quarter" idx="10"/>
          </p:nvPr>
        </p:nvSpPr>
        <p:spPr/>
        <p:txBody>
          <a:bodyPr/>
          <a:lstStyle/>
          <a:p>
            <a:pPr>
              <a:defRPr/>
            </a:pPr>
            <a:fld id="{6D7AE908-4ACC-4664-BDF0-E0FDD817323D}" type="datetime1">
              <a:rPr lang="en-US"/>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62</a:t>
            </a:fld>
            <a:endParaRPr lang="en-US"/>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557280" y="827400"/>
              <a:ext cx="8627760" cy="5558400"/>
            </p14:xfrm>
          </p:contentPart>
        </mc:Choice>
        <mc:Fallback xmlns="">
          <p:pic>
            <p:nvPicPr>
              <p:cNvPr id="22" name="Ink 21"/>
              <p:cNvPicPr/>
              <p:nvPr/>
            </p:nvPicPr>
            <p:blipFill>
              <a:blip r:embed="rId3"/>
              <a:stretch>
                <a:fillRect/>
              </a:stretch>
            </p:blipFill>
            <p:spPr>
              <a:xfrm>
                <a:off x="545400" y="815520"/>
                <a:ext cx="8651520" cy="558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 name="Ink 36"/>
              <p14:cNvContentPartPr/>
              <p14:nvPr/>
            </p14:nvContentPartPr>
            <p14:xfrm>
              <a:off x="5181480" y="5528640"/>
              <a:ext cx="735120" cy="705960"/>
            </p14:xfrm>
          </p:contentPart>
        </mc:Choice>
        <mc:Fallback xmlns="">
          <p:pic>
            <p:nvPicPr>
              <p:cNvPr id="37" name="Ink 36"/>
              <p:cNvPicPr/>
              <p:nvPr/>
            </p:nvPicPr>
            <p:blipFill>
              <a:blip r:embed="rId5"/>
              <a:stretch>
                <a:fillRect/>
              </a:stretch>
            </p:blipFill>
            <p:spPr>
              <a:xfrm>
                <a:off x="5133240" y="5432520"/>
                <a:ext cx="831600" cy="89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8" name="Ink 37"/>
              <p14:cNvContentPartPr/>
              <p14:nvPr/>
            </p14:nvContentPartPr>
            <p14:xfrm>
              <a:off x="5385600" y="5839320"/>
              <a:ext cx="528480" cy="480600"/>
            </p14:xfrm>
          </p:contentPart>
        </mc:Choice>
        <mc:Fallback xmlns="">
          <p:pic>
            <p:nvPicPr>
              <p:cNvPr id="38" name="Ink 37"/>
              <p:cNvPicPr/>
              <p:nvPr/>
            </p:nvPicPr>
            <p:blipFill>
              <a:blip r:embed="rId7"/>
              <a:stretch>
                <a:fillRect/>
              </a:stretch>
            </p:blipFill>
            <p:spPr>
              <a:xfrm>
                <a:off x="5337720" y="5743200"/>
                <a:ext cx="624600" cy="67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p14:cNvContentPartPr/>
              <p14:nvPr/>
            </p14:nvContentPartPr>
            <p14:xfrm>
              <a:off x="823680" y="4075320"/>
              <a:ext cx="440280" cy="726840"/>
            </p14:xfrm>
          </p:contentPart>
        </mc:Choice>
        <mc:Fallback xmlns="">
          <p:pic>
            <p:nvPicPr>
              <p:cNvPr id="49" name="Ink 48"/>
              <p:cNvPicPr/>
              <p:nvPr/>
            </p:nvPicPr>
            <p:blipFill>
              <a:blip r:embed="rId9"/>
              <a:stretch>
                <a:fillRect/>
              </a:stretch>
            </p:blipFill>
            <p:spPr>
              <a:xfrm>
                <a:off x="811800" y="4063440"/>
                <a:ext cx="46404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0" name="Ink 69"/>
              <p14:cNvContentPartPr/>
              <p14:nvPr/>
            </p14:nvContentPartPr>
            <p14:xfrm>
              <a:off x="1550880" y="3511200"/>
              <a:ext cx="1165680" cy="585000"/>
            </p14:xfrm>
          </p:contentPart>
        </mc:Choice>
        <mc:Fallback xmlns="">
          <p:pic>
            <p:nvPicPr>
              <p:cNvPr id="70" name="Ink 69"/>
              <p:cNvPicPr/>
              <p:nvPr/>
            </p:nvPicPr>
            <p:blipFill>
              <a:blip r:embed="rId11"/>
              <a:stretch>
                <a:fillRect/>
              </a:stretch>
            </p:blipFill>
            <p:spPr>
              <a:xfrm>
                <a:off x="1539000" y="3499320"/>
                <a:ext cx="1189440" cy="608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4" name="Ink 83"/>
              <p14:cNvContentPartPr/>
              <p14:nvPr/>
            </p14:nvContentPartPr>
            <p14:xfrm>
              <a:off x="1154520" y="4210680"/>
              <a:ext cx="4014000" cy="1369440"/>
            </p14:xfrm>
          </p:contentPart>
        </mc:Choice>
        <mc:Fallback xmlns="">
          <p:pic>
            <p:nvPicPr>
              <p:cNvPr id="84" name="Ink 83"/>
              <p:cNvPicPr/>
              <p:nvPr/>
            </p:nvPicPr>
            <p:blipFill>
              <a:blip r:embed="rId13"/>
              <a:stretch>
                <a:fillRect/>
              </a:stretch>
            </p:blipFill>
            <p:spPr>
              <a:xfrm>
                <a:off x="1142640" y="4198800"/>
                <a:ext cx="4037760" cy="1393200"/>
              </a:xfrm>
              <a:prstGeom prst="rect">
                <a:avLst/>
              </a:prstGeom>
            </p:spPr>
          </p:pic>
        </mc:Fallback>
      </mc:AlternateContent>
    </p:spTree>
    <p:extLst>
      <p:ext uri="{BB962C8B-B14F-4D97-AF65-F5344CB8AC3E}">
        <p14:creationId xmlns:p14="http://schemas.microsoft.com/office/powerpoint/2010/main" val="2204528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63</a:t>
            </a:fld>
            <a:endParaRPr lang="en-US"/>
          </a:p>
        </p:txBody>
      </p:sp>
      <mc:AlternateContent xmlns:mc="http://schemas.openxmlformats.org/markup-compatibility/2006" xmlns:p14="http://schemas.microsoft.com/office/powerpoint/2010/main">
        <mc:Choice Requires="p14">
          <p:contentPart p14:bwMode="auto" r:id="rId2">
            <p14:nvContentPartPr>
              <p14:cNvPr id="208" name="Ink 207"/>
              <p14:cNvContentPartPr/>
              <p14:nvPr/>
            </p14:nvContentPartPr>
            <p14:xfrm>
              <a:off x="613080" y="1834320"/>
              <a:ext cx="3933360" cy="1144080"/>
            </p14:xfrm>
          </p:contentPart>
        </mc:Choice>
        <mc:Fallback xmlns="">
          <p:pic>
            <p:nvPicPr>
              <p:cNvPr id="208" name="Ink 207"/>
              <p:cNvPicPr/>
              <p:nvPr/>
            </p:nvPicPr>
            <p:blipFill>
              <a:blip r:embed="rId3"/>
              <a:stretch>
                <a:fillRect/>
              </a:stretch>
            </p:blipFill>
            <p:spPr>
              <a:xfrm>
                <a:off x="565200" y="1738200"/>
                <a:ext cx="4029480" cy="133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 name="Ink 208"/>
              <p14:cNvContentPartPr/>
              <p14:nvPr/>
            </p14:nvContentPartPr>
            <p14:xfrm>
              <a:off x="4346280" y="1680240"/>
              <a:ext cx="93240" cy="1197360"/>
            </p14:xfrm>
          </p:contentPart>
        </mc:Choice>
        <mc:Fallback xmlns="">
          <p:pic>
            <p:nvPicPr>
              <p:cNvPr id="209" name="Ink 208"/>
              <p:cNvPicPr/>
              <p:nvPr/>
            </p:nvPicPr>
            <p:blipFill>
              <a:blip r:embed="rId5"/>
              <a:stretch>
                <a:fillRect/>
              </a:stretch>
            </p:blipFill>
            <p:spPr>
              <a:xfrm>
                <a:off x="4298400" y="1584480"/>
                <a:ext cx="189000" cy="1388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0" name="Ink 209"/>
              <p14:cNvContentPartPr/>
              <p14:nvPr/>
            </p14:nvContentPartPr>
            <p14:xfrm>
              <a:off x="4166280" y="2473320"/>
              <a:ext cx="497520" cy="380880"/>
            </p14:xfrm>
          </p:contentPart>
        </mc:Choice>
        <mc:Fallback xmlns="">
          <p:pic>
            <p:nvPicPr>
              <p:cNvPr id="210" name="Ink 209"/>
              <p:cNvPicPr/>
              <p:nvPr/>
            </p:nvPicPr>
            <p:blipFill>
              <a:blip r:embed="rId7"/>
              <a:stretch>
                <a:fillRect/>
              </a:stretch>
            </p:blipFill>
            <p:spPr>
              <a:xfrm>
                <a:off x="4118040" y="2377200"/>
                <a:ext cx="594000" cy="572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1" name="Ink 210"/>
              <p14:cNvContentPartPr/>
              <p14:nvPr/>
            </p14:nvContentPartPr>
            <p14:xfrm>
              <a:off x="4707000" y="2954280"/>
              <a:ext cx="1941480" cy="67680"/>
            </p14:xfrm>
          </p:contentPart>
        </mc:Choice>
        <mc:Fallback xmlns="">
          <p:pic>
            <p:nvPicPr>
              <p:cNvPr id="211" name="Ink 210"/>
              <p:cNvPicPr/>
              <p:nvPr/>
            </p:nvPicPr>
            <p:blipFill>
              <a:blip r:embed="rId9"/>
              <a:stretch>
                <a:fillRect/>
              </a:stretch>
            </p:blipFill>
            <p:spPr>
              <a:xfrm>
                <a:off x="4659120" y="2858520"/>
                <a:ext cx="20376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2" name="Ink 211"/>
              <p14:cNvContentPartPr/>
              <p14:nvPr/>
            </p14:nvContentPartPr>
            <p14:xfrm>
              <a:off x="6177240" y="2715240"/>
              <a:ext cx="669600" cy="727560"/>
            </p14:xfrm>
          </p:contentPart>
        </mc:Choice>
        <mc:Fallback xmlns="">
          <p:pic>
            <p:nvPicPr>
              <p:cNvPr id="212" name="Ink 211"/>
              <p:cNvPicPr/>
              <p:nvPr/>
            </p:nvPicPr>
            <p:blipFill>
              <a:blip r:embed="rId11"/>
              <a:stretch>
                <a:fillRect/>
              </a:stretch>
            </p:blipFill>
            <p:spPr>
              <a:xfrm>
                <a:off x="6129360" y="2619480"/>
                <a:ext cx="765360" cy="919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3" name="Ink 212"/>
              <p14:cNvContentPartPr/>
              <p14:nvPr/>
            </p14:nvContentPartPr>
            <p14:xfrm>
              <a:off x="335880" y="2107560"/>
              <a:ext cx="403560" cy="487800"/>
            </p14:xfrm>
          </p:contentPart>
        </mc:Choice>
        <mc:Fallback xmlns="">
          <p:pic>
            <p:nvPicPr>
              <p:cNvPr id="213" name="Ink 212"/>
              <p:cNvPicPr/>
              <p:nvPr/>
            </p:nvPicPr>
            <p:blipFill>
              <a:blip r:embed="rId13"/>
              <a:stretch>
                <a:fillRect/>
              </a:stretch>
            </p:blipFill>
            <p:spPr>
              <a:xfrm>
                <a:off x="288000" y="2011440"/>
                <a:ext cx="499320" cy="680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4" name="Ink 213"/>
              <p14:cNvContentPartPr/>
              <p14:nvPr/>
            </p14:nvContentPartPr>
            <p14:xfrm>
              <a:off x="471960" y="2367120"/>
              <a:ext cx="275040" cy="146520"/>
            </p14:xfrm>
          </p:contentPart>
        </mc:Choice>
        <mc:Fallback xmlns="">
          <p:pic>
            <p:nvPicPr>
              <p:cNvPr id="214" name="Ink 213"/>
              <p:cNvPicPr/>
              <p:nvPr/>
            </p:nvPicPr>
            <p:blipFill>
              <a:blip r:embed="rId15"/>
              <a:stretch>
                <a:fillRect/>
              </a:stretch>
            </p:blipFill>
            <p:spPr>
              <a:xfrm>
                <a:off x="424080" y="2271000"/>
                <a:ext cx="370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5" name="Ink 214"/>
              <p14:cNvContentPartPr/>
              <p14:nvPr/>
            </p14:nvContentPartPr>
            <p14:xfrm>
              <a:off x="2116800" y="3090720"/>
              <a:ext cx="335160" cy="405000"/>
            </p14:xfrm>
          </p:contentPart>
        </mc:Choice>
        <mc:Fallback xmlns="">
          <p:pic>
            <p:nvPicPr>
              <p:cNvPr id="215" name="Ink 214"/>
              <p:cNvPicPr/>
              <p:nvPr/>
            </p:nvPicPr>
            <p:blipFill>
              <a:blip r:embed="rId17"/>
              <a:stretch>
                <a:fillRect/>
              </a:stretch>
            </p:blipFill>
            <p:spPr>
              <a:xfrm>
                <a:off x="2068560" y="2994600"/>
                <a:ext cx="431280" cy="596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6" name="Ink 215"/>
              <p14:cNvContentPartPr/>
              <p14:nvPr/>
            </p14:nvContentPartPr>
            <p14:xfrm>
              <a:off x="4356360" y="3272520"/>
              <a:ext cx="199440" cy="309240"/>
            </p14:xfrm>
          </p:contentPart>
        </mc:Choice>
        <mc:Fallback xmlns="">
          <p:pic>
            <p:nvPicPr>
              <p:cNvPr id="216" name="Ink 215"/>
              <p:cNvPicPr/>
              <p:nvPr/>
            </p:nvPicPr>
            <p:blipFill>
              <a:blip r:embed="rId19"/>
              <a:stretch>
                <a:fillRect/>
              </a:stretch>
            </p:blipFill>
            <p:spPr>
              <a:xfrm>
                <a:off x="4308480" y="3176760"/>
                <a:ext cx="29556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7" name="Ink 216"/>
              <p14:cNvContentPartPr/>
              <p14:nvPr/>
            </p14:nvContentPartPr>
            <p14:xfrm>
              <a:off x="4312440" y="3200520"/>
              <a:ext cx="572400" cy="703080"/>
            </p14:xfrm>
          </p:contentPart>
        </mc:Choice>
        <mc:Fallback xmlns="">
          <p:pic>
            <p:nvPicPr>
              <p:cNvPr id="217" name="Ink 216"/>
              <p:cNvPicPr/>
              <p:nvPr/>
            </p:nvPicPr>
            <p:blipFill>
              <a:blip r:embed="rId21"/>
              <a:stretch>
                <a:fillRect/>
              </a:stretch>
            </p:blipFill>
            <p:spPr>
              <a:xfrm>
                <a:off x="4264200" y="3104760"/>
                <a:ext cx="668520" cy="894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8" name="Ink 217"/>
              <p14:cNvContentPartPr/>
              <p14:nvPr/>
            </p14:nvContentPartPr>
            <p14:xfrm>
              <a:off x="4366440" y="1229520"/>
              <a:ext cx="360" cy="360"/>
            </p14:xfrm>
          </p:contentPart>
        </mc:Choice>
        <mc:Fallback xmlns="">
          <p:pic>
            <p:nvPicPr>
              <p:cNvPr id="218" name="Ink 217"/>
              <p:cNvPicPr/>
              <p:nvPr/>
            </p:nvPicPr>
            <p:blipFill>
              <a:blip r:embed="rId23"/>
              <a:stretch>
                <a:fillRect/>
              </a:stretch>
            </p:blipFill>
            <p:spPr>
              <a:xfrm>
                <a:off x="4318560" y="1133400"/>
                <a:ext cx="964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9" name="Ink 218"/>
              <p14:cNvContentPartPr/>
              <p14:nvPr/>
            </p14:nvContentPartPr>
            <p14:xfrm>
              <a:off x="4306680" y="1226640"/>
              <a:ext cx="351360" cy="579240"/>
            </p14:xfrm>
          </p:contentPart>
        </mc:Choice>
        <mc:Fallback xmlns="">
          <p:pic>
            <p:nvPicPr>
              <p:cNvPr id="219" name="Ink 218"/>
              <p:cNvPicPr/>
              <p:nvPr/>
            </p:nvPicPr>
            <p:blipFill>
              <a:blip r:embed="rId25"/>
              <a:stretch>
                <a:fillRect/>
              </a:stretch>
            </p:blipFill>
            <p:spPr>
              <a:xfrm>
                <a:off x="4258800" y="1130880"/>
                <a:ext cx="44712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0" name="Ink 219"/>
              <p14:cNvContentPartPr/>
              <p14:nvPr/>
            </p14:nvContentPartPr>
            <p14:xfrm>
              <a:off x="4571640" y="765120"/>
              <a:ext cx="564840" cy="691560"/>
            </p14:xfrm>
          </p:contentPart>
        </mc:Choice>
        <mc:Fallback xmlns="">
          <p:pic>
            <p:nvPicPr>
              <p:cNvPr id="220" name="Ink 219"/>
              <p:cNvPicPr/>
              <p:nvPr/>
            </p:nvPicPr>
            <p:blipFill>
              <a:blip r:embed="rId27"/>
              <a:stretch>
                <a:fillRect/>
              </a:stretch>
            </p:blipFill>
            <p:spPr>
              <a:xfrm>
                <a:off x="4523400" y="669000"/>
                <a:ext cx="66132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1" name="Ink 220"/>
              <p14:cNvContentPartPr/>
              <p14:nvPr/>
            </p14:nvContentPartPr>
            <p14:xfrm>
              <a:off x="5402160" y="841800"/>
              <a:ext cx="33480" cy="37080"/>
            </p14:xfrm>
          </p:contentPart>
        </mc:Choice>
        <mc:Fallback xmlns="">
          <p:pic>
            <p:nvPicPr>
              <p:cNvPr id="221" name="Ink 220"/>
              <p:cNvPicPr/>
              <p:nvPr/>
            </p:nvPicPr>
            <p:blipFill>
              <a:blip r:embed="rId29"/>
              <a:stretch>
                <a:fillRect/>
              </a:stretch>
            </p:blipFill>
            <p:spPr>
              <a:xfrm>
                <a:off x="5354280" y="745680"/>
                <a:ext cx="1292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2" name="Ink 221"/>
              <p14:cNvContentPartPr/>
              <p14:nvPr/>
            </p14:nvContentPartPr>
            <p14:xfrm>
              <a:off x="5721480" y="357960"/>
              <a:ext cx="307440" cy="646920"/>
            </p14:xfrm>
          </p:contentPart>
        </mc:Choice>
        <mc:Fallback xmlns="">
          <p:pic>
            <p:nvPicPr>
              <p:cNvPr id="222" name="Ink 221"/>
              <p:cNvPicPr/>
              <p:nvPr/>
            </p:nvPicPr>
            <p:blipFill>
              <a:blip r:embed="rId31"/>
              <a:stretch>
                <a:fillRect/>
              </a:stretch>
            </p:blipFill>
            <p:spPr>
              <a:xfrm>
                <a:off x="5673240" y="261840"/>
                <a:ext cx="403560" cy="838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3" name="Ink 222"/>
              <p14:cNvContentPartPr/>
              <p14:nvPr/>
            </p14:nvContentPartPr>
            <p14:xfrm>
              <a:off x="7088760" y="1932600"/>
              <a:ext cx="475200" cy="697320"/>
            </p14:xfrm>
          </p:contentPart>
        </mc:Choice>
        <mc:Fallback xmlns="">
          <p:pic>
            <p:nvPicPr>
              <p:cNvPr id="223" name="Ink 222"/>
              <p:cNvPicPr/>
              <p:nvPr/>
            </p:nvPicPr>
            <p:blipFill>
              <a:blip r:embed="rId33"/>
              <a:stretch>
                <a:fillRect/>
              </a:stretch>
            </p:blipFill>
            <p:spPr>
              <a:xfrm>
                <a:off x="7040520" y="1836840"/>
                <a:ext cx="571320"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4" name="Ink 223"/>
              <p14:cNvContentPartPr/>
              <p14:nvPr/>
            </p14:nvContentPartPr>
            <p14:xfrm>
              <a:off x="7396920" y="2150040"/>
              <a:ext cx="109800" cy="461160"/>
            </p14:xfrm>
          </p:contentPart>
        </mc:Choice>
        <mc:Fallback xmlns="">
          <p:pic>
            <p:nvPicPr>
              <p:cNvPr id="224" name="Ink 223"/>
              <p:cNvPicPr/>
              <p:nvPr/>
            </p:nvPicPr>
            <p:blipFill>
              <a:blip r:embed="rId35"/>
              <a:stretch>
                <a:fillRect/>
              </a:stretch>
            </p:blipFill>
            <p:spPr>
              <a:xfrm>
                <a:off x="7349040" y="2053920"/>
                <a:ext cx="205560" cy="65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5" name="Ink 224"/>
              <p14:cNvContentPartPr/>
              <p14:nvPr/>
            </p14:nvContentPartPr>
            <p14:xfrm>
              <a:off x="7795800" y="1719840"/>
              <a:ext cx="368640" cy="722520"/>
            </p14:xfrm>
          </p:contentPart>
        </mc:Choice>
        <mc:Fallback xmlns="">
          <p:pic>
            <p:nvPicPr>
              <p:cNvPr id="225" name="Ink 224"/>
              <p:cNvPicPr/>
              <p:nvPr/>
            </p:nvPicPr>
            <p:blipFill>
              <a:blip r:embed="rId37"/>
              <a:stretch>
                <a:fillRect/>
              </a:stretch>
            </p:blipFill>
            <p:spPr>
              <a:xfrm>
                <a:off x="7747920" y="1623720"/>
                <a:ext cx="464400" cy="914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6" name="Ink 225"/>
              <p14:cNvContentPartPr/>
              <p14:nvPr/>
            </p14:nvContentPartPr>
            <p14:xfrm>
              <a:off x="8404560" y="1906320"/>
              <a:ext cx="360" cy="360"/>
            </p14:xfrm>
          </p:contentPart>
        </mc:Choice>
        <mc:Fallback xmlns="">
          <p:pic>
            <p:nvPicPr>
              <p:cNvPr id="226" name="Ink 225"/>
              <p:cNvPicPr/>
              <p:nvPr/>
            </p:nvPicPr>
            <p:blipFill>
              <a:blip r:embed="rId39"/>
              <a:stretch>
                <a:fillRect/>
              </a:stretch>
            </p:blipFill>
            <p:spPr>
              <a:xfrm>
                <a:off x="8356680" y="1810200"/>
                <a:ext cx="961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4" name="Ink 233"/>
              <p14:cNvContentPartPr/>
              <p14:nvPr/>
            </p14:nvContentPartPr>
            <p14:xfrm>
              <a:off x="4928040" y="956640"/>
              <a:ext cx="286560" cy="261000"/>
            </p14:xfrm>
          </p:contentPart>
        </mc:Choice>
        <mc:Fallback xmlns="">
          <p:pic>
            <p:nvPicPr>
              <p:cNvPr id="234" name="Ink 233"/>
              <p:cNvPicPr/>
              <p:nvPr/>
            </p:nvPicPr>
            <p:blipFill>
              <a:blip r:embed="rId41"/>
              <a:stretch>
                <a:fillRect/>
              </a:stretch>
            </p:blipFill>
            <p:spPr>
              <a:xfrm>
                <a:off x="4916160" y="944760"/>
                <a:ext cx="3103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7" name="Ink 256"/>
              <p14:cNvContentPartPr/>
              <p14:nvPr/>
            </p14:nvContentPartPr>
            <p14:xfrm>
              <a:off x="498960" y="1263360"/>
              <a:ext cx="3846960" cy="2661120"/>
            </p14:xfrm>
          </p:contentPart>
        </mc:Choice>
        <mc:Fallback xmlns="">
          <p:pic>
            <p:nvPicPr>
              <p:cNvPr id="257" name="Ink 256"/>
              <p:cNvPicPr/>
              <p:nvPr/>
            </p:nvPicPr>
            <p:blipFill>
              <a:blip r:embed="rId43"/>
              <a:stretch>
                <a:fillRect/>
              </a:stretch>
            </p:blipFill>
            <p:spPr>
              <a:xfrm>
                <a:off x="487080" y="1251480"/>
                <a:ext cx="3870720" cy="2684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7" name="Ink 356"/>
              <p14:cNvContentPartPr/>
              <p14:nvPr/>
            </p14:nvContentPartPr>
            <p14:xfrm>
              <a:off x="459360" y="3054720"/>
              <a:ext cx="8658360" cy="3585960"/>
            </p14:xfrm>
          </p:contentPart>
        </mc:Choice>
        <mc:Fallback xmlns="">
          <p:pic>
            <p:nvPicPr>
              <p:cNvPr id="357" name="Ink 356"/>
              <p:cNvPicPr/>
              <p:nvPr/>
            </p:nvPicPr>
            <p:blipFill>
              <a:blip r:embed="rId45"/>
              <a:stretch>
                <a:fillRect/>
              </a:stretch>
            </p:blipFill>
            <p:spPr>
              <a:xfrm>
                <a:off x="447480" y="3042840"/>
                <a:ext cx="8682120" cy="3609720"/>
              </a:xfrm>
              <a:prstGeom prst="rect">
                <a:avLst/>
              </a:prstGeom>
            </p:spPr>
          </p:pic>
        </mc:Fallback>
      </mc:AlternateContent>
    </p:spTree>
    <p:extLst>
      <p:ext uri="{BB962C8B-B14F-4D97-AF65-F5344CB8AC3E}">
        <p14:creationId xmlns:p14="http://schemas.microsoft.com/office/powerpoint/2010/main" val="3694280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64</a:t>
            </a:fld>
            <a:endParaRPr lang="en-US"/>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647640" y="1544880"/>
              <a:ext cx="824760" cy="2700000"/>
            </p14:xfrm>
          </p:contentPart>
        </mc:Choice>
        <mc:Fallback xmlns="">
          <p:pic>
            <p:nvPicPr>
              <p:cNvPr id="12" name="Ink 11"/>
              <p:cNvPicPr/>
              <p:nvPr/>
            </p:nvPicPr>
            <p:blipFill>
              <a:blip r:embed="rId3"/>
              <a:stretch>
                <a:fillRect/>
              </a:stretch>
            </p:blipFill>
            <p:spPr>
              <a:xfrm>
                <a:off x="635760" y="1533000"/>
                <a:ext cx="848520" cy="2723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1" name="Ink 30"/>
              <p14:cNvContentPartPr/>
              <p14:nvPr/>
            </p14:nvContentPartPr>
            <p14:xfrm>
              <a:off x="600120" y="1118640"/>
              <a:ext cx="6677640" cy="5190480"/>
            </p14:xfrm>
          </p:contentPart>
        </mc:Choice>
        <mc:Fallback xmlns="">
          <p:pic>
            <p:nvPicPr>
              <p:cNvPr id="31" name="Ink 30"/>
              <p:cNvPicPr/>
              <p:nvPr/>
            </p:nvPicPr>
            <p:blipFill>
              <a:blip r:embed="rId5"/>
              <a:stretch>
                <a:fillRect/>
              </a:stretch>
            </p:blipFill>
            <p:spPr>
              <a:xfrm>
                <a:off x="588240" y="1106760"/>
                <a:ext cx="6701400" cy="521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p14:cNvContentPartPr/>
              <p14:nvPr/>
            </p14:nvContentPartPr>
            <p14:xfrm>
              <a:off x="2608200" y="3367920"/>
              <a:ext cx="406800" cy="2643840"/>
            </p14:xfrm>
          </p:contentPart>
        </mc:Choice>
        <mc:Fallback xmlns="">
          <p:pic>
            <p:nvPicPr>
              <p:cNvPr id="32" name="Ink 31"/>
              <p:cNvPicPr/>
              <p:nvPr/>
            </p:nvPicPr>
            <p:blipFill>
              <a:blip r:embed="rId7"/>
              <a:stretch>
                <a:fillRect/>
              </a:stretch>
            </p:blipFill>
            <p:spPr>
              <a:xfrm>
                <a:off x="2596320" y="3356040"/>
                <a:ext cx="430560" cy="2667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p14:cNvContentPartPr/>
              <p14:nvPr/>
            </p14:nvContentPartPr>
            <p14:xfrm>
              <a:off x="7238160" y="2260920"/>
              <a:ext cx="444960" cy="3082680"/>
            </p14:xfrm>
          </p:contentPart>
        </mc:Choice>
        <mc:Fallback xmlns="">
          <p:pic>
            <p:nvPicPr>
              <p:cNvPr id="33" name="Ink 32"/>
              <p:cNvPicPr/>
              <p:nvPr/>
            </p:nvPicPr>
            <p:blipFill>
              <a:blip r:embed="rId9"/>
              <a:stretch>
                <a:fillRect/>
              </a:stretch>
            </p:blipFill>
            <p:spPr>
              <a:xfrm>
                <a:off x="7226280" y="2249040"/>
                <a:ext cx="468720" cy="310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p14:cNvContentPartPr/>
              <p14:nvPr/>
            </p14:nvContentPartPr>
            <p14:xfrm>
              <a:off x="7751520" y="1252560"/>
              <a:ext cx="1346040" cy="2242800"/>
            </p14:xfrm>
          </p:contentPart>
        </mc:Choice>
        <mc:Fallback xmlns="">
          <p:pic>
            <p:nvPicPr>
              <p:cNvPr id="59" name="Ink 58"/>
              <p:cNvPicPr/>
              <p:nvPr/>
            </p:nvPicPr>
            <p:blipFill>
              <a:blip r:embed="rId11"/>
              <a:stretch>
                <a:fillRect/>
              </a:stretch>
            </p:blipFill>
            <p:spPr>
              <a:xfrm>
                <a:off x="7739640" y="1240680"/>
                <a:ext cx="1369800" cy="2266560"/>
              </a:xfrm>
              <a:prstGeom prst="rect">
                <a:avLst/>
              </a:prstGeom>
            </p:spPr>
          </p:pic>
        </mc:Fallback>
      </mc:AlternateContent>
    </p:spTree>
    <p:extLst>
      <p:ext uri="{BB962C8B-B14F-4D97-AF65-F5344CB8AC3E}">
        <p14:creationId xmlns:p14="http://schemas.microsoft.com/office/powerpoint/2010/main" val="2998281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65</a:t>
            </a:fld>
            <a:endParaRPr lang="en-US"/>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389520" y="285960"/>
              <a:ext cx="6982560" cy="3402000"/>
            </p14:xfrm>
          </p:contentPart>
        </mc:Choice>
        <mc:Fallback xmlns="">
          <p:pic>
            <p:nvPicPr>
              <p:cNvPr id="9" name="Ink 8"/>
              <p:cNvPicPr/>
              <p:nvPr/>
            </p:nvPicPr>
            <p:blipFill>
              <a:blip r:embed="rId3"/>
              <a:stretch>
                <a:fillRect/>
              </a:stretch>
            </p:blipFill>
            <p:spPr>
              <a:xfrm>
                <a:off x="377640" y="274080"/>
                <a:ext cx="7006320" cy="342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 name="Ink 27"/>
              <p14:cNvContentPartPr/>
              <p14:nvPr/>
            </p14:nvContentPartPr>
            <p14:xfrm>
              <a:off x="1971360" y="3698400"/>
              <a:ext cx="156600" cy="2542320"/>
            </p14:xfrm>
          </p:contentPart>
        </mc:Choice>
        <mc:Fallback xmlns="">
          <p:pic>
            <p:nvPicPr>
              <p:cNvPr id="28" name="Ink 27"/>
              <p:cNvPicPr/>
              <p:nvPr/>
            </p:nvPicPr>
            <p:blipFill>
              <a:blip r:embed="rId5"/>
              <a:stretch>
                <a:fillRect/>
              </a:stretch>
            </p:blipFill>
            <p:spPr>
              <a:xfrm>
                <a:off x="1959480" y="3686520"/>
                <a:ext cx="180360" cy="256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6696720" y="3240120"/>
              <a:ext cx="71640" cy="3043440"/>
            </p14:xfrm>
          </p:contentPart>
        </mc:Choice>
        <mc:Fallback xmlns="">
          <p:pic>
            <p:nvPicPr>
              <p:cNvPr id="29" name="Ink 28"/>
              <p:cNvPicPr/>
              <p:nvPr/>
            </p:nvPicPr>
            <p:blipFill>
              <a:blip r:embed="rId7"/>
              <a:stretch>
                <a:fillRect/>
              </a:stretch>
            </p:blipFill>
            <p:spPr>
              <a:xfrm>
                <a:off x="6684840" y="3228240"/>
                <a:ext cx="95400" cy="306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p14:cNvContentPartPr/>
              <p14:nvPr/>
            </p14:nvContentPartPr>
            <p14:xfrm>
              <a:off x="2328480" y="3118080"/>
              <a:ext cx="3744720" cy="3093480"/>
            </p14:xfrm>
          </p:contentPart>
        </mc:Choice>
        <mc:Fallback xmlns="">
          <p:pic>
            <p:nvPicPr>
              <p:cNvPr id="49" name="Ink 48"/>
              <p:cNvPicPr/>
              <p:nvPr/>
            </p:nvPicPr>
            <p:blipFill>
              <a:blip r:embed="rId9"/>
              <a:stretch>
                <a:fillRect/>
              </a:stretch>
            </p:blipFill>
            <p:spPr>
              <a:xfrm>
                <a:off x="2316600" y="3106200"/>
                <a:ext cx="3768480" cy="3117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p14:cNvContentPartPr/>
              <p14:nvPr/>
            </p14:nvContentPartPr>
            <p14:xfrm>
              <a:off x="6895080" y="3003600"/>
              <a:ext cx="2136240" cy="1759680"/>
            </p14:xfrm>
          </p:contentPart>
        </mc:Choice>
        <mc:Fallback xmlns="">
          <p:pic>
            <p:nvPicPr>
              <p:cNvPr id="59" name="Ink 58"/>
              <p:cNvPicPr/>
              <p:nvPr/>
            </p:nvPicPr>
            <p:blipFill>
              <a:blip r:embed="rId11"/>
              <a:stretch>
                <a:fillRect/>
              </a:stretch>
            </p:blipFill>
            <p:spPr>
              <a:xfrm>
                <a:off x="6883200" y="2991720"/>
                <a:ext cx="2160000" cy="1783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9" name="Ink 68"/>
              <p14:cNvContentPartPr/>
              <p14:nvPr/>
            </p14:nvContentPartPr>
            <p14:xfrm>
              <a:off x="7548120" y="4160640"/>
              <a:ext cx="1847880" cy="1010880"/>
            </p14:xfrm>
          </p:contentPart>
        </mc:Choice>
        <mc:Fallback xmlns="">
          <p:pic>
            <p:nvPicPr>
              <p:cNvPr id="69" name="Ink 68"/>
              <p:cNvPicPr/>
              <p:nvPr/>
            </p:nvPicPr>
            <p:blipFill>
              <a:blip r:embed="rId13"/>
              <a:stretch>
                <a:fillRect/>
              </a:stretch>
            </p:blipFill>
            <p:spPr>
              <a:xfrm>
                <a:off x="7536240" y="4148760"/>
                <a:ext cx="187164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0" name="Ink 79"/>
              <p14:cNvContentPartPr/>
              <p14:nvPr/>
            </p14:nvContentPartPr>
            <p14:xfrm>
              <a:off x="6479640" y="541920"/>
              <a:ext cx="2393280" cy="2055600"/>
            </p14:xfrm>
          </p:contentPart>
        </mc:Choice>
        <mc:Fallback xmlns="">
          <p:pic>
            <p:nvPicPr>
              <p:cNvPr id="80" name="Ink 79"/>
              <p:cNvPicPr/>
              <p:nvPr/>
            </p:nvPicPr>
            <p:blipFill>
              <a:blip r:embed="rId15"/>
              <a:stretch>
                <a:fillRect/>
              </a:stretch>
            </p:blipFill>
            <p:spPr>
              <a:xfrm>
                <a:off x="6467760" y="530040"/>
                <a:ext cx="2417040" cy="2079360"/>
              </a:xfrm>
              <a:prstGeom prst="rect">
                <a:avLst/>
              </a:prstGeom>
            </p:spPr>
          </p:pic>
        </mc:Fallback>
      </mc:AlternateContent>
    </p:spTree>
    <p:extLst>
      <p:ext uri="{BB962C8B-B14F-4D97-AF65-F5344CB8AC3E}">
        <p14:creationId xmlns:p14="http://schemas.microsoft.com/office/powerpoint/2010/main" val="1609806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66</a:t>
            </a:fld>
            <a:endParaRPr lang="en-US"/>
          </a:p>
        </p:txBody>
      </p:sp>
      <mc:AlternateContent xmlns:mc="http://schemas.openxmlformats.org/markup-compatibility/2006" xmlns:p14="http://schemas.microsoft.com/office/powerpoint/2010/main">
        <mc:Choice Requires="p14">
          <p:contentPart p14:bwMode="auto" r:id="rId2">
            <p14:nvContentPartPr>
              <p14:cNvPr id="47" name="Ink 46"/>
              <p14:cNvContentPartPr/>
              <p14:nvPr/>
            </p14:nvContentPartPr>
            <p14:xfrm>
              <a:off x="1315800" y="3041400"/>
              <a:ext cx="5527080" cy="174600"/>
            </p14:xfrm>
          </p:contentPart>
        </mc:Choice>
        <mc:Fallback xmlns="">
          <p:pic>
            <p:nvPicPr>
              <p:cNvPr id="47" name="Ink 46"/>
              <p:cNvPicPr/>
              <p:nvPr/>
            </p:nvPicPr>
            <p:blipFill>
              <a:blip r:embed="rId3"/>
              <a:stretch>
                <a:fillRect/>
              </a:stretch>
            </p:blipFill>
            <p:spPr>
              <a:xfrm>
                <a:off x="1267920" y="2945280"/>
                <a:ext cx="56232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8" name="Ink 127"/>
              <p14:cNvContentPartPr/>
              <p14:nvPr/>
            </p14:nvContentPartPr>
            <p14:xfrm>
              <a:off x="5131440" y="2687160"/>
              <a:ext cx="370440" cy="528120"/>
            </p14:xfrm>
          </p:contentPart>
        </mc:Choice>
        <mc:Fallback xmlns="">
          <p:pic>
            <p:nvPicPr>
              <p:cNvPr id="128" name="Ink 127"/>
              <p:cNvPicPr/>
              <p:nvPr/>
            </p:nvPicPr>
            <p:blipFill>
              <a:blip r:embed="rId5"/>
              <a:stretch>
                <a:fillRect/>
              </a:stretch>
            </p:blipFill>
            <p:spPr>
              <a:xfrm>
                <a:off x="5083560" y="2591400"/>
                <a:ext cx="46656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9" name="Ink 128"/>
              <p14:cNvContentPartPr/>
              <p14:nvPr/>
            </p14:nvContentPartPr>
            <p14:xfrm>
              <a:off x="1268640" y="2931600"/>
              <a:ext cx="5221800" cy="217080"/>
            </p14:xfrm>
          </p:contentPart>
        </mc:Choice>
        <mc:Fallback xmlns="">
          <p:pic>
            <p:nvPicPr>
              <p:cNvPr id="129" name="Ink 128"/>
              <p:cNvPicPr/>
              <p:nvPr/>
            </p:nvPicPr>
            <p:blipFill>
              <a:blip r:embed="rId7"/>
              <a:stretch>
                <a:fillRect/>
              </a:stretch>
            </p:blipFill>
            <p:spPr>
              <a:xfrm>
                <a:off x="1256760" y="2919720"/>
                <a:ext cx="52455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0" name="Ink 129"/>
              <p14:cNvContentPartPr/>
              <p14:nvPr/>
            </p14:nvContentPartPr>
            <p14:xfrm>
              <a:off x="485280" y="1868520"/>
              <a:ext cx="254160" cy="1681920"/>
            </p14:xfrm>
          </p:contentPart>
        </mc:Choice>
        <mc:Fallback xmlns="">
          <p:pic>
            <p:nvPicPr>
              <p:cNvPr id="130" name="Ink 129"/>
              <p:cNvPicPr/>
              <p:nvPr/>
            </p:nvPicPr>
            <p:blipFill>
              <a:blip r:embed="rId9"/>
              <a:stretch>
                <a:fillRect/>
              </a:stretch>
            </p:blipFill>
            <p:spPr>
              <a:xfrm>
                <a:off x="437400" y="1772400"/>
                <a:ext cx="349920" cy="1873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1" name="Ink 130"/>
              <p14:cNvContentPartPr/>
              <p14:nvPr/>
            </p14:nvContentPartPr>
            <p14:xfrm>
              <a:off x="218520" y="1523640"/>
              <a:ext cx="618120" cy="383400"/>
            </p14:xfrm>
          </p:contentPart>
        </mc:Choice>
        <mc:Fallback xmlns="">
          <p:pic>
            <p:nvPicPr>
              <p:cNvPr id="131" name="Ink 130"/>
              <p:cNvPicPr/>
              <p:nvPr/>
            </p:nvPicPr>
            <p:blipFill>
              <a:blip r:embed="rId11"/>
              <a:stretch>
                <a:fillRect/>
              </a:stretch>
            </p:blipFill>
            <p:spPr>
              <a:xfrm>
                <a:off x="170280" y="1427520"/>
                <a:ext cx="71460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1" name="Ink 180"/>
              <p14:cNvContentPartPr/>
              <p14:nvPr/>
            </p14:nvContentPartPr>
            <p14:xfrm>
              <a:off x="1052640" y="1900200"/>
              <a:ext cx="5442480" cy="1965600"/>
            </p14:xfrm>
          </p:contentPart>
        </mc:Choice>
        <mc:Fallback xmlns="">
          <p:pic>
            <p:nvPicPr>
              <p:cNvPr id="181" name="Ink 180"/>
              <p:cNvPicPr/>
              <p:nvPr/>
            </p:nvPicPr>
            <p:blipFill>
              <a:blip r:embed="rId13"/>
              <a:stretch>
                <a:fillRect/>
              </a:stretch>
            </p:blipFill>
            <p:spPr>
              <a:xfrm>
                <a:off x="1040760" y="1888320"/>
                <a:ext cx="5466240" cy="1989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1" name="Ink 200"/>
              <p14:cNvContentPartPr/>
              <p14:nvPr/>
            </p14:nvContentPartPr>
            <p14:xfrm>
              <a:off x="6229800" y="2355600"/>
              <a:ext cx="712800" cy="1118880"/>
            </p14:xfrm>
          </p:contentPart>
        </mc:Choice>
        <mc:Fallback xmlns="">
          <p:pic>
            <p:nvPicPr>
              <p:cNvPr id="201" name="Ink 200"/>
              <p:cNvPicPr/>
              <p:nvPr/>
            </p:nvPicPr>
            <p:blipFill>
              <a:blip r:embed="rId15"/>
              <a:stretch>
                <a:fillRect/>
              </a:stretch>
            </p:blipFill>
            <p:spPr>
              <a:xfrm>
                <a:off x="6181560" y="2259840"/>
                <a:ext cx="808920" cy="131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2" name="Ink 201"/>
              <p14:cNvContentPartPr/>
              <p14:nvPr/>
            </p14:nvContentPartPr>
            <p14:xfrm>
              <a:off x="6292080" y="2404920"/>
              <a:ext cx="737640" cy="865800"/>
            </p14:xfrm>
          </p:contentPart>
        </mc:Choice>
        <mc:Fallback xmlns="">
          <p:pic>
            <p:nvPicPr>
              <p:cNvPr id="202" name="Ink 201"/>
              <p:cNvPicPr/>
              <p:nvPr/>
            </p:nvPicPr>
            <p:blipFill>
              <a:blip r:embed="rId17"/>
              <a:stretch>
                <a:fillRect/>
              </a:stretch>
            </p:blipFill>
            <p:spPr>
              <a:xfrm>
                <a:off x="6243840" y="2308800"/>
                <a:ext cx="834120" cy="105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3" name="Ink 202"/>
              <p14:cNvContentPartPr/>
              <p14:nvPr/>
            </p14:nvContentPartPr>
            <p14:xfrm>
              <a:off x="6403320" y="2508600"/>
              <a:ext cx="518400" cy="813960"/>
            </p14:xfrm>
          </p:contentPart>
        </mc:Choice>
        <mc:Fallback xmlns="">
          <p:pic>
            <p:nvPicPr>
              <p:cNvPr id="203" name="Ink 202"/>
              <p:cNvPicPr/>
              <p:nvPr/>
            </p:nvPicPr>
            <p:blipFill>
              <a:blip r:embed="rId19"/>
              <a:stretch>
                <a:fillRect/>
              </a:stretch>
            </p:blipFill>
            <p:spPr>
              <a:xfrm>
                <a:off x="6355440" y="2412480"/>
                <a:ext cx="614520" cy="1005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5" name="Ink 204"/>
              <p14:cNvContentPartPr/>
              <p14:nvPr/>
            </p14:nvContentPartPr>
            <p14:xfrm>
              <a:off x="2952360" y="1078320"/>
              <a:ext cx="1029600" cy="2008440"/>
            </p14:xfrm>
          </p:contentPart>
        </mc:Choice>
        <mc:Fallback xmlns="">
          <p:pic>
            <p:nvPicPr>
              <p:cNvPr id="205" name="Ink 204"/>
              <p:cNvPicPr/>
              <p:nvPr/>
            </p:nvPicPr>
            <p:blipFill>
              <a:blip r:embed="rId21"/>
              <a:stretch>
                <a:fillRect/>
              </a:stretch>
            </p:blipFill>
            <p:spPr>
              <a:xfrm>
                <a:off x="2940480" y="1066440"/>
                <a:ext cx="1053360" cy="2032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7" name="Ink 216"/>
              <p14:cNvContentPartPr/>
              <p14:nvPr/>
            </p14:nvContentPartPr>
            <p14:xfrm>
              <a:off x="1800000" y="3145080"/>
              <a:ext cx="3207240" cy="730080"/>
            </p14:xfrm>
          </p:contentPart>
        </mc:Choice>
        <mc:Fallback xmlns="">
          <p:pic>
            <p:nvPicPr>
              <p:cNvPr id="217" name="Ink 216"/>
              <p:cNvPicPr/>
              <p:nvPr/>
            </p:nvPicPr>
            <p:blipFill>
              <a:blip r:embed="rId23"/>
              <a:stretch>
                <a:fillRect/>
              </a:stretch>
            </p:blipFill>
            <p:spPr>
              <a:xfrm>
                <a:off x="1788120" y="3133200"/>
                <a:ext cx="323100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6" name="Ink 225"/>
              <p14:cNvContentPartPr/>
              <p14:nvPr/>
            </p14:nvContentPartPr>
            <p14:xfrm>
              <a:off x="878760" y="706440"/>
              <a:ext cx="1719360" cy="2377800"/>
            </p14:xfrm>
          </p:contentPart>
        </mc:Choice>
        <mc:Fallback xmlns="">
          <p:pic>
            <p:nvPicPr>
              <p:cNvPr id="226" name="Ink 225"/>
              <p:cNvPicPr/>
              <p:nvPr/>
            </p:nvPicPr>
            <p:blipFill>
              <a:blip r:embed="rId25"/>
              <a:stretch>
                <a:fillRect/>
              </a:stretch>
            </p:blipFill>
            <p:spPr>
              <a:xfrm>
                <a:off x="866880" y="694560"/>
                <a:ext cx="1743120" cy="2401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1" name="Ink 260"/>
              <p14:cNvContentPartPr/>
              <p14:nvPr/>
            </p14:nvContentPartPr>
            <p14:xfrm>
              <a:off x="6984000" y="6150360"/>
              <a:ext cx="358560" cy="209880"/>
            </p14:xfrm>
          </p:contentPart>
        </mc:Choice>
        <mc:Fallback xmlns="">
          <p:pic>
            <p:nvPicPr>
              <p:cNvPr id="261" name="Ink 260"/>
              <p:cNvPicPr/>
              <p:nvPr/>
            </p:nvPicPr>
            <p:blipFill>
              <a:blip r:embed="rId27"/>
              <a:stretch>
                <a:fillRect/>
              </a:stretch>
            </p:blipFill>
            <p:spPr>
              <a:xfrm>
                <a:off x="6972120" y="6138480"/>
                <a:ext cx="382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6" name="Ink 265"/>
              <p14:cNvContentPartPr/>
              <p14:nvPr/>
            </p14:nvContentPartPr>
            <p14:xfrm>
              <a:off x="4853160" y="1066440"/>
              <a:ext cx="1319400" cy="1781280"/>
            </p14:xfrm>
          </p:contentPart>
        </mc:Choice>
        <mc:Fallback xmlns="">
          <p:pic>
            <p:nvPicPr>
              <p:cNvPr id="266" name="Ink 265"/>
              <p:cNvPicPr/>
              <p:nvPr/>
            </p:nvPicPr>
            <p:blipFill>
              <a:blip r:embed="rId29"/>
              <a:stretch>
                <a:fillRect/>
              </a:stretch>
            </p:blipFill>
            <p:spPr>
              <a:xfrm>
                <a:off x="4841280" y="1054560"/>
                <a:ext cx="1343160" cy="1805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7" name="Ink 266"/>
              <p14:cNvContentPartPr/>
              <p14:nvPr/>
            </p14:nvContentPartPr>
            <p14:xfrm>
              <a:off x="304560" y="4329840"/>
              <a:ext cx="1433520" cy="716040"/>
            </p14:xfrm>
          </p:contentPart>
        </mc:Choice>
        <mc:Fallback xmlns="">
          <p:pic>
            <p:nvPicPr>
              <p:cNvPr id="267" name="Ink 266"/>
              <p:cNvPicPr/>
              <p:nvPr/>
            </p:nvPicPr>
            <p:blipFill>
              <a:blip r:embed="rId31"/>
              <a:stretch>
                <a:fillRect/>
              </a:stretch>
            </p:blipFill>
            <p:spPr>
              <a:xfrm>
                <a:off x="292680" y="4317960"/>
                <a:ext cx="145728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1" name="Ink 270"/>
              <p14:cNvContentPartPr/>
              <p14:nvPr/>
            </p14:nvContentPartPr>
            <p14:xfrm>
              <a:off x="3206520" y="1029720"/>
              <a:ext cx="5896080" cy="5253840"/>
            </p14:xfrm>
          </p:contentPart>
        </mc:Choice>
        <mc:Fallback xmlns="">
          <p:pic>
            <p:nvPicPr>
              <p:cNvPr id="271" name="Ink 270"/>
              <p:cNvPicPr/>
              <p:nvPr/>
            </p:nvPicPr>
            <p:blipFill>
              <a:blip r:embed="rId33"/>
              <a:stretch>
                <a:fillRect/>
              </a:stretch>
            </p:blipFill>
            <p:spPr>
              <a:xfrm>
                <a:off x="3194640" y="1017840"/>
                <a:ext cx="5919840" cy="527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2" name="Ink 271"/>
              <p14:cNvContentPartPr/>
              <p14:nvPr/>
            </p14:nvContentPartPr>
            <p14:xfrm>
              <a:off x="660240" y="2690040"/>
              <a:ext cx="5878080" cy="3444840"/>
            </p14:xfrm>
          </p:contentPart>
        </mc:Choice>
        <mc:Fallback xmlns="">
          <p:pic>
            <p:nvPicPr>
              <p:cNvPr id="272" name="Ink 271"/>
              <p:cNvPicPr/>
              <p:nvPr/>
            </p:nvPicPr>
            <p:blipFill>
              <a:blip r:embed="rId35"/>
              <a:stretch>
                <a:fillRect/>
              </a:stretch>
            </p:blipFill>
            <p:spPr>
              <a:xfrm>
                <a:off x="648360" y="2678160"/>
                <a:ext cx="5901840" cy="3468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3" name="Ink 272"/>
              <p14:cNvContentPartPr/>
              <p14:nvPr/>
            </p14:nvContentPartPr>
            <p14:xfrm>
              <a:off x="6754680" y="4141200"/>
              <a:ext cx="2316960" cy="2422800"/>
            </p14:xfrm>
          </p:contentPart>
        </mc:Choice>
        <mc:Fallback xmlns="">
          <p:pic>
            <p:nvPicPr>
              <p:cNvPr id="273" name="Ink 272"/>
              <p:cNvPicPr/>
              <p:nvPr/>
            </p:nvPicPr>
            <p:blipFill>
              <a:blip r:embed="rId37"/>
              <a:stretch>
                <a:fillRect/>
              </a:stretch>
            </p:blipFill>
            <p:spPr>
              <a:xfrm>
                <a:off x="6742800" y="4129320"/>
                <a:ext cx="2340720" cy="2446560"/>
              </a:xfrm>
              <a:prstGeom prst="rect">
                <a:avLst/>
              </a:prstGeom>
            </p:spPr>
          </p:pic>
        </mc:Fallback>
      </mc:AlternateContent>
    </p:spTree>
    <p:extLst>
      <p:ext uri="{BB962C8B-B14F-4D97-AF65-F5344CB8AC3E}">
        <p14:creationId xmlns:p14="http://schemas.microsoft.com/office/powerpoint/2010/main" val="116914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67</a:t>
            </a:fld>
            <a:endParaRPr lang="en-US"/>
          </a:p>
        </p:txBody>
      </p:sp>
      <mc:AlternateContent xmlns:mc="http://schemas.openxmlformats.org/markup-compatibility/2006" xmlns:p14="http://schemas.microsoft.com/office/powerpoint/2010/main">
        <mc:Choice Requires="p14">
          <p:contentPart p14:bwMode="auto" r:id="rId2">
            <p14:nvContentPartPr>
              <p14:cNvPr id="14" name="Ink 13"/>
              <p14:cNvContentPartPr/>
              <p14:nvPr/>
            </p14:nvContentPartPr>
            <p14:xfrm>
              <a:off x="1167120" y="4630080"/>
              <a:ext cx="5905080" cy="164160"/>
            </p14:xfrm>
          </p:contentPart>
        </mc:Choice>
        <mc:Fallback xmlns="">
          <p:pic>
            <p:nvPicPr>
              <p:cNvPr id="14" name="Ink 13"/>
              <p:cNvPicPr/>
              <p:nvPr/>
            </p:nvPicPr>
            <p:blipFill>
              <a:blip r:embed="rId3"/>
              <a:stretch>
                <a:fillRect/>
              </a:stretch>
            </p:blipFill>
            <p:spPr>
              <a:xfrm>
                <a:off x="1155240" y="4618200"/>
                <a:ext cx="5928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1" name="Ink 50"/>
              <p14:cNvContentPartPr/>
              <p14:nvPr/>
            </p14:nvContentPartPr>
            <p14:xfrm>
              <a:off x="1276560" y="4578600"/>
              <a:ext cx="6055920" cy="229320"/>
            </p14:xfrm>
          </p:contentPart>
        </mc:Choice>
        <mc:Fallback xmlns="">
          <p:pic>
            <p:nvPicPr>
              <p:cNvPr id="51" name="Ink 50"/>
              <p:cNvPicPr/>
              <p:nvPr/>
            </p:nvPicPr>
            <p:blipFill>
              <a:blip r:embed="rId5"/>
              <a:stretch>
                <a:fillRect/>
              </a:stretch>
            </p:blipFill>
            <p:spPr>
              <a:xfrm>
                <a:off x="1264680" y="4566720"/>
                <a:ext cx="6079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4" name="Ink 163"/>
              <p14:cNvContentPartPr/>
              <p14:nvPr/>
            </p14:nvContentPartPr>
            <p14:xfrm>
              <a:off x="1548360" y="3158400"/>
              <a:ext cx="3772080" cy="1612440"/>
            </p14:xfrm>
          </p:contentPart>
        </mc:Choice>
        <mc:Fallback xmlns="">
          <p:pic>
            <p:nvPicPr>
              <p:cNvPr id="164" name="Ink 163"/>
              <p:cNvPicPr/>
              <p:nvPr/>
            </p:nvPicPr>
            <p:blipFill>
              <a:blip r:embed="rId7"/>
              <a:stretch>
                <a:fillRect/>
              </a:stretch>
            </p:blipFill>
            <p:spPr>
              <a:xfrm>
                <a:off x="1536480" y="3146520"/>
                <a:ext cx="3795840" cy="163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8" name="Ink 177"/>
              <p14:cNvContentPartPr/>
              <p14:nvPr/>
            </p14:nvContentPartPr>
            <p14:xfrm>
              <a:off x="1209240" y="4598040"/>
              <a:ext cx="4044600" cy="274680"/>
            </p14:xfrm>
          </p:contentPart>
        </mc:Choice>
        <mc:Fallback xmlns="">
          <p:pic>
            <p:nvPicPr>
              <p:cNvPr id="178" name="Ink 177"/>
              <p:cNvPicPr/>
              <p:nvPr/>
            </p:nvPicPr>
            <p:blipFill>
              <a:blip r:embed="rId9"/>
              <a:stretch>
                <a:fillRect/>
              </a:stretch>
            </p:blipFill>
            <p:spPr>
              <a:xfrm>
                <a:off x="1197360" y="4586160"/>
                <a:ext cx="4068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8" name="Ink 197"/>
              <p14:cNvContentPartPr/>
              <p14:nvPr/>
            </p14:nvContentPartPr>
            <p14:xfrm>
              <a:off x="5578560" y="1125840"/>
              <a:ext cx="452880" cy="204120"/>
            </p14:xfrm>
          </p:contentPart>
        </mc:Choice>
        <mc:Fallback xmlns="">
          <p:pic>
            <p:nvPicPr>
              <p:cNvPr id="198" name="Ink 197"/>
              <p:cNvPicPr/>
              <p:nvPr/>
            </p:nvPicPr>
            <p:blipFill>
              <a:blip r:embed="rId11"/>
              <a:stretch>
                <a:fillRect/>
              </a:stretch>
            </p:blipFill>
            <p:spPr>
              <a:xfrm>
                <a:off x="5566680" y="1113960"/>
                <a:ext cx="476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4" name="Ink 223"/>
              <p14:cNvContentPartPr/>
              <p14:nvPr/>
            </p14:nvContentPartPr>
            <p14:xfrm>
              <a:off x="575280" y="409800"/>
              <a:ext cx="3972960" cy="2045520"/>
            </p14:xfrm>
          </p:contentPart>
        </mc:Choice>
        <mc:Fallback xmlns="">
          <p:pic>
            <p:nvPicPr>
              <p:cNvPr id="224" name="Ink 223"/>
              <p:cNvPicPr/>
              <p:nvPr/>
            </p:nvPicPr>
            <p:blipFill>
              <a:blip r:embed="rId13"/>
              <a:stretch>
                <a:fillRect/>
              </a:stretch>
            </p:blipFill>
            <p:spPr>
              <a:xfrm>
                <a:off x="563400" y="397920"/>
                <a:ext cx="3996720" cy="2069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3" name="Ink 242"/>
              <p14:cNvContentPartPr/>
              <p14:nvPr/>
            </p14:nvContentPartPr>
            <p14:xfrm>
              <a:off x="801720" y="451560"/>
              <a:ext cx="7735320" cy="2336400"/>
            </p14:xfrm>
          </p:contentPart>
        </mc:Choice>
        <mc:Fallback xmlns="">
          <p:pic>
            <p:nvPicPr>
              <p:cNvPr id="243" name="Ink 242"/>
              <p:cNvPicPr/>
              <p:nvPr/>
            </p:nvPicPr>
            <p:blipFill>
              <a:blip r:embed="rId15"/>
              <a:stretch>
                <a:fillRect/>
              </a:stretch>
            </p:blipFill>
            <p:spPr>
              <a:xfrm>
                <a:off x="789840" y="439680"/>
                <a:ext cx="7759080" cy="236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9" name="Ink 248"/>
              <p14:cNvContentPartPr/>
              <p14:nvPr/>
            </p14:nvContentPartPr>
            <p14:xfrm>
              <a:off x="1794960" y="4311840"/>
              <a:ext cx="5018040" cy="342000"/>
            </p14:xfrm>
          </p:contentPart>
        </mc:Choice>
        <mc:Fallback xmlns="">
          <p:pic>
            <p:nvPicPr>
              <p:cNvPr id="249" name="Ink 248"/>
              <p:cNvPicPr/>
              <p:nvPr/>
            </p:nvPicPr>
            <p:blipFill>
              <a:blip r:embed="rId17"/>
              <a:stretch>
                <a:fillRect/>
              </a:stretch>
            </p:blipFill>
            <p:spPr>
              <a:xfrm>
                <a:off x="1783080" y="4299960"/>
                <a:ext cx="504180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9" name="Ink 268"/>
              <p14:cNvContentPartPr/>
              <p14:nvPr/>
            </p14:nvContentPartPr>
            <p14:xfrm>
              <a:off x="951120" y="2705880"/>
              <a:ext cx="8223840" cy="4067640"/>
            </p14:xfrm>
          </p:contentPart>
        </mc:Choice>
        <mc:Fallback xmlns="">
          <p:pic>
            <p:nvPicPr>
              <p:cNvPr id="269" name="Ink 268"/>
              <p:cNvPicPr/>
              <p:nvPr/>
            </p:nvPicPr>
            <p:blipFill>
              <a:blip r:embed="rId19"/>
              <a:stretch>
                <a:fillRect/>
              </a:stretch>
            </p:blipFill>
            <p:spPr>
              <a:xfrm>
                <a:off x="939240" y="2694000"/>
                <a:ext cx="8247600" cy="4091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0" name="Ink 279"/>
              <p14:cNvContentPartPr/>
              <p14:nvPr/>
            </p14:nvContentPartPr>
            <p14:xfrm>
              <a:off x="1308240" y="4486080"/>
              <a:ext cx="5535000" cy="288000"/>
            </p14:xfrm>
          </p:contentPart>
        </mc:Choice>
        <mc:Fallback xmlns="">
          <p:pic>
            <p:nvPicPr>
              <p:cNvPr id="280" name="Ink 279"/>
              <p:cNvPicPr/>
              <p:nvPr/>
            </p:nvPicPr>
            <p:blipFill>
              <a:blip r:embed="rId21"/>
              <a:stretch>
                <a:fillRect/>
              </a:stretch>
            </p:blipFill>
            <p:spPr>
              <a:xfrm>
                <a:off x="1296360" y="4474200"/>
                <a:ext cx="55587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1" name="Ink 280"/>
              <p14:cNvContentPartPr/>
              <p14:nvPr/>
            </p14:nvContentPartPr>
            <p14:xfrm>
              <a:off x="7350120" y="1118640"/>
              <a:ext cx="1720800" cy="2238840"/>
            </p14:xfrm>
          </p:contentPart>
        </mc:Choice>
        <mc:Fallback xmlns="">
          <p:pic>
            <p:nvPicPr>
              <p:cNvPr id="281" name="Ink 280"/>
              <p:cNvPicPr/>
              <p:nvPr/>
            </p:nvPicPr>
            <p:blipFill>
              <a:blip r:embed="rId23"/>
              <a:stretch>
                <a:fillRect/>
              </a:stretch>
            </p:blipFill>
            <p:spPr>
              <a:xfrm>
                <a:off x="7338240" y="1106760"/>
                <a:ext cx="1744560" cy="2262600"/>
              </a:xfrm>
              <a:prstGeom prst="rect">
                <a:avLst/>
              </a:prstGeom>
            </p:spPr>
          </p:pic>
        </mc:Fallback>
      </mc:AlternateContent>
    </p:spTree>
    <p:extLst>
      <p:ext uri="{BB962C8B-B14F-4D97-AF65-F5344CB8AC3E}">
        <p14:creationId xmlns:p14="http://schemas.microsoft.com/office/powerpoint/2010/main" val="3948864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68</a:t>
            </a:fld>
            <a:endParaRPr lang="en-US"/>
          </a:p>
        </p:txBody>
      </p:sp>
      <mc:AlternateContent xmlns:mc="http://schemas.openxmlformats.org/markup-compatibility/2006" xmlns:p14="http://schemas.microsoft.com/office/powerpoint/2010/main">
        <mc:Choice Requires="p14">
          <p:contentPart p14:bwMode="auto" r:id="rId2">
            <p14:nvContentPartPr>
              <p14:cNvPr id="226" name="Ink 225"/>
              <p14:cNvContentPartPr/>
              <p14:nvPr/>
            </p14:nvContentPartPr>
            <p14:xfrm>
              <a:off x="1747800" y="2906040"/>
              <a:ext cx="4315320" cy="178560"/>
            </p14:xfrm>
          </p:contentPart>
        </mc:Choice>
        <mc:Fallback xmlns="">
          <p:pic>
            <p:nvPicPr>
              <p:cNvPr id="226" name="Ink 225"/>
              <p:cNvPicPr/>
              <p:nvPr/>
            </p:nvPicPr>
            <p:blipFill>
              <a:blip r:embed="rId3"/>
              <a:stretch>
                <a:fillRect/>
              </a:stretch>
            </p:blipFill>
            <p:spPr>
              <a:xfrm>
                <a:off x="1735920" y="2894160"/>
                <a:ext cx="43390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1" name="Ink 260"/>
              <p14:cNvContentPartPr/>
              <p14:nvPr/>
            </p14:nvContentPartPr>
            <p14:xfrm>
              <a:off x="1989360" y="3515520"/>
              <a:ext cx="3542760" cy="111240"/>
            </p14:xfrm>
          </p:contentPart>
        </mc:Choice>
        <mc:Fallback xmlns="">
          <p:pic>
            <p:nvPicPr>
              <p:cNvPr id="261" name="Ink 260"/>
              <p:cNvPicPr/>
              <p:nvPr/>
            </p:nvPicPr>
            <p:blipFill>
              <a:blip r:embed="rId5"/>
              <a:stretch>
                <a:fillRect/>
              </a:stretch>
            </p:blipFill>
            <p:spPr>
              <a:xfrm>
                <a:off x="1977480" y="3503640"/>
                <a:ext cx="35665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0" name="Ink 299"/>
              <p14:cNvContentPartPr/>
              <p14:nvPr/>
            </p14:nvContentPartPr>
            <p14:xfrm>
              <a:off x="1333440" y="471720"/>
              <a:ext cx="7633080" cy="3399120"/>
            </p14:xfrm>
          </p:contentPart>
        </mc:Choice>
        <mc:Fallback xmlns="">
          <p:pic>
            <p:nvPicPr>
              <p:cNvPr id="300" name="Ink 299"/>
              <p:cNvPicPr/>
              <p:nvPr/>
            </p:nvPicPr>
            <p:blipFill>
              <a:blip r:embed="rId7"/>
              <a:stretch>
                <a:fillRect/>
              </a:stretch>
            </p:blipFill>
            <p:spPr>
              <a:xfrm>
                <a:off x="1321560" y="459840"/>
                <a:ext cx="7656840" cy="342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1" name="Ink 300"/>
              <p14:cNvContentPartPr/>
              <p14:nvPr/>
            </p14:nvContentPartPr>
            <p14:xfrm>
              <a:off x="2164320" y="4924920"/>
              <a:ext cx="4596480" cy="177120"/>
            </p14:xfrm>
          </p:contentPart>
        </mc:Choice>
        <mc:Fallback xmlns="">
          <p:pic>
            <p:nvPicPr>
              <p:cNvPr id="301" name="Ink 300"/>
              <p:cNvPicPr/>
              <p:nvPr/>
            </p:nvPicPr>
            <p:blipFill>
              <a:blip r:embed="rId9"/>
              <a:stretch>
                <a:fillRect/>
              </a:stretch>
            </p:blipFill>
            <p:spPr>
              <a:xfrm>
                <a:off x="2152440" y="4913040"/>
                <a:ext cx="46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0" name="Ink 309"/>
              <p14:cNvContentPartPr/>
              <p14:nvPr/>
            </p14:nvContentPartPr>
            <p14:xfrm>
              <a:off x="1755360" y="3504720"/>
              <a:ext cx="4107240" cy="106920"/>
            </p14:xfrm>
          </p:contentPart>
        </mc:Choice>
        <mc:Fallback xmlns="">
          <p:pic>
            <p:nvPicPr>
              <p:cNvPr id="310" name="Ink 309"/>
              <p:cNvPicPr/>
              <p:nvPr/>
            </p:nvPicPr>
            <p:blipFill>
              <a:blip r:embed="rId11"/>
              <a:stretch>
                <a:fillRect/>
              </a:stretch>
            </p:blipFill>
            <p:spPr>
              <a:xfrm>
                <a:off x="1743480" y="3492840"/>
                <a:ext cx="41310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2" name="Ink 321"/>
              <p14:cNvContentPartPr/>
              <p14:nvPr/>
            </p14:nvContentPartPr>
            <p14:xfrm>
              <a:off x="1624680" y="3497160"/>
              <a:ext cx="4178160" cy="116280"/>
            </p14:xfrm>
          </p:contentPart>
        </mc:Choice>
        <mc:Fallback xmlns="">
          <p:pic>
            <p:nvPicPr>
              <p:cNvPr id="322" name="Ink 321"/>
              <p:cNvPicPr/>
              <p:nvPr/>
            </p:nvPicPr>
            <p:blipFill>
              <a:blip r:embed="rId13"/>
              <a:stretch>
                <a:fillRect/>
              </a:stretch>
            </p:blipFill>
            <p:spPr>
              <a:xfrm>
                <a:off x="1612800" y="3485280"/>
                <a:ext cx="4201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6" name="Ink 325"/>
              <p14:cNvContentPartPr/>
              <p14:nvPr/>
            </p14:nvContentPartPr>
            <p14:xfrm>
              <a:off x="1740240" y="1778160"/>
              <a:ext cx="7459200" cy="4449240"/>
            </p14:xfrm>
          </p:contentPart>
        </mc:Choice>
        <mc:Fallback xmlns="">
          <p:pic>
            <p:nvPicPr>
              <p:cNvPr id="326" name="Ink 325"/>
              <p:cNvPicPr/>
              <p:nvPr/>
            </p:nvPicPr>
            <p:blipFill>
              <a:blip r:embed="rId15"/>
              <a:stretch>
                <a:fillRect/>
              </a:stretch>
            </p:blipFill>
            <p:spPr>
              <a:xfrm>
                <a:off x="1728360" y="1766280"/>
                <a:ext cx="7482960" cy="4473000"/>
              </a:xfrm>
              <a:prstGeom prst="rect">
                <a:avLst/>
              </a:prstGeom>
            </p:spPr>
          </p:pic>
        </mc:Fallback>
      </mc:AlternateContent>
    </p:spTree>
    <p:extLst>
      <p:ext uri="{BB962C8B-B14F-4D97-AF65-F5344CB8AC3E}">
        <p14:creationId xmlns:p14="http://schemas.microsoft.com/office/powerpoint/2010/main" val="35854168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69</a:t>
            </a:fld>
            <a:endParaRPr lang="en-US"/>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1477080" y="2292600"/>
              <a:ext cx="2817360" cy="924480"/>
            </p14:xfrm>
          </p:contentPart>
        </mc:Choice>
        <mc:Fallback xmlns="">
          <p:pic>
            <p:nvPicPr>
              <p:cNvPr id="12" name="Ink 11"/>
              <p:cNvPicPr/>
              <p:nvPr/>
            </p:nvPicPr>
            <p:blipFill>
              <a:blip r:embed="rId3"/>
              <a:stretch>
                <a:fillRect/>
              </a:stretch>
            </p:blipFill>
            <p:spPr>
              <a:xfrm>
                <a:off x="1465200" y="2280720"/>
                <a:ext cx="2841120" cy="948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3513960" y="2346240"/>
              <a:ext cx="3724560" cy="2737440"/>
            </p14:xfrm>
          </p:contentPart>
        </mc:Choice>
        <mc:Fallback xmlns="">
          <p:pic>
            <p:nvPicPr>
              <p:cNvPr id="17" name="Ink 16"/>
              <p:cNvPicPr/>
              <p:nvPr/>
            </p:nvPicPr>
            <p:blipFill>
              <a:blip r:embed="rId5"/>
              <a:stretch>
                <a:fillRect/>
              </a:stretch>
            </p:blipFill>
            <p:spPr>
              <a:xfrm>
                <a:off x="3502080" y="2334360"/>
                <a:ext cx="3748320" cy="276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p14:cNvContentPartPr/>
              <p14:nvPr/>
            </p14:nvContentPartPr>
            <p14:xfrm>
              <a:off x="5779440" y="3270360"/>
              <a:ext cx="244440" cy="1393920"/>
            </p14:xfrm>
          </p:contentPart>
        </mc:Choice>
        <mc:Fallback xmlns="">
          <p:pic>
            <p:nvPicPr>
              <p:cNvPr id="26" name="Ink 25"/>
              <p:cNvPicPr/>
              <p:nvPr/>
            </p:nvPicPr>
            <p:blipFill>
              <a:blip r:embed="rId7"/>
              <a:stretch>
                <a:fillRect/>
              </a:stretch>
            </p:blipFill>
            <p:spPr>
              <a:xfrm>
                <a:off x="5767560" y="3258480"/>
                <a:ext cx="268200" cy="1417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p14:cNvContentPartPr/>
              <p14:nvPr/>
            </p14:nvContentPartPr>
            <p14:xfrm>
              <a:off x="6383160" y="2708400"/>
              <a:ext cx="335520" cy="2001240"/>
            </p14:xfrm>
          </p:contentPart>
        </mc:Choice>
        <mc:Fallback xmlns="">
          <p:pic>
            <p:nvPicPr>
              <p:cNvPr id="27" name="Ink 26"/>
              <p:cNvPicPr/>
              <p:nvPr/>
            </p:nvPicPr>
            <p:blipFill>
              <a:blip r:embed="rId9"/>
              <a:stretch>
                <a:fillRect/>
              </a:stretch>
            </p:blipFill>
            <p:spPr>
              <a:xfrm>
                <a:off x="6371280" y="2696520"/>
                <a:ext cx="359280" cy="2025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p14:cNvContentPartPr/>
              <p14:nvPr/>
            </p14:nvContentPartPr>
            <p14:xfrm>
              <a:off x="3453120" y="4167840"/>
              <a:ext cx="1561680" cy="1463400"/>
            </p14:xfrm>
          </p:contentPart>
        </mc:Choice>
        <mc:Fallback xmlns="">
          <p:pic>
            <p:nvPicPr>
              <p:cNvPr id="38" name="Ink 37"/>
              <p:cNvPicPr/>
              <p:nvPr/>
            </p:nvPicPr>
            <p:blipFill>
              <a:blip r:embed="rId11"/>
              <a:stretch>
                <a:fillRect/>
              </a:stretch>
            </p:blipFill>
            <p:spPr>
              <a:xfrm>
                <a:off x="3441240" y="4155960"/>
                <a:ext cx="1585440" cy="148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p14:cNvContentPartPr/>
              <p14:nvPr/>
            </p14:nvContentPartPr>
            <p14:xfrm>
              <a:off x="1508400" y="1759800"/>
              <a:ext cx="5980320" cy="3687480"/>
            </p14:xfrm>
          </p:contentPart>
        </mc:Choice>
        <mc:Fallback xmlns="">
          <p:pic>
            <p:nvPicPr>
              <p:cNvPr id="41" name="Ink 40"/>
              <p:cNvPicPr/>
              <p:nvPr/>
            </p:nvPicPr>
            <p:blipFill>
              <a:blip r:embed="rId13"/>
              <a:stretch>
                <a:fillRect/>
              </a:stretch>
            </p:blipFill>
            <p:spPr>
              <a:xfrm>
                <a:off x="1496520" y="1747920"/>
                <a:ext cx="6004080" cy="3711240"/>
              </a:xfrm>
              <a:prstGeom prst="rect">
                <a:avLst/>
              </a:prstGeom>
            </p:spPr>
          </p:pic>
        </mc:Fallback>
      </mc:AlternateContent>
    </p:spTree>
    <p:extLst>
      <p:ext uri="{BB962C8B-B14F-4D97-AF65-F5344CB8AC3E}">
        <p14:creationId xmlns:p14="http://schemas.microsoft.com/office/powerpoint/2010/main" val="2682873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438400"/>
            <a:ext cx="5143500"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A032B156-768A-4E51-8473-28D17FA652A4}" type="slidenum">
              <a:rPr lang="en-US" smtClean="0"/>
              <a:pPr>
                <a:defRPr/>
              </a:pPr>
              <a:t>7</a:t>
            </a:fld>
            <a:endParaRPr lang="en-US"/>
          </a:p>
        </p:txBody>
      </p:sp>
      <p:pic>
        <p:nvPicPr>
          <p:cNvPr id="112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389438"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p:txBody>
          <a:bodyPr/>
          <a:lstStyle/>
          <a:p>
            <a:pPr>
              <a:defRPr/>
            </a:pPr>
            <a:fld id="{E239A2E9-4787-4F9A-ADBD-03A419F9507F}"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70</a:t>
            </a:fld>
            <a:endParaRPr lang="en-US"/>
          </a:p>
        </p:txBody>
      </p:sp>
      <mc:AlternateContent xmlns:mc="http://schemas.openxmlformats.org/markup-compatibility/2006" xmlns:p14="http://schemas.microsoft.com/office/powerpoint/2010/main">
        <mc:Choice Requires="p14">
          <p:contentPart p14:bwMode="auto" r:id="rId2">
            <p14:nvContentPartPr>
              <p14:cNvPr id="25" name="Ink 24"/>
              <p14:cNvContentPartPr/>
              <p14:nvPr/>
            </p14:nvContentPartPr>
            <p14:xfrm>
              <a:off x="422640" y="1049160"/>
              <a:ext cx="8545680" cy="2316960"/>
            </p14:xfrm>
          </p:contentPart>
        </mc:Choice>
        <mc:Fallback xmlns="">
          <p:pic>
            <p:nvPicPr>
              <p:cNvPr id="25" name="Ink 24"/>
              <p:cNvPicPr/>
              <p:nvPr/>
            </p:nvPicPr>
            <p:blipFill>
              <a:blip r:embed="rId3"/>
              <a:stretch>
                <a:fillRect/>
              </a:stretch>
            </p:blipFill>
            <p:spPr>
              <a:xfrm>
                <a:off x="410760" y="1037280"/>
                <a:ext cx="8569440" cy="234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p14:cNvContentPartPr/>
              <p14:nvPr/>
            </p14:nvContentPartPr>
            <p14:xfrm>
              <a:off x="4430520" y="2040240"/>
              <a:ext cx="1923480" cy="202680"/>
            </p14:xfrm>
          </p:contentPart>
        </mc:Choice>
        <mc:Fallback xmlns="">
          <p:pic>
            <p:nvPicPr>
              <p:cNvPr id="26" name="Ink 25"/>
              <p:cNvPicPr/>
              <p:nvPr/>
            </p:nvPicPr>
            <p:blipFill>
              <a:blip r:embed="rId5"/>
              <a:stretch>
                <a:fillRect/>
              </a:stretch>
            </p:blipFill>
            <p:spPr>
              <a:xfrm>
                <a:off x="4418640" y="2028360"/>
                <a:ext cx="1947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9" name="Ink 68"/>
              <p14:cNvContentPartPr/>
              <p14:nvPr/>
            </p14:nvContentPartPr>
            <p14:xfrm>
              <a:off x="4363920" y="3291240"/>
              <a:ext cx="3741120" cy="187560"/>
            </p14:xfrm>
          </p:contentPart>
        </mc:Choice>
        <mc:Fallback xmlns="">
          <p:pic>
            <p:nvPicPr>
              <p:cNvPr id="69" name="Ink 68"/>
              <p:cNvPicPr/>
              <p:nvPr/>
            </p:nvPicPr>
            <p:blipFill>
              <a:blip r:embed="rId7"/>
              <a:stretch>
                <a:fillRect/>
              </a:stretch>
            </p:blipFill>
            <p:spPr>
              <a:xfrm>
                <a:off x="4352040" y="3279360"/>
                <a:ext cx="3764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0" name="Ink 69"/>
              <p14:cNvContentPartPr/>
              <p14:nvPr/>
            </p14:nvContentPartPr>
            <p14:xfrm>
              <a:off x="5599080" y="4518840"/>
              <a:ext cx="3335760" cy="82080"/>
            </p14:xfrm>
          </p:contentPart>
        </mc:Choice>
        <mc:Fallback xmlns="">
          <p:pic>
            <p:nvPicPr>
              <p:cNvPr id="70" name="Ink 69"/>
              <p:cNvPicPr/>
              <p:nvPr/>
            </p:nvPicPr>
            <p:blipFill>
              <a:blip r:embed="rId9"/>
              <a:stretch>
                <a:fillRect/>
              </a:stretch>
            </p:blipFill>
            <p:spPr>
              <a:xfrm>
                <a:off x="5587200" y="4506960"/>
                <a:ext cx="33595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4" name="Ink 73"/>
              <p14:cNvContentPartPr/>
              <p14:nvPr/>
            </p14:nvContentPartPr>
            <p14:xfrm>
              <a:off x="618120" y="5266200"/>
              <a:ext cx="2707200" cy="260280"/>
            </p14:xfrm>
          </p:contentPart>
        </mc:Choice>
        <mc:Fallback xmlns="">
          <p:pic>
            <p:nvPicPr>
              <p:cNvPr id="74" name="Ink 73"/>
              <p:cNvPicPr/>
              <p:nvPr/>
            </p:nvPicPr>
            <p:blipFill>
              <a:blip r:embed="rId11"/>
              <a:stretch>
                <a:fillRect/>
              </a:stretch>
            </p:blipFill>
            <p:spPr>
              <a:xfrm>
                <a:off x="606240" y="5254320"/>
                <a:ext cx="27309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4" name="Ink 83"/>
              <p14:cNvContentPartPr/>
              <p14:nvPr/>
            </p14:nvContentPartPr>
            <p14:xfrm>
              <a:off x="2887560" y="5091960"/>
              <a:ext cx="1302840" cy="132120"/>
            </p14:xfrm>
          </p:contentPart>
        </mc:Choice>
        <mc:Fallback xmlns="">
          <p:pic>
            <p:nvPicPr>
              <p:cNvPr id="84" name="Ink 83"/>
              <p:cNvPicPr/>
              <p:nvPr/>
            </p:nvPicPr>
            <p:blipFill>
              <a:blip r:embed="rId13"/>
              <a:stretch>
                <a:fillRect/>
              </a:stretch>
            </p:blipFill>
            <p:spPr>
              <a:xfrm>
                <a:off x="2875680" y="5080080"/>
                <a:ext cx="1326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6" name="Ink 85"/>
              <p14:cNvContentPartPr/>
              <p14:nvPr/>
            </p14:nvContentPartPr>
            <p14:xfrm>
              <a:off x="569880" y="4465200"/>
              <a:ext cx="2092320" cy="1674360"/>
            </p14:xfrm>
          </p:contentPart>
        </mc:Choice>
        <mc:Fallback xmlns="">
          <p:pic>
            <p:nvPicPr>
              <p:cNvPr id="86" name="Ink 85"/>
              <p:cNvPicPr/>
              <p:nvPr/>
            </p:nvPicPr>
            <p:blipFill>
              <a:blip r:embed="rId15"/>
              <a:stretch>
                <a:fillRect/>
              </a:stretch>
            </p:blipFill>
            <p:spPr>
              <a:xfrm>
                <a:off x="558000" y="4453320"/>
                <a:ext cx="2116080" cy="169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7" name="Ink 96"/>
              <p14:cNvContentPartPr/>
              <p14:nvPr/>
            </p14:nvContentPartPr>
            <p14:xfrm>
              <a:off x="946080" y="5972160"/>
              <a:ext cx="3644640" cy="544320"/>
            </p14:xfrm>
          </p:contentPart>
        </mc:Choice>
        <mc:Fallback xmlns="">
          <p:pic>
            <p:nvPicPr>
              <p:cNvPr id="97" name="Ink 96"/>
              <p:cNvPicPr/>
              <p:nvPr/>
            </p:nvPicPr>
            <p:blipFill>
              <a:blip r:embed="rId17"/>
              <a:stretch>
                <a:fillRect/>
              </a:stretch>
            </p:blipFill>
            <p:spPr>
              <a:xfrm>
                <a:off x="934200" y="5960280"/>
                <a:ext cx="366840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8" name="Ink 97"/>
              <p14:cNvContentPartPr/>
              <p14:nvPr/>
            </p14:nvContentPartPr>
            <p14:xfrm>
              <a:off x="3161880" y="6311280"/>
              <a:ext cx="442800" cy="308880"/>
            </p14:xfrm>
          </p:contentPart>
        </mc:Choice>
        <mc:Fallback xmlns="">
          <p:pic>
            <p:nvPicPr>
              <p:cNvPr id="98" name="Ink 97"/>
              <p:cNvPicPr/>
              <p:nvPr/>
            </p:nvPicPr>
            <p:blipFill>
              <a:blip r:embed="rId19"/>
              <a:stretch>
                <a:fillRect/>
              </a:stretch>
            </p:blipFill>
            <p:spPr>
              <a:xfrm>
                <a:off x="3150000" y="6299400"/>
                <a:ext cx="4665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0" name="Ink 119"/>
              <p14:cNvContentPartPr/>
              <p14:nvPr/>
            </p14:nvContentPartPr>
            <p14:xfrm>
              <a:off x="4341240" y="3462960"/>
              <a:ext cx="4500720" cy="3066840"/>
            </p14:xfrm>
          </p:contentPart>
        </mc:Choice>
        <mc:Fallback xmlns="">
          <p:pic>
            <p:nvPicPr>
              <p:cNvPr id="120" name="Ink 119"/>
              <p:cNvPicPr/>
              <p:nvPr/>
            </p:nvPicPr>
            <p:blipFill>
              <a:blip r:embed="rId21"/>
              <a:stretch>
                <a:fillRect/>
              </a:stretch>
            </p:blipFill>
            <p:spPr>
              <a:xfrm>
                <a:off x="4329360" y="3451080"/>
                <a:ext cx="4524480" cy="3090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7" name="Ink 126"/>
              <p14:cNvContentPartPr/>
              <p14:nvPr/>
            </p14:nvContentPartPr>
            <p14:xfrm>
              <a:off x="614520" y="4302840"/>
              <a:ext cx="1334880" cy="1281960"/>
            </p14:xfrm>
          </p:contentPart>
        </mc:Choice>
        <mc:Fallback xmlns="">
          <p:pic>
            <p:nvPicPr>
              <p:cNvPr id="127" name="Ink 126"/>
              <p:cNvPicPr/>
              <p:nvPr/>
            </p:nvPicPr>
            <p:blipFill>
              <a:blip r:embed="rId23"/>
              <a:stretch>
                <a:fillRect/>
              </a:stretch>
            </p:blipFill>
            <p:spPr>
              <a:xfrm>
                <a:off x="602640" y="4290960"/>
                <a:ext cx="1358640" cy="130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8" name="Ink 127"/>
              <p14:cNvContentPartPr/>
              <p14:nvPr/>
            </p14:nvContentPartPr>
            <p14:xfrm>
              <a:off x="853200" y="5464920"/>
              <a:ext cx="1253160" cy="122760"/>
            </p14:xfrm>
          </p:contentPart>
        </mc:Choice>
        <mc:Fallback xmlns="">
          <p:pic>
            <p:nvPicPr>
              <p:cNvPr id="128" name="Ink 127"/>
              <p:cNvPicPr/>
              <p:nvPr/>
            </p:nvPicPr>
            <p:blipFill>
              <a:blip r:embed="rId25"/>
              <a:stretch>
                <a:fillRect/>
              </a:stretch>
            </p:blipFill>
            <p:spPr>
              <a:xfrm>
                <a:off x="841320" y="5453040"/>
                <a:ext cx="12769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9" name="Ink 128"/>
              <p14:cNvContentPartPr/>
              <p14:nvPr/>
            </p14:nvContentPartPr>
            <p14:xfrm>
              <a:off x="886320" y="5446920"/>
              <a:ext cx="1126440" cy="138240"/>
            </p14:xfrm>
          </p:contentPart>
        </mc:Choice>
        <mc:Fallback xmlns="">
          <p:pic>
            <p:nvPicPr>
              <p:cNvPr id="129" name="Ink 128"/>
              <p:cNvPicPr/>
              <p:nvPr/>
            </p:nvPicPr>
            <p:blipFill>
              <a:blip r:embed="rId27"/>
              <a:stretch>
                <a:fillRect/>
              </a:stretch>
            </p:blipFill>
            <p:spPr>
              <a:xfrm>
                <a:off x="874440" y="5435040"/>
                <a:ext cx="1150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0" name="Ink 139"/>
              <p14:cNvContentPartPr/>
              <p14:nvPr/>
            </p14:nvContentPartPr>
            <p14:xfrm>
              <a:off x="7538040" y="2215560"/>
              <a:ext cx="1681560" cy="159120"/>
            </p14:xfrm>
          </p:contentPart>
        </mc:Choice>
        <mc:Fallback xmlns="">
          <p:pic>
            <p:nvPicPr>
              <p:cNvPr id="140" name="Ink 139"/>
              <p:cNvPicPr/>
              <p:nvPr/>
            </p:nvPicPr>
            <p:blipFill>
              <a:blip r:embed="rId29"/>
              <a:stretch>
                <a:fillRect/>
              </a:stretch>
            </p:blipFill>
            <p:spPr>
              <a:xfrm>
                <a:off x="7526160" y="2203680"/>
                <a:ext cx="17053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6" name="Ink 145"/>
              <p14:cNvContentPartPr/>
              <p14:nvPr/>
            </p14:nvContentPartPr>
            <p14:xfrm>
              <a:off x="6914160" y="5621160"/>
              <a:ext cx="1438560" cy="133200"/>
            </p14:xfrm>
          </p:contentPart>
        </mc:Choice>
        <mc:Fallback xmlns="">
          <p:pic>
            <p:nvPicPr>
              <p:cNvPr id="146" name="Ink 145"/>
              <p:cNvPicPr/>
              <p:nvPr/>
            </p:nvPicPr>
            <p:blipFill>
              <a:blip r:embed="rId31"/>
              <a:stretch>
                <a:fillRect/>
              </a:stretch>
            </p:blipFill>
            <p:spPr>
              <a:xfrm>
                <a:off x="6902280" y="5609280"/>
                <a:ext cx="14623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7" name="Ink 146"/>
              <p14:cNvContentPartPr/>
              <p14:nvPr/>
            </p14:nvContentPartPr>
            <p14:xfrm>
              <a:off x="6929280" y="5748960"/>
              <a:ext cx="1436760" cy="104760"/>
            </p14:xfrm>
          </p:contentPart>
        </mc:Choice>
        <mc:Fallback xmlns="">
          <p:pic>
            <p:nvPicPr>
              <p:cNvPr id="147" name="Ink 146"/>
              <p:cNvPicPr/>
              <p:nvPr/>
            </p:nvPicPr>
            <p:blipFill>
              <a:blip r:embed="rId33"/>
              <a:stretch>
                <a:fillRect/>
              </a:stretch>
            </p:blipFill>
            <p:spPr>
              <a:xfrm>
                <a:off x="6917400" y="5737080"/>
                <a:ext cx="14605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8" name="Ink 147"/>
              <p14:cNvContentPartPr/>
              <p14:nvPr/>
            </p14:nvContentPartPr>
            <p14:xfrm>
              <a:off x="6288840" y="6242880"/>
              <a:ext cx="2625480" cy="372240"/>
            </p14:xfrm>
          </p:contentPart>
        </mc:Choice>
        <mc:Fallback xmlns="">
          <p:pic>
            <p:nvPicPr>
              <p:cNvPr id="148" name="Ink 147"/>
              <p:cNvPicPr/>
              <p:nvPr/>
            </p:nvPicPr>
            <p:blipFill>
              <a:blip r:embed="rId35"/>
              <a:stretch>
                <a:fillRect/>
              </a:stretch>
            </p:blipFill>
            <p:spPr>
              <a:xfrm>
                <a:off x="6276960" y="6231000"/>
                <a:ext cx="264924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9" name="Ink 148"/>
              <p14:cNvContentPartPr/>
              <p14:nvPr/>
            </p14:nvContentPartPr>
            <p14:xfrm>
              <a:off x="728640" y="5651760"/>
              <a:ext cx="1160640" cy="156240"/>
            </p14:xfrm>
          </p:contentPart>
        </mc:Choice>
        <mc:Fallback xmlns="">
          <p:pic>
            <p:nvPicPr>
              <p:cNvPr id="149" name="Ink 148"/>
              <p:cNvPicPr/>
              <p:nvPr/>
            </p:nvPicPr>
            <p:blipFill>
              <a:blip r:embed="rId37"/>
              <a:stretch>
                <a:fillRect/>
              </a:stretch>
            </p:blipFill>
            <p:spPr>
              <a:xfrm>
                <a:off x="716760" y="5639880"/>
                <a:ext cx="1184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0" name="Ink 149"/>
              <p14:cNvContentPartPr/>
              <p14:nvPr/>
            </p14:nvContentPartPr>
            <p14:xfrm>
              <a:off x="987840" y="5633400"/>
              <a:ext cx="1033560" cy="25920"/>
            </p14:xfrm>
          </p:contentPart>
        </mc:Choice>
        <mc:Fallback xmlns="">
          <p:pic>
            <p:nvPicPr>
              <p:cNvPr id="150" name="Ink 149"/>
              <p:cNvPicPr/>
              <p:nvPr/>
            </p:nvPicPr>
            <p:blipFill>
              <a:blip r:embed="rId39"/>
              <a:stretch>
                <a:fillRect/>
              </a:stretch>
            </p:blipFill>
            <p:spPr>
              <a:xfrm>
                <a:off x="975960" y="5621520"/>
                <a:ext cx="1057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1" name="Ink 150"/>
              <p14:cNvContentPartPr/>
              <p14:nvPr/>
            </p14:nvContentPartPr>
            <p14:xfrm>
              <a:off x="1952280" y="5608920"/>
              <a:ext cx="108360" cy="68760"/>
            </p14:xfrm>
          </p:contentPart>
        </mc:Choice>
        <mc:Fallback xmlns="">
          <p:pic>
            <p:nvPicPr>
              <p:cNvPr id="151" name="Ink 150"/>
              <p:cNvPicPr/>
              <p:nvPr/>
            </p:nvPicPr>
            <p:blipFill>
              <a:blip r:embed="rId41"/>
              <a:stretch>
                <a:fillRect/>
              </a:stretch>
            </p:blipFill>
            <p:spPr>
              <a:xfrm>
                <a:off x="1940400" y="5597040"/>
                <a:ext cx="1321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2" name="Ink 151"/>
              <p14:cNvContentPartPr/>
              <p14:nvPr/>
            </p14:nvContentPartPr>
            <p14:xfrm>
              <a:off x="905400" y="5721240"/>
              <a:ext cx="1160280" cy="119160"/>
            </p14:xfrm>
          </p:contentPart>
        </mc:Choice>
        <mc:Fallback xmlns="">
          <p:pic>
            <p:nvPicPr>
              <p:cNvPr id="152" name="Ink 151"/>
              <p:cNvPicPr/>
              <p:nvPr/>
            </p:nvPicPr>
            <p:blipFill>
              <a:blip r:embed="rId43"/>
              <a:stretch>
                <a:fillRect/>
              </a:stretch>
            </p:blipFill>
            <p:spPr>
              <a:xfrm>
                <a:off x="893520" y="5709360"/>
                <a:ext cx="1184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3" name="Ink 152"/>
              <p14:cNvContentPartPr/>
              <p14:nvPr/>
            </p14:nvContentPartPr>
            <p14:xfrm>
              <a:off x="950400" y="5754000"/>
              <a:ext cx="53280" cy="178200"/>
            </p14:xfrm>
          </p:contentPart>
        </mc:Choice>
        <mc:Fallback xmlns="">
          <p:pic>
            <p:nvPicPr>
              <p:cNvPr id="153" name="Ink 152"/>
              <p:cNvPicPr/>
              <p:nvPr/>
            </p:nvPicPr>
            <p:blipFill>
              <a:blip r:embed="rId45"/>
              <a:stretch>
                <a:fillRect/>
              </a:stretch>
            </p:blipFill>
            <p:spPr>
              <a:xfrm>
                <a:off x="938520" y="5742120"/>
                <a:ext cx="770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4" name="Ink 153"/>
              <p14:cNvContentPartPr/>
              <p14:nvPr/>
            </p14:nvContentPartPr>
            <p14:xfrm>
              <a:off x="985320" y="5772360"/>
              <a:ext cx="962280" cy="64800"/>
            </p14:xfrm>
          </p:contentPart>
        </mc:Choice>
        <mc:Fallback xmlns="">
          <p:pic>
            <p:nvPicPr>
              <p:cNvPr id="154" name="Ink 153"/>
              <p:cNvPicPr/>
              <p:nvPr/>
            </p:nvPicPr>
            <p:blipFill>
              <a:blip r:embed="rId47"/>
              <a:stretch>
                <a:fillRect/>
              </a:stretch>
            </p:blipFill>
            <p:spPr>
              <a:xfrm>
                <a:off x="973440" y="5760480"/>
                <a:ext cx="986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5" name="Ink 154"/>
              <p14:cNvContentPartPr/>
              <p14:nvPr/>
            </p14:nvContentPartPr>
            <p14:xfrm>
              <a:off x="1295640" y="5604600"/>
              <a:ext cx="758880" cy="715320"/>
            </p14:xfrm>
          </p:contentPart>
        </mc:Choice>
        <mc:Fallback xmlns="">
          <p:pic>
            <p:nvPicPr>
              <p:cNvPr id="155" name="Ink 154"/>
              <p:cNvPicPr/>
              <p:nvPr/>
            </p:nvPicPr>
            <p:blipFill>
              <a:blip r:embed="rId49"/>
              <a:stretch>
                <a:fillRect/>
              </a:stretch>
            </p:blipFill>
            <p:spPr>
              <a:xfrm>
                <a:off x="1283760" y="5592720"/>
                <a:ext cx="782640" cy="739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6" name="Ink 155"/>
              <p14:cNvContentPartPr/>
              <p14:nvPr/>
            </p14:nvContentPartPr>
            <p14:xfrm>
              <a:off x="2036160" y="5486880"/>
              <a:ext cx="131400" cy="719640"/>
            </p14:xfrm>
          </p:contentPart>
        </mc:Choice>
        <mc:Fallback xmlns="">
          <p:pic>
            <p:nvPicPr>
              <p:cNvPr id="156" name="Ink 155"/>
              <p:cNvPicPr/>
              <p:nvPr/>
            </p:nvPicPr>
            <p:blipFill>
              <a:blip r:embed="rId51"/>
              <a:stretch>
                <a:fillRect/>
              </a:stretch>
            </p:blipFill>
            <p:spPr>
              <a:xfrm>
                <a:off x="2024280" y="5475000"/>
                <a:ext cx="155160" cy="743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7" name="Ink 156"/>
              <p14:cNvContentPartPr/>
              <p14:nvPr/>
            </p14:nvContentPartPr>
            <p14:xfrm>
              <a:off x="1494720" y="5866320"/>
              <a:ext cx="349920" cy="127800"/>
            </p14:xfrm>
          </p:contentPart>
        </mc:Choice>
        <mc:Fallback xmlns="">
          <p:pic>
            <p:nvPicPr>
              <p:cNvPr id="157" name="Ink 156"/>
              <p:cNvPicPr/>
              <p:nvPr/>
            </p:nvPicPr>
            <p:blipFill>
              <a:blip r:embed="rId53"/>
              <a:stretch>
                <a:fillRect/>
              </a:stretch>
            </p:blipFill>
            <p:spPr>
              <a:xfrm>
                <a:off x="1482840" y="5854440"/>
                <a:ext cx="373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8" name="Ink 157"/>
              <p14:cNvContentPartPr/>
              <p14:nvPr/>
            </p14:nvContentPartPr>
            <p14:xfrm>
              <a:off x="853200" y="6267360"/>
              <a:ext cx="33480" cy="496440"/>
            </p14:xfrm>
          </p:contentPart>
        </mc:Choice>
        <mc:Fallback xmlns="">
          <p:pic>
            <p:nvPicPr>
              <p:cNvPr id="158" name="Ink 157"/>
              <p:cNvPicPr/>
              <p:nvPr/>
            </p:nvPicPr>
            <p:blipFill>
              <a:blip r:embed="rId55"/>
              <a:stretch>
                <a:fillRect/>
              </a:stretch>
            </p:blipFill>
            <p:spPr>
              <a:xfrm>
                <a:off x="841320" y="6255480"/>
                <a:ext cx="5724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9" name="Ink 158"/>
              <p14:cNvContentPartPr/>
              <p14:nvPr/>
            </p14:nvContentPartPr>
            <p14:xfrm>
              <a:off x="1064160" y="6308760"/>
              <a:ext cx="360" cy="360"/>
            </p14:xfrm>
          </p:contentPart>
        </mc:Choice>
        <mc:Fallback xmlns="">
          <p:pic>
            <p:nvPicPr>
              <p:cNvPr id="159" name="Ink 158"/>
              <p:cNvPicPr/>
              <p:nvPr/>
            </p:nvPicPr>
            <p:blipFill>
              <a:blip r:embed="rId57"/>
              <a:stretch>
                <a:fillRect/>
              </a:stretch>
            </p:blipFill>
            <p:spPr>
              <a:xfrm>
                <a:off x="1052280" y="6296880"/>
                <a:ext cx="24120" cy="24120"/>
              </a:xfrm>
              <a:prstGeom prst="rect">
                <a:avLst/>
              </a:prstGeom>
            </p:spPr>
          </p:pic>
        </mc:Fallback>
      </mc:AlternateContent>
    </p:spTree>
    <p:extLst>
      <p:ext uri="{BB962C8B-B14F-4D97-AF65-F5344CB8AC3E}">
        <p14:creationId xmlns:p14="http://schemas.microsoft.com/office/powerpoint/2010/main" val="4259624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71</a:t>
            </a:fld>
            <a:endParaRPr lang="en-US"/>
          </a:p>
        </p:txBody>
      </p:sp>
      <mc:AlternateContent xmlns:mc="http://schemas.openxmlformats.org/markup-compatibility/2006" xmlns:p14="http://schemas.microsoft.com/office/powerpoint/2010/main">
        <mc:Choice Requires="p14">
          <p:contentPart p14:bwMode="auto" r:id="rId2">
            <p14:nvContentPartPr>
              <p14:cNvPr id="16" name="Ink 15"/>
              <p14:cNvContentPartPr/>
              <p14:nvPr/>
            </p14:nvContentPartPr>
            <p14:xfrm>
              <a:off x="1886400" y="2218080"/>
              <a:ext cx="5433480" cy="590760"/>
            </p14:xfrm>
          </p:contentPart>
        </mc:Choice>
        <mc:Fallback xmlns="">
          <p:pic>
            <p:nvPicPr>
              <p:cNvPr id="16" name="Ink 15"/>
              <p:cNvPicPr/>
              <p:nvPr/>
            </p:nvPicPr>
            <p:blipFill>
              <a:blip r:embed="rId3"/>
              <a:stretch>
                <a:fillRect/>
              </a:stretch>
            </p:blipFill>
            <p:spPr>
              <a:xfrm>
                <a:off x="1874520" y="2206200"/>
                <a:ext cx="545724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 name="Ink 27"/>
              <p14:cNvContentPartPr/>
              <p14:nvPr/>
            </p14:nvContentPartPr>
            <p14:xfrm>
              <a:off x="1830240" y="2431560"/>
              <a:ext cx="5338440" cy="1310040"/>
            </p14:xfrm>
          </p:contentPart>
        </mc:Choice>
        <mc:Fallback xmlns="">
          <p:pic>
            <p:nvPicPr>
              <p:cNvPr id="28" name="Ink 27"/>
              <p:cNvPicPr/>
              <p:nvPr/>
            </p:nvPicPr>
            <p:blipFill>
              <a:blip r:embed="rId5"/>
              <a:stretch>
                <a:fillRect/>
              </a:stretch>
            </p:blipFill>
            <p:spPr>
              <a:xfrm>
                <a:off x="1818360" y="2419680"/>
                <a:ext cx="5362200" cy="133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p14:cNvContentPartPr/>
              <p14:nvPr/>
            </p14:nvContentPartPr>
            <p14:xfrm>
              <a:off x="2772000" y="5264040"/>
              <a:ext cx="4381560" cy="153720"/>
            </p14:xfrm>
          </p:contentPart>
        </mc:Choice>
        <mc:Fallback xmlns="">
          <p:pic>
            <p:nvPicPr>
              <p:cNvPr id="36" name="Ink 35"/>
              <p:cNvPicPr/>
              <p:nvPr/>
            </p:nvPicPr>
            <p:blipFill>
              <a:blip r:embed="rId7"/>
              <a:stretch>
                <a:fillRect/>
              </a:stretch>
            </p:blipFill>
            <p:spPr>
              <a:xfrm>
                <a:off x="2760120" y="5252160"/>
                <a:ext cx="4405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p14:cNvContentPartPr/>
              <p14:nvPr/>
            </p14:nvContentPartPr>
            <p14:xfrm>
              <a:off x="1550880" y="934680"/>
              <a:ext cx="7477920" cy="4879440"/>
            </p14:xfrm>
          </p:contentPart>
        </mc:Choice>
        <mc:Fallback xmlns="">
          <p:pic>
            <p:nvPicPr>
              <p:cNvPr id="37" name="Ink 36"/>
              <p:cNvPicPr/>
              <p:nvPr/>
            </p:nvPicPr>
            <p:blipFill>
              <a:blip r:embed="rId9"/>
              <a:stretch>
                <a:fillRect/>
              </a:stretch>
            </p:blipFill>
            <p:spPr>
              <a:xfrm>
                <a:off x="1539000" y="922800"/>
                <a:ext cx="7501680" cy="490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p14:cNvContentPartPr/>
              <p14:nvPr/>
            </p14:nvContentPartPr>
            <p14:xfrm>
              <a:off x="1599120" y="2197560"/>
              <a:ext cx="5293800" cy="594000"/>
            </p14:xfrm>
          </p:contentPart>
        </mc:Choice>
        <mc:Fallback xmlns="">
          <p:pic>
            <p:nvPicPr>
              <p:cNvPr id="53" name="Ink 52"/>
              <p:cNvPicPr/>
              <p:nvPr/>
            </p:nvPicPr>
            <p:blipFill>
              <a:blip r:embed="rId11"/>
              <a:stretch>
                <a:fillRect/>
              </a:stretch>
            </p:blipFill>
            <p:spPr>
              <a:xfrm>
                <a:off x="1587240" y="2185680"/>
                <a:ext cx="531756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7" name="Ink 56"/>
              <p14:cNvContentPartPr/>
              <p14:nvPr/>
            </p14:nvContentPartPr>
            <p14:xfrm>
              <a:off x="2634840" y="5238120"/>
              <a:ext cx="4526280" cy="1047960"/>
            </p14:xfrm>
          </p:contentPart>
        </mc:Choice>
        <mc:Fallback xmlns="">
          <p:pic>
            <p:nvPicPr>
              <p:cNvPr id="57" name="Ink 56"/>
              <p:cNvPicPr/>
              <p:nvPr/>
            </p:nvPicPr>
            <p:blipFill>
              <a:blip r:embed="rId13"/>
              <a:stretch>
                <a:fillRect/>
              </a:stretch>
            </p:blipFill>
            <p:spPr>
              <a:xfrm>
                <a:off x="2622960" y="5226240"/>
                <a:ext cx="4550040" cy="107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4" name="Ink 63"/>
              <p14:cNvContentPartPr/>
              <p14:nvPr/>
            </p14:nvContentPartPr>
            <p14:xfrm>
              <a:off x="7264800" y="3772920"/>
              <a:ext cx="1996560" cy="344160"/>
            </p14:xfrm>
          </p:contentPart>
        </mc:Choice>
        <mc:Fallback xmlns="">
          <p:pic>
            <p:nvPicPr>
              <p:cNvPr id="64" name="Ink 63"/>
              <p:cNvPicPr/>
              <p:nvPr/>
            </p:nvPicPr>
            <p:blipFill>
              <a:blip r:embed="rId15"/>
              <a:stretch>
                <a:fillRect/>
              </a:stretch>
            </p:blipFill>
            <p:spPr>
              <a:xfrm>
                <a:off x="7252920" y="3761040"/>
                <a:ext cx="2020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5" name="Ink 64"/>
              <p14:cNvContentPartPr/>
              <p14:nvPr/>
            </p14:nvContentPartPr>
            <p14:xfrm>
              <a:off x="7019640" y="3889920"/>
              <a:ext cx="1906200" cy="493920"/>
            </p14:xfrm>
          </p:contentPart>
        </mc:Choice>
        <mc:Fallback xmlns="">
          <p:pic>
            <p:nvPicPr>
              <p:cNvPr id="65" name="Ink 64"/>
              <p:cNvPicPr/>
              <p:nvPr/>
            </p:nvPicPr>
            <p:blipFill>
              <a:blip r:embed="rId17"/>
              <a:stretch>
                <a:fillRect/>
              </a:stretch>
            </p:blipFill>
            <p:spPr>
              <a:xfrm>
                <a:off x="7007760" y="3878040"/>
                <a:ext cx="1929960" cy="517680"/>
              </a:xfrm>
              <a:prstGeom prst="rect">
                <a:avLst/>
              </a:prstGeom>
            </p:spPr>
          </p:pic>
        </mc:Fallback>
      </mc:AlternateContent>
    </p:spTree>
    <p:extLst>
      <p:ext uri="{BB962C8B-B14F-4D97-AF65-F5344CB8AC3E}">
        <p14:creationId xmlns:p14="http://schemas.microsoft.com/office/powerpoint/2010/main" val="1086328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72</a:t>
            </a:fld>
            <a:endParaRPr lang="en-US"/>
          </a:p>
        </p:txBody>
      </p:sp>
      <mc:AlternateContent xmlns:mc="http://schemas.openxmlformats.org/markup-compatibility/2006" xmlns:p14="http://schemas.microsoft.com/office/powerpoint/2010/main">
        <mc:Choice Requires="p14">
          <p:contentPart p14:bwMode="auto" r:id="rId2">
            <p14:nvContentPartPr>
              <p14:cNvPr id="25" name="Ink 24"/>
              <p14:cNvContentPartPr/>
              <p14:nvPr/>
            </p14:nvContentPartPr>
            <p14:xfrm>
              <a:off x="1502640" y="3383760"/>
              <a:ext cx="6561720" cy="1145160"/>
            </p14:xfrm>
          </p:contentPart>
        </mc:Choice>
        <mc:Fallback xmlns="">
          <p:pic>
            <p:nvPicPr>
              <p:cNvPr id="25" name="Ink 24"/>
              <p:cNvPicPr/>
              <p:nvPr/>
            </p:nvPicPr>
            <p:blipFill>
              <a:blip r:embed="rId3"/>
              <a:stretch>
                <a:fillRect/>
              </a:stretch>
            </p:blipFill>
            <p:spPr>
              <a:xfrm>
                <a:off x="1490760" y="3371880"/>
                <a:ext cx="6585480" cy="1168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1" name="Ink 40"/>
              <p14:cNvContentPartPr/>
              <p14:nvPr/>
            </p14:nvContentPartPr>
            <p14:xfrm>
              <a:off x="1693080" y="3565560"/>
              <a:ext cx="64080" cy="1263960"/>
            </p14:xfrm>
          </p:contentPart>
        </mc:Choice>
        <mc:Fallback xmlns="">
          <p:pic>
            <p:nvPicPr>
              <p:cNvPr id="41" name="Ink 40"/>
              <p:cNvPicPr/>
              <p:nvPr/>
            </p:nvPicPr>
            <p:blipFill>
              <a:blip r:embed="rId5"/>
              <a:stretch>
                <a:fillRect/>
              </a:stretch>
            </p:blipFill>
            <p:spPr>
              <a:xfrm>
                <a:off x="1645200" y="3469440"/>
                <a:ext cx="160200" cy="1455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 name="Ink 41"/>
              <p14:cNvContentPartPr/>
              <p14:nvPr/>
            </p14:nvContentPartPr>
            <p14:xfrm>
              <a:off x="1109880" y="3424080"/>
              <a:ext cx="837360" cy="590400"/>
            </p14:xfrm>
          </p:contentPart>
        </mc:Choice>
        <mc:Fallback xmlns="">
          <p:pic>
            <p:nvPicPr>
              <p:cNvPr id="42" name="Ink 41"/>
              <p:cNvPicPr/>
              <p:nvPr/>
            </p:nvPicPr>
            <p:blipFill>
              <a:blip r:embed="rId7"/>
              <a:stretch>
                <a:fillRect/>
              </a:stretch>
            </p:blipFill>
            <p:spPr>
              <a:xfrm>
                <a:off x="1062000" y="3327960"/>
                <a:ext cx="93348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3" name="Ink 42"/>
              <p14:cNvContentPartPr/>
              <p14:nvPr/>
            </p14:nvContentPartPr>
            <p14:xfrm>
              <a:off x="7997400" y="3421200"/>
              <a:ext cx="27720" cy="1333440"/>
            </p14:xfrm>
          </p:contentPart>
        </mc:Choice>
        <mc:Fallback xmlns="">
          <p:pic>
            <p:nvPicPr>
              <p:cNvPr id="43" name="Ink 42"/>
              <p:cNvPicPr/>
              <p:nvPr/>
            </p:nvPicPr>
            <p:blipFill>
              <a:blip r:embed="rId9"/>
              <a:stretch>
                <a:fillRect/>
              </a:stretch>
            </p:blipFill>
            <p:spPr>
              <a:xfrm>
                <a:off x="7949160" y="3325440"/>
                <a:ext cx="123840" cy="152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3"/>
              <p14:cNvContentPartPr/>
              <p14:nvPr/>
            </p14:nvContentPartPr>
            <p14:xfrm>
              <a:off x="7667640" y="3313920"/>
              <a:ext cx="625680" cy="403200"/>
            </p14:xfrm>
          </p:contentPart>
        </mc:Choice>
        <mc:Fallback xmlns="">
          <p:pic>
            <p:nvPicPr>
              <p:cNvPr id="44" name="Ink 43"/>
              <p:cNvPicPr/>
              <p:nvPr/>
            </p:nvPicPr>
            <p:blipFill>
              <a:blip r:embed="rId11"/>
              <a:stretch>
                <a:fillRect/>
              </a:stretch>
            </p:blipFill>
            <p:spPr>
              <a:xfrm>
                <a:off x="7619760" y="3218160"/>
                <a:ext cx="721440" cy="59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p14:cNvContentPartPr/>
              <p14:nvPr/>
            </p14:nvContentPartPr>
            <p14:xfrm>
              <a:off x="656640" y="2973000"/>
              <a:ext cx="505800" cy="800640"/>
            </p14:xfrm>
          </p:contentPart>
        </mc:Choice>
        <mc:Fallback xmlns="">
          <p:pic>
            <p:nvPicPr>
              <p:cNvPr id="45" name="Ink 44"/>
              <p:cNvPicPr/>
              <p:nvPr/>
            </p:nvPicPr>
            <p:blipFill>
              <a:blip r:embed="rId13"/>
              <a:stretch>
                <a:fillRect/>
              </a:stretch>
            </p:blipFill>
            <p:spPr>
              <a:xfrm>
                <a:off x="608400" y="2876880"/>
                <a:ext cx="60192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p14:cNvContentPartPr/>
              <p14:nvPr/>
            </p14:nvContentPartPr>
            <p14:xfrm>
              <a:off x="790200" y="3298080"/>
              <a:ext cx="216000" cy="181800"/>
            </p14:xfrm>
          </p:contentPart>
        </mc:Choice>
        <mc:Fallback xmlns="">
          <p:pic>
            <p:nvPicPr>
              <p:cNvPr id="46" name="Ink 45"/>
              <p:cNvPicPr/>
              <p:nvPr/>
            </p:nvPicPr>
            <p:blipFill>
              <a:blip r:embed="rId15"/>
              <a:stretch>
                <a:fillRect/>
              </a:stretch>
            </p:blipFill>
            <p:spPr>
              <a:xfrm>
                <a:off x="741960" y="3202320"/>
                <a:ext cx="31212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p14:cNvContentPartPr/>
              <p14:nvPr/>
            </p14:nvContentPartPr>
            <p14:xfrm>
              <a:off x="3017160" y="2805960"/>
              <a:ext cx="88200" cy="302760"/>
            </p14:xfrm>
          </p:contentPart>
        </mc:Choice>
        <mc:Fallback xmlns="">
          <p:pic>
            <p:nvPicPr>
              <p:cNvPr id="47" name="Ink 46"/>
              <p:cNvPicPr/>
              <p:nvPr/>
            </p:nvPicPr>
            <p:blipFill>
              <a:blip r:embed="rId17"/>
              <a:stretch>
                <a:fillRect/>
              </a:stretch>
            </p:blipFill>
            <p:spPr>
              <a:xfrm>
                <a:off x="2969280" y="2709840"/>
                <a:ext cx="18396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p14:cNvContentPartPr/>
              <p14:nvPr/>
            </p14:nvContentPartPr>
            <p14:xfrm>
              <a:off x="3083760" y="2752320"/>
              <a:ext cx="369000" cy="582480"/>
            </p14:xfrm>
          </p:contentPart>
        </mc:Choice>
        <mc:Fallback xmlns="">
          <p:pic>
            <p:nvPicPr>
              <p:cNvPr id="48" name="Ink 47"/>
              <p:cNvPicPr/>
              <p:nvPr/>
            </p:nvPicPr>
            <p:blipFill>
              <a:blip r:embed="rId19"/>
              <a:stretch>
                <a:fillRect/>
              </a:stretch>
            </p:blipFill>
            <p:spPr>
              <a:xfrm>
                <a:off x="3035520" y="2656200"/>
                <a:ext cx="465120" cy="774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p14:cNvContentPartPr/>
              <p14:nvPr/>
            </p14:nvContentPartPr>
            <p14:xfrm>
              <a:off x="5243760" y="2606160"/>
              <a:ext cx="259920" cy="530640"/>
            </p14:xfrm>
          </p:contentPart>
        </mc:Choice>
        <mc:Fallback xmlns="">
          <p:pic>
            <p:nvPicPr>
              <p:cNvPr id="49" name="Ink 48"/>
              <p:cNvPicPr/>
              <p:nvPr/>
            </p:nvPicPr>
            <p:blipFill>
              <a:blip r:embed="rId21"/>
              <a:stretch>
                <a:fillRect/>
              </a:stretch>
            </p:blipFill>
            <p:spPr>
              <a:xfrm>
                <a:off x="5195520" y="2510040"/>
                <a:ext cx="356400" cy="722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p14:cNvContentPartPr/>
              <p14:nvPr/>
            </p14:nvContentPartPr>
            <p14:xfrm>
              <a:off x="6408360" y="2701920"/>
              <a:ext cx="132120" cy="369000"/>
            </p14:xfrm>
          </p:contentPart>
        </mc:Choice>
        <mc:Fallback xmlns="">
          <p:pic>
            <p:nvPicPr>
              <p:cNvPr id="50" name="Ink 49"/>
              <p:cNvPicPr/>
              <p:nvPr/>
            </p:nvPicPr>
            <p:blipFill>
              <a:blip r:embed="rId23"/>
              <a:stretch>
                <a:fillRect/>
              </a:stretch>
            </p:blipFill>
            <p:spPr>
              <a:xfrm>
                <a:off x="6360480" y="2606160"/>
                <a:ext cx="22824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p14:cNvContentPartPr/>
              <p14:nvPr/>
            </p14:nvContentPartPr>
            <p14:xfrm>
              <a:off x="6395760" y="2701200"/>
              <a:ext cx="365040" cy="405000"/>
            </p14:xfrm>
          </p:contentPart>
        </mc:Choice>
        <mc:Fallback xmlns="">
          <p:pic>
            <p:nvPicPr>
              <p:cNvPr id="51" name="Ink 50"/>
              <p:cNvPicPr/>
              <p:nvPr/>
            </p:nvPicPr>
            <p:blipFill>
              <a:blip r:embed="rId25"/>
              <a:stretch>
                <a:fillRect/>
              </a:stretch>
            </p:blipFill>
            <p:spPr>
              <a:xfrm>
                <a:off x="6347880" y="2605440"/>
                <a:ext cx="460800" cy="59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p14:cNvContentPartPr/>
              <p14:nvPr/>
            </p14:nvContentPartPr>
            <p14:xfrm>
              <a:off x="8476920" y="2954280"/>
              <a:ext cx="393120" cy="535320"/>
            </p14:xfrm>
          </p:contentPart>
        </mc:Choice>
        <mc:Fallback xmlns="">
          <p:pic>
            <p:nvPicPr>
              <p:cNvPr id="52" name="Ink 51"/>
              <p:cNvPicPr/>
              <p:nvPr/>
            </p:nvPicPr>
            <p:blipFill>
              <a:blip r:embed="rId27"/>
              <a:stretch>
                <a:fillRect/>
              </a:stretch>
            </p:blipFill>
            <p:spPr>
              <a:xfrm>
                <a:off x="8429040" y="2858520"/>
                <a:ext cx="48888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p14:cNvContentPartPr/>
              <p14:nvPr/>
            </p14:nvContentPartPr>
            <p14:xfrm>
              <a:off x="8558280" y="3121320"/>
              <a:ext cx="231840" cy="59760"/>
            </p14:xfrm>
          </p:contentPart>
        </mc:Choice>
        <mc:Fallback xmlns="">
          <p:pic>
            <p:nvPicPr>
              <p:cNvPr id="53" name="Ink 52"/>
              <p:cNvPicPr/>
              <p:nvPr/>
            </p:nvPicPr>
            <p:blipFill>
              <a:blip r:embed="rId29"/>
              <a:stretch>
                <a:fillRect/>
              </a:stretch>
            </p:blipFill>
            <p:spPr>
              <a:xfrm>
                <a:off x="8510400" y="3025560"/>
                <a:ext cx="3276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p14:cNvContentPartPr/>
              <p14:nvPr/>
            </p14:nvContentPartPr>
            <p14:xfrm>
              <a:off x="8372880" y="2773200"/>
              <a:ext cx="183240" cy="66600"/>
            </p14:xfrm>
          </p:contentPart>
        </mc:Choice>
        <mc:Fallback xmlns="">
          <p:pic>
            <p:nvPicPr>
              <p:cNvPr id="54" name="Ink 53"/>
              <p:cNvPicPr/>
              <p:nvPr/>
            </p:nvPicPr>
            <p:blipFill>
              <a:blip r:embed="rId31"/>
              <a:stretch>
                <a:fillRect/>
              </a:stretch>
            </p:blipFill>
            <p:spPr>
              <a:xfrm>
                <a:off x="8325000" y="2677080"/>
                <a:ext cx="2790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3" name="Ink 112"/>
              <p14:cNvContentPartPr/>
              <p14:nvPr/>
            </p14:nvContentPartPr>
            <p14:xfrm>
              <a:off x="240840" y="100920"/>
              <a:ext cx="8980560" cy="6561720"/>
            </p14:xfrm>
          </p:contentPart>
        </mc:Choice>
        <mc:Fallback xmlns="">
          <p:pic>
            <p:nvPicPr>
              <p:cNvPr id="113" name="Ink 112"/>
              <p:cNvPicPr/>
              <p:nvPr/>
            </p:nvPicPr>
            <p:blipFill>
              <a:blip r:embed="rId33"/>
              <a:stretch>
                <a:fillRect/>
              </a:stretch>
            </p:blipFill>
            <p:spPr>
              <a:xfrm>
                <a:off x="228960" y="89040"/>
                <a:ext cx="9004320" cy="6585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9" name="Ink 178"/>
              <p14:cNvContentPartPr/>
              <p14:nvPr/>
            </p14:nvContentPartPr>
            <p14:xfrm>
              <a:off x="2122560" y="5034720"/>
              <a:ext cx="3880080" cy="1543320"/>
            </p14:xfrm>
          </p:contentPart>
        </mc:Choice>
        <mc:Fallback xmlns="">
          <p:pic>
            <p:nvPicPr>
              <p:cNvPr id="179" name="Ink 178"/>
              <p:cNvPicPr/>
              <p:nvPr/>
            </p:nvPicPr>
            <p:blipFill>
              <a:blip r:embed="rId35"/>
              <a:stretch>
                <a:fillRect/>
              </a:stretch>
            </p:blipFill>
            <p:spPr>
              <a:xfrm>
                <a:off x="2110680" y="5022840"/>
                <a:ext cx="3903840" cy="156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2" name="Ink 191"/>
              <p14:cNvContentPartPr/>
              <p14:nvPr/>
            </p14:nvContentPartPr>
            <p14:xfrm>
              <a:off x="1537920" y="51600"/>
              <a:ext cx="5184360" cy="1448640"/>
            </p14:xfrm>
          </p:contentPart>
        </mc:Choice>
        <mc:Fallback xmlns="">
          <p:pic>
            <p:nvPicPr>
              <p:cNvPr id="192" name="Ink 191"/>
              <p:cNvPicPr/>
              <p:nvPr/>
            </p:nvPicPr>
            <p:blipFill>
              <a:blip r:embed="rId37"/>
              <a:stretch>
                <a:fillRect/>
              </a:stretch>
            </p:blipFill>
            <p:spPr>
              <a:xfrm>
                <a:off x="1526040" y="39720"/>
                <a:ext cx="5208120" cy="1472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1" name="Ink 210"/>
              <p14:cNvContentPartPr/>
              <p14:nvPr/>
            </p14:nvContentPartPr>
            <p14:xfrm>
              <a:off x="5849280" y="4757880"/>
              <a:ext cx="3241440" cy="1458720"/>
            </p14:xfrm>
          </p:contentPart>
        </mc:Choice>
        <mc:Fallback xmlns="">
          <p:pic>
            <p:nvPicPr>
              <p:cNvPr id="211" name="Ink 210"/>
              <p:cNvPicPr/>
              <p:nvPr/>
            </p:nvPicPr>
            <p:blipFill>
              <a:blip r:embed="rId39"/>
              <a:stretch>
                <a:fillRect/>
              </a:stretch>
            </p:blipFill>
            <p:spPr>
              <a:xfrm>
                <a:off x="5837400" y="4746000"/>
                <a:ext cx="3265200" cy="1482480"/>
              </a:xfrm>
              <a:prstGeom prst="rect">
                <a:avLst/>
              </a:prstGeom>
            </p:spPr>
          </p:pic>
        </mc:Fallback>
      </mc:AlternateContent>
    </p:spTree>
    <p:extLst>
      <p:ext uri="{BB962C8B-B14F-4D97-AF65-F5344CB8AC3E}">
        <p14:creationId xmlns:p14="http://schemas.microsoft.com/office/powerpoint/2010/main" val="38600792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73</a:t>
            </a:fld>
            <a:endParaRPr lang="en-US"/>
          </a:p>
        </p:txBody>
      </p:sp>
      <mc:AlternateContent xmlns:mc="http://schemas.openxmlformats.org/markup-compatibility/2006" xmlns:p14="http://schemas.microsoft.com/office/powerpoint/2010/main">
        <mc:Choice Requires="p14">
          <p:contentPart p14:bwMode="auto" r:id="rId2">
            <p14:nvContentPartPr>
              <p14:cNvPr id="23" name="Ink 22"/>
              <p14:cNvContentPartPr/>
              <p14:nvPr/>
            </p14:nvContentPartPr>
            <p14:xfrm>
              <a:off x="6301800" y="390720"/>
              <a:ext cx="857880" cy="1788840"/>
            </p14:xfrm>
          </p:contentPart>
        </mc:Choice>
        <mc:Fallback xmlns="">
          <p:pic>
            <p:nvPicPr>
              <p:cNvPr id="23" name="Ink 22"/>
              <p:cNvPicPr/>
              <p:nvPr/>
            </p:nvPicPr>
            <p:blipFill>
              <a:blip r:embed="rId3"/>
              <a:stretch>
                <a:fillRect/>
              </a:stretch>
            </p:blipFill>
            <p:spPr>
              <a:xfrm>
                <a:off x="6289920" y="378840"/>
                <a:ext cx="881640" cy="18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p14:cNvContentPartPr/>
              <p14:nvPr/>
            </p14:nvContentPartPr>
            <p14:xfrm>
              <a:off x="990600" y="3939600"/>
              <a:ext cx="2809440" cy="1507320"/>
            </p14:xfrm>
          </p:contentPart>
        </mc:Choice>
        <mc:Fallback xmlns="">
          <p:pic>
            <p:nvPicPr>
              <p:cNvPr id="24" name="Ink 23"/>
              <p:cNvPicPr/>
              <p:nvPr/>
            </p:nvPicPr>
            <p:blipFill>
              <a:blip r:embed="rId5"/>
              <a:stretch>
                <a:fillRect/>
              </a:stretch>
            </p:blipFill>
            <p:spPr>
              <a:xfrm>
                <a:off x="978720" y="3927720"/>
                <a:ext cx="2833200" cy="153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p14:cNvContentPartPr/>
              <p14:nvPr/>
            </p14:nvContentPartPr>
            <p14:xfrm>
              <a:off x="4970160" y="3698400"/>
              <a:ext cx="2742480" cy="2544840"/>
            </p14:xfrm>
          </p:contentPart>
        </mc:Choice>
        <mc:Fallback xmlns="">
          <p:pic>
            <p:nvPicPr>
              <p:cNvPr id="40" name="Ink 39"/>
              <p:cNvPicPr/>
              <p:nvPr/>
            </p:nvPicPr>
            <p:blipFill>
              <a:blip r:embed="rId7"/>
              <a:stretch>
                <a:fillRect/>
              </a:stretch>
            </p:blipFill>
            <p:spPr>
              <a:xfrm>
                <a:off x="4958280" y="3686520"/>
                <a:ext cx="2766240" cy="256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p14:cNvContentPartPr/>
              <p14:nvPr/>
            </p14:nvContentPartPr>
            <p14:xfrm>
              <a:off x="7225560" y="4648080"/>
              <a:ext cx="1419480" cy="1085040"/>
            </p14:xfrm>
          </p:contentPart>
        </mc:Choice>
        <mc:Fallback xmlns="">
          <p:pic>
            <p:nvPicPr>
              <p:cNvPr id="41" name="Ink 40"/>
              <p:cNvPicPr/>
              <p:nvPr/>
            </p:nvPicPr>
            <p:blipFill>
              <a:blip r:embed="rId9"/>
              <a:stretch>
                <a:fillRect/>
              </a:stretch>
            </p:blipFill>
            <p:spPr>
              <a:xfrm>
                <a:off x="7213680" y="4636200"/>
                <a:ext cx="1443240" cy="110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p14:cNvContentPartPr/>
              <p14:nvPr/>
            </p14:nvContentPartPr>
            <p14:xfrm>
              <a:off x="6946200" y="4123200"/>
              <a:ext cx="2072520" cy="2104200"/>
            </p14:xfrm>
          </p:contentPart>
        </mc:Choice>
        <mc:Fallback xmlns="">
          <p:pic>
            <p:nvPicPr>
              <p:cNvPr id="42" name="Ink 41"/>
              <p:cNvPicPr/>
              <p:nvPr/>
            </p:nvPicPr>
            <p:blipFill>
              <a:blip r:embed="rId11"/>
              <a:stretch>
                <a:fillRect/>
              </a:stretch>
            </p:blipFill>
            <p:spPr>
              <a:xfrm>
                <a:off x="6934320" y="4111320"/>
                <a:ext cx="2096280" cy="212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Ink 43"/>
              <p14:cNvContentPartPr/>
              <p14:nvPr/>
            </p14:nvContentPartPr>
            <p14:xfrm>
              <a:off x="5495040" y="2683200"/>
              <a:ext cx="2255040" cy="1176480"/>
            </p14:xfrm>
          </p:contentPart>
        </mc:Choice>
        <mc:Fallback xmlns="">
          <p:pic>
            <p:nvPicPr>
              <p:cNvPr id="44" name="Ink 43"/>
              <p:cNvPicPr/>
              <p:nvPr/>
            </p:nvPicPr>
            <p:blipFill>
              <a:blip r:embed="rId13"/>
              <a:stretch>
                <a:fillRect/>
              </a:stretch>
            </p:blipFill>
            <p:spPr>
              <a:xfrm>
                <a:off x="5483160" y="2671320"/>
                <a:ext cx="2278800" cy="120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46"/>
              <p14:cNvContentPartPr/>
              <p14:nvPr/>
            </p14:nvContentPartPr>
            <p14:xfrm>
              <a:off x="8487360" y="3314280"/>
              <a:ext cx="639360" cy="1013760"/>
            </p14:xfrm>
          </p:contentPart>
        </mc:Choice>
        <mc:Fallback xmlns="">
          <p:pic>
            <p:nvPicPr>
              <p:cNvPr id="47" name="Ink 46"/>
              <p:cNvPicPr/>
              <p:nvPr/>
            </p:nvPicPr>
            <p:blipFill>
              <a:blip r:embed="rId15"/>
              <a:stretch>
                <a:fillRect/>
              </a:stretch>
            </p:blipFill>
            <p:spPr>
              <a:xfrm>
                <a:off x="8475480" y="3302400"/>
                <a:ext cx="663120" cy="103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p14:cNvContentPartPr/>
              <p14:nvPr/>
            </p14:nvContentPartPr>
            <p14:xfrm>
              <a:off x="5760" y="2096400"/>
              <a:ext cx="6821280" cy="4377600"/>
            </p14:xfrm>
          </p:contentPart>
        </mc:Choice>
        <mc:Fallback xmlns="">
          <p:pic>
            <p:nvPicPr>
              <p:cNvPr id="49" name="Ink 48"/>
              <p:cNvPicPr/>
              <p:nvPr/>
            </p:nvPicPr>
            <p:blipFill>
              <a:blip r:embed="rId17"/>
              <a:stretch>
                <a:fillRect/>
              </a:stretch>
            </p:blipFill>
            <p:spPr>
              <a:xfrm>
                <a:off x="-6120" y="2084520"/>
                <a:ext cx="6845040" cy="4401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Ink 50"/>
              <p14:cNvContentPartPr/>
              <p14:nvPr/>
            </p14:nvContentPartPr>
            <p14:xfrm>
              <a:off x="5956200" y="3773280"/>
              <a:ext cx="2170440" cy="1729800"/>
            </p14:xfrm>
          </p:contentPart>
        </mc:Choice>
        <mc:Fallback xmlns="">
          <p:pic>
            <p:nvPicPr>
              <p:cNvPr id="51" name="Ink 50"/>
              <p:cNvPicPr/>
              <p:nvPr/>
            </p:nvPicPr>
            <p:blipFill>
              <a:blip r:embed="rId19"/>
              <a:stretch>
                <a:fillRect/>
              </a:stretch>
            </p:blipFill>
            <p:spPr>
              <a:xfrm>
                <a:off x="5944320" y="3761400"/>
                <a:ext cx="2194200" cy="175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59"/>
              <p14:cNvContentPartPr/>
              <p14:nvPr/>
            </p14:nvContentPartPr>
            <p14:xfrm>
              <a:off x="1323360" y="4722960"/>
              <a:ext cx="2724120" cy="1098360"/>
            </p14:xfrm>
          </p:contentPart>
        </mc:Choice>
        <mc:Fallback xmlns="">
          <p:pic>
            <p:nvPicPr>
              <p:cNvPr id="60" name="Ink 59"/>
              <p:cNvPicPr/>
              <p:nvPr/>
            </p:nvPicPr>
            <p:blipFill>
              <a:blip r:embed="rId21"/>
              <a:stretch>
                <a:fillRect/>
              </a:stretch>
            </p:blipFill>
            <p:spPr>
              <a:xfrm>
                <a:off x="1311480" y="4711080"/>
                <a:ext cx="2747880" cy="112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1" name="Ink 70"/>
              <p14:cNvContentPartPr/>
              <p14:nvPr/>
            </p14:nvContentPartPr>
            <p14:xfrm>
              <a:off x="540360" y="1202880"/>
              <a:ext cx="7121520" cy="4920840"/>
            </p14:xfrm>
          </p:contentPart>
        </mc:Choice>
        <mc:Fallback xmlns="">
          <p:pic>
            <p:nvPicPr>
              <p:cNvPr id="71" name="Ink 70"/>
              <p:cNvPicPr/>
              <p:nvPr/>
            </p:nvPicPr>
            <p:blipFill>
              <a:blip r:embed="rId23"/>
              <a:stretch>
                <a:fillRect/>
              </a:stretch>
            </p:blipFill>
            <p:spPr>
              <a:xfrm>
                <a:off x="528480" y="1191000"/>
                <a:ext cx="7145280" cy="4944600"/>
              </a:xfrm>
              <a:prstGeom prst="rect">
                <a:avLst/>
              </a:prstGeom>
            </p:spPr>
          </p:pic>
        </mc:Fallback>
      </mc:AlternateContent>
    </p:spTree>
    <p:extLst>
      <p:ext uri="{BB962C8B-B14F-4D97-AF65-F5344CB8AC3E}">
        <p14:creationId xmlns:p14="http://schemas.microsoft.com/office/powerpoint/2010/main" val="22878860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74</a:t>
            </a:fld>
            <a:endParaRPr lang="en-US"/>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8305799"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7959600" y="327360"/>
              <a:ext cx="1126440" cy="753840"/>
            </p14:xfrm>
          </p:contentPart>
        </mc:Choice>
        <mc:Fallback xmlns="">
          <p:pic>
            <p:nvPicPr>
              <p:cNvPr id="11" name="Ink 10"/>
              <p:cNvPicPr/>
              <p:nvPr/>
            </p:nvPicPr>
            <p:blipFill>
              <a:blip r:embed="rId4"/>
              <a:stretch>
                <a:fillRect/>
              </a:stretch>
            </p:blipFill>
            <p:spPr>
              <a:xfrm>
                <a:off x="7947720" y="315480"/>
                <a:ext cx="115020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758160" y="934680"/>
              <a:ext cx="3113280" cy="2503080"/>
            </p14:xfrm>
          </p:contentPart>
        </mc:Choice>
        <mc:Fallback xmlns="">
          <p:pic>
            <p:nvPicPr>
              <p:cNvPr id="13" name="Ink 12"/>
              <p:cNvPicPr/>
              <p:nvPr/>
            </p:nvPicPr>
            <p:blipFill>
              <a:blip r:embed="rId6"/>
              <a:stretch>
                <a:fillRect/>
              </a:stretch>
            </p:blipFill>
            <p:spPr>
              <a:xfrm>
                <a:off x="746280" y="922800"/>
                <a:ext cx="3137040" cy="252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p14:cNvContentPartPr/>
              <p14:nvPr/>
            </p14:nvContentPartPr>
            <p14:xfrm>
              <a:off x="6634800" y="2364600"/>
              <a:ext cx="1953000" cy="170640"/>
            </p14:xfrm>
          </p:contentPart>
        </mc:Choice>
        <mc:Fallback xmlns="">
          <p:pic>
            <p:nvPicPr>
              <p:cNvPr id="21" name="Ink 20"/>
              <p:cNvPicPr/>
              <p:nvPr/>
            </p:nvPicPr>
            <p:blipFill>
              <a:blip r:embed="rId8"/>
              <a:stretch>
                <a:fillRect/>
              </a:stretch>
            </p:blipFill>
            <p:spPr>
              <a:xfrm>
                <a:off x="6622920" y="2352720"/>
                <a:ext cx="1976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6527520" y="2778960"/>
              <a:ext cx="1895040" cy="852840"/>
            </p14:xfrm>
          </p:contentPart>
        </mc:Choice>
        <mc:Fallback xmlns="">
          <p:pic>
            <p:nvPicPr>
              <p:cNvPr id="29" name="Ink 28"/>
              <p:cNvPicPr/>
              <p:nvPr/>
            </p:nvPicPr>
            <p:blipFill>
              <a:blip r:embed="rId10"/>
              <a:stretch>
                <a:fillRect/>
              </a:stretch>
            </p:blipFill>
            <p:spPr>
              <a:xfrm>
                <a:off x="6515640" y="2767080"/>
                <a:ext cx="1918800" cy="87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7828" name="Ink 77827"/>
              <p14:cNvContentPartPr/>
              <p14:nvPr/>
            </p14:nvContentPartPr>
            <p14:xfrm>
              <a:off x="573480" y="1297200"/>
              <a:ext cx="1829520" cy="1049040"/>
            </p14:xfrm>
          </p:contentPart>
        </mc:Choice>
        <mc:Fallback xmlns="">
          <p:pic>
            <p:nvPicPr>
              <p:cNvPr id="77828" name="Ink 77827"/>
              <p:cNvPicPr/>
              <p:nvPr/>
            </p:nvPicPr>
            <p:blipFill>
              <a:blip r:embed="rId12"/>
              <a:stretch>
                <a:fillRect/>
              </a:stretch>
            </p:blipFill>
            <p:spPr>
              <a:xfrm>
                <a:off x="561600" y="1285320"/>
                <a:ext cx="1853280" cy="107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7829" name="Ink 77828"/>
              <p14:cNvContentPartPr/>
              <p14:nvPr/>
            </p14:nvContentPartPr>
            <p14:xfrm>
              <a:off x="3868920" y="533280"/>
              <a:ext cx="2950200" cy="1210680"/>
            </p14:xfrm>
          </p:contentPart>
        </mc:Choice>
        <mc:Fallback xmlns="">
          <p:pic>
            <p:nvPicPr>
              <p:cNvPr id="77829" name="Ink 77828"/>
              <p:cNvPicPr/>
              <p:nvPr/>
            </p:nvPicPr>
            <p:blipFill>
              <a:blip r:embed="rId14"/>
              <a:stretch>
                <a:fillRect/>
              </a:stretch>
            </p:blipFill>
            <p:spPr>
              <a:xfrm>
                <a:off x="3857040" y="521400"/>
                <a:ext cx="2973960" cy="123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7830" name="Ink 77829"/>
              <p14:cNvContentPartPr/>
              <p14:nvPr/>
            </p14:nvContentPartPr>
            <p14:xfrm>
              <a:off x="3487320" y="2412120"/>
              <a:ext cx="232920" cy="61560"/>
            </p14:xfrm>
          </p:contentPart>
        </mc:Choice>
        <mc:Fallback xmlns="">
          <p:pic>
            <p:nvPicPr>
              <p:cNvPr id="77830" name="Ink 77829"/>
              <p:cNvPicPr/>
              <p:nvPr/>
            </p:nvPicPr>
            <p:blipFill>
              <a:blip r:embed="rId16"/>
              <a:stretch>
                <a:fillRect/>
              </a:stretch>
            </p:blipFill>
            <p:spPr>
              <a:xfrm>
                <a:off x="3475440" y="2400240"/>
                <a:ext cx="256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7831" name="Ink 77830"/>
              <p14:cNvContentPartPr/>
              <p14:nvPr/>
            </p14:nvContentPartPr>
            <p14:xfrm>
              <a:off x="6259680" y="1288200"/>
              <a:ext cx="502560" cy="77040"/>
            </p14:xfrm>
          </p:contentPart>
        </mc:Choice>
        <mc:Fallback xmlns="">
          <p:pic>
            <p:nvPicPr>
              <p:cNvPr id="77831" name="Ink 77830"/>
              <p:cNvPicPr/>
              <p:nvPr/>
            </p:nvPicPr>
            <p:blipFill>
              <a:blip r:embed="rId18"/>
              <a:stretch>
                <a:fillRect/>
              </a:stretch>
            </p:blipFill>
            <p:spPr>
              <a:xfrm>
                <a:off x="6247800" y="1276320"/>
                <a:ext cx="5263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7832" name="Ink 77831"/>
              <p14:cNvContentPartPr/>
              <p14:nvPr/>
            </p14:nvContentPartPr>
            <p14:xfrm>
              <a:off x="3597840" y="2550000"/>
              <a:ext cx="61560" cy="24840"/>
            </p14:xfrm>
          </p:contentPart>
        </mc:Choice>
        <mc:Fallback xmlns="">
          <p:pic>
            <p:nvPicPr>
              <p:cNvPr id="77832" name="Ink 77831"/>
              <p:cNvPicPr/>
              <p:nvPr/>
            </p:nvPicPr>
            <p:blipFill>
              <a:blip r:embed="rId20"/>
              <a:stretch>
                <a:fillRect/>
              </a:stretch>
            </p:blipFill>
            <p:spPr>
              <a:xfrm>
                <a:off x="3585960" y="2538120"/>
                <a:ext cx="853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7833" name="Ink 77832"/>
              <p14:cNvContentPartPr/>
              <p14:nvPr/>
            </p14:nvContentPartPr>
            <p14:xfrm>
              <a:off x="6329880" y="1489800"/>
              <a:ext cx="500040" cy="86400"/>
            </p14:xfrm>
          </p:contentPart>
        </mc:Choice>
        <mc:Fallback xmlns="">
          <p:pic>
            <p:nvPicPr>
              <p:cNvPr id="77833" name="Ink 77832"/>
              <p:cNvPicPr/>
              <p:nvPr/>
            </p:nvPicPr>
            <p:blipFill>
              <a:blip r:embed="rId22"/>
              <a:stretch>
                <a:fillRect/>
              </a:stretch>
            </p:blipFill>
            <p:spPr>
              <a:xfrm>
                <a:off x="6318000" y="1477920"/>
                <a:ext cx="5238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7834" name="Ink 77833"/>
              <p14:cNvContentPartPr/>
              <p14:nvPr/>
            </p14:nvContentPartPr>
            <p14:xfrm>
              <a:off x="8206560" y="865200"/>
              <a:ext cx="1028160" cy="315000"/>
            </p14:xfrm>
          </p:contentPart>
        </mc:Choice>
        <mc:Fallback xmlns="">
          <p:pic>
            <p:nvPicPr>
              <p:cNvPr id="77834" name="Ink 77833"/>
              <p:cNvPicPr/>
              <p:nvPr/>
            </p:nvPicPr>
            <p:blipFill>
              <a:blip r:embed="rId24"/>
              <a:stretch>
                <a:fillRect/>
              </a:stretch>
            </p:blipFill>
            <p:spPr>
              <a:xfrm>
                <a:off x="8194680" y="853320"/>
                <a:ext cx="1051920" cy="338760"/>
              </a:xfrm>
              <a:prstGeom prst="rect">
                <a:avLst/>
              </a:prstGeom>
            </p:spPr>
          </p:pic>
        </mc:Fallback>
      </mc:AlternateContent>
    </p:spTree>
    <p:extLst>
      <p:ext uri="{BB962C8B-B14F-4D97-AF65-F5344CB8AC3E}">
        <p14:creationId xmlns:p14="http://schemas.microsoft.com/office/powerpoint/2010/main" val="28009709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 THE REACTIONS AT  A,B </a:t>
            </a:r>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75</a:t>
            </a:fld>
            <a:endParaRPr lang="en-US"/>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2019300"/>
            <a:ext cx="700087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134000" y="1193160"/>
              <a:ext cx="2316960" cy="5153760"/>
            </p14:xfrm>
          </p:contentPart>
        </mc:Choice>
        <mc:Fallback xmlns="">
          <p:pic>
            <p:nvPicPr>
              <p:cNvPr id="8" name="Ink 7"/>
              <p:cNvPicPr/>
              <p:nvPr/>
            </p:nvPicPr>
            <p:blipFill>
              <a:blip r:embed="rId4"/>
              <a:stretch>
                <a:fillRect/>
              </a:stretch>
            </p:blipFill>
            <p:spPr>
              <a:xfrm>
                <a:off x="1122120" y="1181280"/>
                <a:ext cx="2340720" cy="5177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p14:cNvContentPartPr/>
              <p14:nvPr/>
            </p14:nvContentPartPr>
            <p14:xfrm>
              <a:off x="2801160" y="5293200"/>
              <a:ext cx="4258440" cy="294120"/>
            </p14:xfrm>
          </p:contentPart>
        </mc:Choice>
        <mc:Fallback xmlns="">
          <p:pic>
            <p:nvPicPr>
              <p:cNvPr id="18" name="Ink 17"/>
              <p:cNvPicPr/>
              <p:nvPr/>
            </p:nvPicPr>
            <p:blipFill>
              <a:blip r:embed="rId6"/>
              <a:stretch>
                <a:fillRect/>
              </a:stretch>
            </p:blipFill>
            <p:spPr>
              <a:xfrm>
                <a:off x="2789280" y="5281320"/>
                <a:ext cx="42822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7865" name="Ink 77864"/>
              <p14:cNvContentPartPr/>
              <p14:nvPr/>
            </p14:nvContentPartPr>
            <p14:xfrm>
              <a:off x="857160" y="780960"/>
              <a:ext cx="4139640" cy="1512360"/>
            </p14:xfrm>
          </p:contentPart>
        </mc:Choice>
        <mc:Fallback xmlns="">
          <p:pic>
            <p:nvPicPr>
              <p:cNvPr id="77865" name="Ink 77864"/>
              <p:cNvPicPr/>
              <p:nvPr/>
            </p:nvPicPr>
            <p:blipFill>
              <a:blip r:embed="rId8"/>
              <a:stretch>
                <a:fillRect/>
              </a:stretch>
            </p:blipFill>
            <p:spPr>
              <a:xfrm>
                <a:off x="845280" y="769080"/>
                <a:ext cx="4163400" cy="153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7873" name="Ink 77872"/>
              <p14:cNvContentPartPr/>
              <p14:nvPr/>
            </p14:nvContentPartPr>
            <p14:xfrm>
              <a:off x="6870960" y="1167240"/>
              <a:ext cx="1628640" cy="1140480"/>
            </p14:xfrm>
          </p:contentPart>
        </mc:Choice>
        <mc:Fallback xmlns="">
          <p:pic>
            <p:nvPicPr>
              <p:cNvPr id="77873" name="Ink 77872"/>
              <p:cNvPicPr/>
              <p:nvPr/>
            </p:nvPicPr>
            <p:blipFill>
              <a:blip r:embed="rId10"/>
              <a:stretch>
                <a:fillRect/>
              </a:stretch>
            </p:blipFill>
            <p:spPr>
              <a:xfrm>
                <a:off x="6859080" y="1155360"/>
                <a:ext cx="1652400" cy="116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7874" name="Ink 77873"/>
              <p14:cNvContentPartPr/>
              <p14:nvPr/>
            </p14:nvContentPartPr>
            <p14:xfrm>
              <a:off x="2610720" y="4293480"/>
              <a:ext cx="5220000" cy="2066760"/>
            </p14:xfrm>
          </p:contentPart>
        </mc:Choice>
        <mc:Fallback xmlns="">
          <p:pic>
            <p:nvPicPr>
              <p:cNvPr id="77874" name="Ink 77873"/>
              <p:cNvPicPr/>
              <p:nvPr/>
            </p:nvPicPr>
            <p:blipFill>
              <a:blip r:embed="rId12"/>
              <a:stretch>
                <a:fillRect/>
              </a:stretch>
            </p:blipFill>
            <p:spPr>
              <a:xfrm>
                <a:off x="2598840" y="4281600"/>
                <a:ext cx="5243760" cy="2090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7895" name="Ink 77894"/>
              <p14:cNvContentPartPr/>
              <p14:nvPr/>
            </p14:nvContentPartPr>
            <p14:xfrm>
              <a:off x="5466960" y="128640"/>
              <a:ext cx="3531240" cy="3949200"/>
            </p14:xfrm>
          </p:contentPart>
        </mc:Choice>
        <mc:Fallback xmlns="">
          <p:pic>
            <p:nvPicPr>
              <p:cNvPr id="77895" name="Ink 77894"/>
              <p:cNvPicPr/>
              <p:nvPr/>
            </p:nvPicPr>
            <p:blipFill>
              <a:blip r:embed="rId14"/>
              <a:stretch>
                <a:fillRect/>
              </a:stretch>
            </p:blipFill>
            <p:spPr>
              <a:xfrm>
                <a:off x="5455080" y="116760"/>
                <a:ext cx="3555000" cy="3972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7896" name="Ink 77895"/>
              <p14:cNvContentPartPr/>
              <p14:nvPr/>
            </p14:nvContentPartPr>
            <p14:xfrm>
              <a:off x="7700760" y="1908480"/>
              <a:ext cx="1382760" cy="968760"/>
            </p14:xfrm>
          </p:contentPart>
        </mc:Choice>
        <mc:Fallback xmlns="">
          <p:pic>
            <p:nvPicPr>
              <p:cNvPr id="77896" name="Ink 77895"/>
              <p:cNvPicPr/>
              <p:nvPr/>
            </p:nvPicPr>
            <p:blipFill>
              <a:blip r:embed="rId16"/>
              <a:stretch>
                <a:fillRect/>
              </a:stretch>
            </p:blipFill>
            <p:spPr>
              <a:xfrm>
                <a:off x="7688880" y="1896600"/>
                <a:ext cx="140652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7900" name="Ink 77899"/>
              <p14:cNvContentPartPr/>
              <p14:nvPr/>
            </p14:nvContentPartPr>
            <p14:xfrm>
              <a:off x="2274840" y="2929080"/>
              <a:ext cx="399600" cy="464760"/>
            </p14:xfrm>
          </p:contentPart>
        </mc:Choice>
        <mc:Fallback xmlns="">
          <p:pic>
            <p:nvPicPr>
              <p:cNvPr id="77900" name="Ink 77899"/>
              <p:cNvPicPr/>
              <p:nvPr/>
            </p:nvPicPr>
            <p:blipFill>
              <a:blip r:embed="rId18"/>
              <a:stretch>
                <a:fillRect/>
              </a:stretch>
            </p:blipFill>
            <p:spPr>
              <a:xfrm>
                <a:off x="2262960" y="2917200"/>
                <a:ext cx="423360" cy="488520"/>
              </a:xfrm>
              <a:prstGeom prst="rect">
                <a:avLst/>
              </a:prstGeom>
            </p:spPr>
          </p:pic>
        </mc:Fallback>
      </mc:AlternateContent>
    </p:spTree>
    <p:extLst>
      <p:ext uri="{BB962C8B-B14F-4D97-AF65-F5344CB8AC3E}">
        <p14:creationId xmlns:p14="http://schemas.microsoft.com/office/powerpoint/2010/main" val="3650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76</a:t>
            </a:fld>
            <a:endParaRPr lang="en-US"/>
          </a:p>
        </p:txBody>
      </p:sp>
      <mc:AlternateContent xmlns:mc="http://schemas.openxmlformats.org/markup-compatibility/2006" xmlns:p14="http://schemas.microsoft.com/office/powerpoint/2010/main">
        <mc:Choice Requires="p14">
          <p:contentPart p14:bwMode="auto" r:id="rId2">
            <p14:nvContentPartPr>
              <p14:cNvPr id="182" name="Ink 181"/>
              <p14:cNvContentPartPr/>
              <p14:nvPr/>
            </p14:nvContentPartPr>
            <p14:xfrm>
              <a:off x="1754280" y="4086480"/>
              <a:ext cx="3032280" cy="219960"/>
            </p14:xfrm>
          </p:contentPart>
        </mc:Choice>
        <mc:Fallback xmlns="">
          <p:pic>
            <p:nvPicPr>
              <p:cNvPr id="182" name="Ink 181"/>
              <p:cNvPicPr/>
              <p:nvPr/>
            </p:nvPicPr>
            <p:blipFill>
              <a:blip r:embed="rId3"/>
              <a:stretch>
                <a:fillRect/>
              </a:stretch>
            </p:blipFill>
            <p:spPr>
              <a:xfrm>
                <a:off x="1742400" y="4074600"/>
                <a:ext cx="30560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0" name="Ink 189"/>
              <p14:cNvContentPartPr/>
              <p14:nvPr/>
            </p14:nvContentPartPr>
            <p14:xfrm>
              <a:off x="337320" y="406560"/>
              <a:ext cx="1909080" cy="4565160"/>
            </p14:xfrm>
          </p:contentPart>
        </mc:Choice>
        <mc:Fallback xmlns="">
          <p:pic>
            <p:nvPicPr>
              <p:cNvPr id="190" name="Ink 189"/>
              <p:cNvPicPr/>
              <p:nvPr/>
            </p:nvPicPr>
            <p:blipFill>
              <a:blip r:embed="rId5"/>
              <a:stretch>
                <a:fillRect/>
              </a:stretch>
            </p:blipFill>
            <p:spPr>
              <a:xfrm>
                <a:off x="325440" y="394680"/>
                <a:ext cx="1932840" cy="458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2" name="Ink 191"/>
              <p14:cNvContentPartPr/>
              <p14:nvPr/>
            </p14:nvContentPartPr>
            <p14:xfrm>
              <a:off x="2135520" y="4203120"/>
              <a:ext cx="4512240" cy="119880"/>
            </p14:xfrm>
          </p:contentPart>
        </mc:Choice>
        <mc:Fallback xmlns="">
          <p:pic>
            <p:nvPicPr>
              <p:cNvPr id="192" name="Ink 191"/>
              <p:cNvPicPr/>
              <p:nvPr/>
            </p:nvPicPr>
            <p:blipFill>
              <a:blip r:embed="rId7"/>
              <a:stretch>
                <a:fillRect/>
              </a:stretch>
            </p:blipFill>
            <p:spPr>
              <a:xfrm>
                <a:off x="2123640" y="4191240"/>
                <a:ext cx="4536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8" name="Ink 197"/>
              <p14:cNvContentPartPr/>
              <p14:nvPr/>
            </p14:nvContentPartPr>
            <p14:xfrm>
              <a:off x="979200" y="2757360"/>
              <a:ext cx="552600" cy="799920"/>
            </p14:xfrm>
          </p:contentPart>
        </mc:Choice>
        <mc:Fallback xmlns="">
          <p:pic>
            <p:nvPicPr>
              <p:cNvPr id="198" name="Ink 197"/>
              <p:cNvPicPr/>
              <p:nvPr/>
            </p:nvPicPr>
            <p:blipFill>
              <a:blip r:embed="rId9"/>
              <a:stretch>
                <a:fillRect/>
              </a:stretch>
            </p:blipFill>
            <p:spPr>
              <a:xfrm>
                <a:off x="931320" y="2661240"/>
                <a:ext cx="648720" cy="992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9" name="Ink 198"/>
              <p14:cNvContentPartPr/>
              <p14:nvPr/>
            </p14:nvContentPartPr>
            <p14:xfrm>
              <a:off x="1029960" y="2785440"/>
              <a:ext cx="465480" cy="851040"/>
            </p14:xfrm>
          </p:contentPart>
        </mc:Choice>
        <mc:Fallback xmlns="">
          <p:pic>
            <p:nvPicPr>
              <p:cNvPr id="199" name="Ink 198"/>
              <p:cNvPicPr/>
              <p:nvPr/>
            </p:nvPicPr>
            <p:blipFill>
              <a:blip r:embed="rId11"/>
              <a:stretch>
                <a:fillRect/>
              </a:stretch>
            </p:blipFill>
            <p:spPr>
              <a:xfrm>
                <a:off x="982080" y="2689320"/>
                <a:ext cx="561240" cy="1043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1" name="Ink 200"/>
              <p14:cNvContentPartPr/>
              <p14:nvPr/>
            </p14:nvContentPartPr>
            <p14:xfrm>
              <a:off x="914400" y="3291240"/>
              <a:ext cx="7828560" cy="169920"/>
            </p14:xfrm>
          </p:contentPart>
        </mc:Choice>
        <mc:Fallback xmlns="">
          <p:pic>
            <p:nvPicPr>
              <p:cNvPr id="201" name="Ink 200"/>
              <p:cNvPicPr/>
              <p:nvPr/>
            </p:nvPicPr>
            <p:blipFill>
              <a:blip r:embed="rId13"/>
              <a:stretch>
                <a:fillRect/>
              </a:stretch>
            </p:blipFill>
            <p:spPr>
              <a:xfrm>
                <a:off x="902520" y="3279360"/>
                <a:ext cx="7852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2" name="Ink 201"/>
              <p14:cNvContentPartPr/>
              <p14:nvPr/>
            </p14:nvContentPartPr>
            <p14:xfrm>
              <a:off x="1099080" y="2359920"/>
              <a:ext cx="2063160" cy="2220480"/>
            </p14:xfrm>
          </p:contentPart>
        </mc:Choice>
        <mc:Fallback xmlns="">
          <p:pic>
            <p:nvPicPr>
              <p:cNvPr id="202" name="Ink 201"/>
              <p:cNvPicPr/>
              <p:nvPr/>
            </p:nvPicPr>
            <p:blipFill>
              <a:blip r:embed="rId15"/>
              <a:stretch>
                <a:fillRect/>
              </a:stretch>
            </p:blipFill>
            <p:spPr>
              <a:xfrm>
                <a:off x="1050840" y="2263800"/>
                <a:ext cx="2159280" cy="241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3" name="Ink 202"/>
              <p14:cNvContentPartPr/>
              <p14:nvPr/>
            </p14:nvContentPartPr>
            <p14:xfrm>
              <a:off x="599760" y="4205640"/>
              <a:ext cx="670680" cy="689040"/>
            </p14:xfrm>
          </p:contentPart>
        </mc:Choice>
        <mc:Fallback xmlns="">
          <p:pic>
            <p:nvPicPr>
              <p:cNvPr id="203" name="Ink 202"/>
              <p:cNvPicPr/>
              <p:nvPr/>
            </p:nvPicPr>
            <p:blipFill>
              <a:blip r:embed="rId17"/>
              <a:stretch>
                <a:fillRect/>
              </a:stretch>
            </p:blipFill>
            <p:spPr>
              <a:xfrm>
                <a:off x="551520" y="4109520"/>
                <a:ext cx="766800" cy="88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6" name="Ink 205"/>
              <p14:cNvContentPartPr/>
              <p14:nvPr/>
            </p14:nvContentPartPr>
            <p14:xfrm>
              <a:off x="2272680" y="832080"/>
              <a:ext cx="387360" cy="381240"/>
            </p14:xfrm>
          </p:contentPart>
        </mc:Choice>
        <mc:Fallback xmlns="">
          <p:pic>
            <p:nvPicPr>
              <p:cNvPr id="206" name="Ink 205"/>
              <p:cNvPicPr/>
              <p:nvPr/>
            </p:nvPicPr>
            <p:blipFill>
              <a:blip r:embed="rId19"/>
              <a:stretch>
                <a:fillRect/>
              </a:stretch>
            </p:blipFill>
            <p:spPr>
              <a:xfrm>
                <a:off x="2224800" y="735960"/>
                <a:ext cx="48348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7" name="Ink 206"/>
              <p14:cNvContentPartPr/>
              <p14:nvPr/>
            </p14:nvContentPartPr>
            <p14:xfrm>
              <a:off x="2260440" y="648120"/>
              <a:ext cx="776160" cy="720000"/>
            </p14:xfrm>
          </p:contentPart>
        </mc:Choice>
        <mc:Fallback xmlns="">
          <p:pic>
            <p:nvPicPr>
              <p:cNvPr id="207" name="Ink 206"/>
              <p:cNvPicPr/>
              <p:nvPr/>
            </p:nvPicPr>
            <p:blipFill>
              <a:blip r:embed="rId21"/>
              <a:stretch>
                <a:fillRect/>
              </a:stretch>
            </p:blipFill>
            <p:spPr>
              <a:xfrm>
                <a:off x="2212200" y="552000"/>
                <a:ext cx="872280" cy="91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0" name="Ink 209"/>
              <p14:cNvContentPartPr/>
              <p14:nvPr/>
            </p14:nvContentPartPr>
            <p14:xfrm>
              <a:off x="4012560" y="2443440"/>
              <a:ext cx="1059120" cy="2435400"/>
            </p14:xfrm>
          </p:contentPart>
        </mc:Choice>
        <mc:Fallback xmlns="">
          <p:pic>
            <p:nvPicPr>
              <p:cNvPr id="210" name="Ink 209"/>
              <p:cNvPicPr/>
              <p:nvPr/>
            </p:nvPicPr>
            <p:blipFill>
              <a:blip r:embed="rId23"/>
              <a:stretch>
                <a:fillRect/>
              </a:stretch>
            </p:blipFill>
            <p:spPr>
              <a:xfrm>
                <a:off x="3964320" y="2347680"/>
                <a:ext cx="1155240" cy="2627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1" name="Ink 210"/>
              <p14:cNvContentPartPr/>
              <p14:nvPr/>
            </p14:nvContentPartPr>
            <p14:xfrm>
              <a:off x="3773160" y="4388520"/>
              <a:ext cx="520200" cy="532440"/>
            </p14:xfrm>
          </p:contentPart>
        </mc:Choice>
        <mc:Fallback xmlns="">
          <p:pic>
            <p:nvPicPr>
              <p:cNvPr id="211" name="Ink 210"/>
              <p:cNvPicPr/>
              <p:nvPr/>
            </p:nvPicPr>
            <p:blipFill>
              <a:blip r:embed="rId25"/>
              <a:stretch>
                <a:fillRect/>
              </a:stretch>
            </p:blipFill>
            <p:spPr>
              <a:xfrm>
                <a:off x="3725280" y="4292400"/>
                <a:ext cx="61596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6" name="Ink 215"/>
              <p14:cNvContentPartPr/>
              <p14:nvPr/>
            </p14:nvContentPartPr>
            <p14:xfrm>
              <a:off x="215640" y="1092720"/>
              <a:ext cx="4355640" cy="3488760"/>
            </p14:xfrm>
          </p:contentPart>
        </mc:Choice>
        <mc:Fallback xmlns="">
          <p:pic>
            <p:nvPicPr>
              <p:cNvPr id="216" name="Ink 215"/>
              <p:cNvPicPr/>
              <p:nvPr/>
            </p:nvPicPr>
            <p:blipFill>
              <a:blip r:embed="rId27"/>
              <a:stretch>
                <a:fillRect/>
              </a:stretch>
            </p:blipFill>
            <p:spPr>
              <a:xfrm>
                <a:off x="203760" y="1080840"/>
                <a:ext cx="4379400" cy="3512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8" name="Ink 217"/>
              <p14:cNvContentPartPr/>
              <p14:nvPr/>
            </p14:nvContentPartPr>
            <p14:xfrm>
              <a:off x="4990680" y="4532520"/>
              <a:ext cx="360" cy="360"/>
            </p14:xfrm>
          </p:contentPart>
        </mc:Choice>
        <mc:Fallback xmlns="">
          <p:pic>
            <p:nvPicPr>
              <p:cNvPr id="218" name="Ink 217"/>
              <p:cNvPicPr/>
              <p:nvPr/>
            </p:nvPicPr>
            <p:blipFill>
              <a:blip r:embed="rId29"/>
              <a:stretch>
                <a:fillRect/>
              </a:stretch>
            </p:blipFill>
            <p:spPr>
              <a:xfrm>
                <a:off x="4942440" y="4436400"/>
                <a:ext cx="964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1" name="Ink 220"/>
              <p14:cNvContentPartPr/>
              <p14:nvPr/>
            </p14:nvContentPartPr>
            <p14:xfrm>
              <a:off x="176760" y="2159760"/>
              <a:ext cx="8870400" cy="4078440"/>
            </p14:xfrm>
          </p:contentPart>
        </mc:Choice>
        <mc:Fallback xmlns="">
          <p:pic>
            <p:nvPicPr>
              <p:cNvPr id="221" name="Ink 220"/>
              <p:cNvPicPr/>
              <p:nvPr/>
            </p:nvPicPr>
            <p:blipFill>
              <a:blip r:embed="rId31"/>
              <a:stretch>
                <a:fillRect/>
              </a:stretch>
            </p:blipFill>
            <p:spPr>
              <a:xfrm>
                <a:off x="164880" y="2147880"/>
                <a:ext cx="8894160" cy="4102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5" name="Ink 224"/>
              <p14:cNvContentPartPr/>
              <p14:nvPr/>
            </p14:nvContentPartPr>
            <p14:xfrm>
              <a:off x="6689160" y="2430480"/>
              <a:ext cx="102240" cy="1040760"/>
            </p14:xfrm>
          </p:contentPart>
        </mc:Choice>
        <mc:Fallback xmlns="">
          <p:pic>
            <p:nvPicPr>
              <p:cNvPr id="225" name="Ink 224"/>
              <p:cNvPicPr/>
              <p:nvPr/>
            </p:nvPicPr>
            <p:blipFill>
              <a:blip r:embed="rId33"/>
              <a:stretch>
                <a:fillRect/>
              </a:stretch>
            </p:blipFill>
            <p:spPr>
              <a:xfrm>
                <a:off x="6641280" y="2334360"/>
                <a:ext cx="198000" cy="1232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6" name="Ink 225"/>
              <p14:cNvContentPartPr/>
              <p14:nvPr/>
            </p14:nvContentPartPr>
            <p14:xfrm>
              <a:off x="6465600" y="2186760"/>
              <a:ext cx="715320" cy="615960"/>
            </p14:xfrm>
          </p:contentPart>
        </mc:Choice>
        <mc:Fallback xmlns="">
          <p:pic>
            <p:nvPicPr>
              <p:cNvPr id="226" name="Ink 225"/>
              <p:cNvPicPr/>
              <p:nvPr/>
            </p:nvPicPr>
            <p:blipFill>
              <a:blip r:embed="rId35"/>
              <a:stretch>
                <a:fillRect/>
              </a:stretch>
            </p:blipFill>
            <p:spPr>
              <a:xfrm>
                <a:off x="6417720" y="2090640"/>
                <a:ext cx="811440" cy="808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8" name="Ink 227"/>
              <p14:cNvContentPartPr/>
              <p14:nvPr/>
            </p14:nvContentPartPr>
            <p14:xfrm>
              <a:off x="5190480" y="834240"/>
              <a:ext cx="1575000" cy="1162440"/>
            </p14:xfrm>
          </p:contentPart>
        </mc:Choice>
        <mc:Fallback xmlns="">
          <p:pic>
            <p:nvPicPr>
              <p:cNvPr id="228" name="Ink 227"/>
              <p:cNvPicPr/>
              <p:nvPr/>
            </p:nvPicPr>
            <p:blipFill>
              <a:blip r:embed="rId37"/>
              <a:stretch>
                <a:fillRect/>
              </a:stretch>
            </p:blipFill>
            <p:spPr>
              <a:xfrm>
                <a:off x="5142240" y="738120"/>
                <a:ext cx="1671480" cy="1354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9" name="Ink 228"/>
              <p14:cNvContentPartPr/>
              <p14:nvPr/>
            </p14:nvContentPartPr>
            <p14:xfrm>
              <a:off x="4350600" y="496920"/>
              <a:ext cx="1040040" cy="857880"/>
            </p14:xfrm>
          </p:contentPart>
        </mc:Choice>
        <mc:Fallback xmlns="">
          <p:pic>
            <p:nvPicPr>
              <p:cNvPr id="229" name="Ink 228"/>
              <p:cNvPicPr/>
              <p:nvPr/>
            </p:nvPicPr>
            <p:blipFill>
              <a:blip r:embed="rId39"/>
              <a:stretch>
                <a:fillRect/>
              </a:stretch>
            </p:blipFill>
            <p:spPr>
              <a:xfrm>
                <a:off x="4302360" y="400800"/>
                <a:ext cx="1136520" cy="1049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0" name="Ink 229"/>
              <p14:cNvContentPartPr/>
              <p14:nvPr/>
            </p14:nvContentPartPr>
            <p14:xfrm>
              <a:off x="378000" y="3266760"/>
              <a:ext cx="360" cy="360"/>
            </p14:xfrm>
          </p:contentPart>
        </mc:Choice>
        <mc:Fallback xmlns="">
          <p:pic>
            <p:nvPicPr>
              <p:cNvPr id="230" name="Ink 229"/>
              <p:cNvPicPr/>
              <p:nvPr/>
            </p:nvPicPr>
            <p:blipFill>
              <a:blip r:embed="rId29"/>
              <a:stretch>
                <a:fillRect/>
              </a:stretch>
            </p:blipFill>
            <p:spPr>
              <a:xfrm>
                <a:off x="330120" y="3171000"/>
                <a:ext cx="964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1" name="Ink 230"/>
              <p14:cNvContentPartPr/>
              <p14:nvPr/>
            </p14:nvContentPartPr>
            <p14:xfrm>
              <a:off x="1130760" y="2345880"/>
              <a:ext cx="288360" cy="1506600"/>
            </p14:xfrm>
          </p:contentPart>
        </mc:Choice>
        <mc:Fallback xmlns="">
          <p:pic>
            <p:nvPicPr>
              <p:cNvPr id="231" name="Ink 230"/>
              <p:cNvPicPr/>
              <p:nvPr/>
            </p:nvPicPr>
            <p:blipFill>
              <a:blip r:embed="rId42"/>
              <a:stretch>
                <a:fillRect/>
              </a:stretch>
            </p:blipFill>
            <p:spPr>
              <a:xfrm>
                <a:off x="1082520" y="2250120"/>
                <a:ext cx="384480" cy="1698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2" name="Ink 231"/>
              <p14:cNvContentPartPr/>
              <p14:nvPr/>
            </p14:nvContentPartPr>
            <p14:xfrm>
              <a:off x="6796080" y="573600"/>
              <a:ext cx="583560" cy="407520"/>
            </p14:xfrm>
          </p:contentPart>
        </mc:Choice>
        <mc:Fallback xmlns="">
          <p:pic>
            <p:nvPicPr>
              <p:cNvPr id="232" name="Ink 231"/>
              <p:cNvPicPr/>
              <p:nvPr/>
            </p:nvPicPr>
            <p:blipFill>
              <a:blip r:embed="rId44"/>
              <a:stretch>
                <a:fillRect/>
              </a:stretch>
            </p:blipFill>
            <p:spPr>
              <a:xfrm>
                <a:off x="6748200" y="477480"/>
                <a:ext cx="67932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3" name="Ink 232"/>
              <p14:cNvContentPartPr/>
              <p14:nvPr/>
            </p14:nvContentPartPr>
            <p14:xfrm>
              <a:off x="7974360" y="1329600"/>
              <a:ext cx="590760" cy="1609560"/>
            </p14:xfrm>
          </p:contentPart>
        </mc:Choice>
        <mc:Fallback xmlns="">
          <p:pic>
            <p:nvPicPr>
              <p:cNvPr id="233" name="Ink 232"/>
              <p:cNvPicPr/>
              <p:nvPr/>
            </p:nvPicPr>
            <p:blipFill>
              <a:blip r:embed="rId46"/>
              <a:stretch>
                <a:fillRect/>
              </a:stretch>
            </p:blipFill>
            <p:spPr>
              <a:xfrm>
                <a:off x="7926120" y="1233480"/>
                <a:ext cx="686880" cy="1801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4" name="Ink 233"/>
              <p14:cNvContentPartPr/>
              <p14:nvPr/>
            </p14:nvContentPartPr>
            <p14:xfrm>
              <a:off x="7661880" y="848640"/>
              <a:ext cx="322560" cy="624960"/>
            </p14:xfrm>
          </p:contentPart>
        </mc:Choice>
        <mc:Fallback xmlns="">
          <p:pic>
            <p:nvPicPr>
              <p:cNvPr id="234" name="Ink 233"/>
              <p:cNvPicPr/>
              <p:nvPr/>
            </p:nvPicPr>
            <p:blipFill>
              <a:blip r:embed="rId48"/>
              <a:stretch>
                <a:fillRect/>
              </a:stretch>
            </p:blipFill>
            <p:spPr>
              <a:xfrm>
                <a:off x="7613640" y="752880"/>
                <a:ext cx="41868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36" name="Ink 235"/>
              <p14:cNvContentPartPr/>
              <p14:nvPr/>
            </p14:nvContentPartPr>
            <p14:xfrm>
              <a:off x="4777200" y="1524000"/>
              <a:ext cx="2310840" cy="2506680"/>
            </p14:xfrm>
          </p:contentPart>
        </mc:Choice>
        <mc:Fallback xmlns="">
          <p:pic>
            <p:nvPicPr>
              <p:cNvPr id="236" name="Ink 235"/>
              <p:cNvPicPr/>
              <p:nvPr/>
            </p:nvPicPr>
            <p:blipFill>
              <a:blip r:embed="rId50"/>
              <a:stretch>
                <a:fillRect/>
              </a:stretch>
            </p:blipFill>
            <p:spPr>
              <a:xfrm>
                <a:off x="4765320" y="1512120"/>
                <a:ext cx="2334600" cy="2530440"/>
              </a:xfrm>
              <a:prstGeom prst="rect">
                <a:avLst/>
              </a:prstGeom>
            </p:spPr>
          </p:pic>
        </mc:Fallback>
      </mc:AlternateContent>
    </p:spTree>
    <p:extLst>
      <p:ext uri="{BB962C8B-B14F-4D97-AF65-F5344CB8AC3E}">
        <p14:creationId xmlns:p14="http://schemas.microsoft.com/office/powerpoint/2010/main" val="3447919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a:xfrm>
            <a:off x="7336080" y="6042000"/>
            <a:ext cx="2133600" cy="365125"/>
          </a:xfrm>
        </p:spPr>
        <p:txBody>
          <a:bodyPr/>
          <a:lstStyle/>
          <a:p>
            <a:pPr>
              <a:defRPr/>
            </a:pPr>
            <a:fld id="{17C17057-07A2-4981-95AD-D8B900838733}" type="slidenum">
              <a:rPr lang="en-US" smtClean="0"/>
              <a:pPr>
                <a:defRPr/>
              </a:pPr>
              <a:t>77</a:t>
            </a:fld>
            <a:endParaRPr lang="en-US"/>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550800" y="1097760"/>
              <a:ext cx="8583120" cy="5450400"/>
            </p14:xfrm>
          </p:contentPart>
        </mc:Choice>
        <mc:Fallback xmlns="">
          <p:pic>
            <p:nvPicPr>
              <p:cNvPr id="12" name="Ink 11"/>
              <p:cNvPicPr/>
              <p:nvPr/>
            </p:nvPicPr>
            <p:blipFill>
              <a:blip r:embed="rId3"/>
              <a:stretch>
                <a:fillRect/>
              </a:stretch>
            </p:blipFill>
            <p:spPr>
              <a:xfrm>
                <a:off x="538920" y="1085880"/>
                <a:ext cx="8606880" cy="5474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p14:cNvContentPartPr/>
              <p14:nvPr/>
            </p14:nvContentPartPr>
            <p14:xfrm>
              <a:off x="1341360" y="2910720"/>
              <a:ext cx="4131000" cy="1169640"/>
            </p14:xfrm>
          </p:contentPart>
        </mc:Choice>
        <mc:Fallback xmlns="">
          <p:pic>
            <p:nvPicPr>
              <p:cNvPr id="24" name="Ink 23"/>
              <p:cNvPicPr/>
              <p:nvPr/>
            </p:nvPicPr>
            <p:blipFill>
              <a:blip r:embed="rId5"/>
              <a:stretch>
                <a:fillRect/>
              </a:stretch>
            </p:blipFill>
            <p:spPr>
              <a:xfrm>
                <a:off x="1329480" y="2898840"/>
                <a:ext cx="415476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4" name="Ink 63"/>
              <p14:cNvContentPartPr/>
              <p14:nvPr/>
            </p14:nvContentPartPr>
            <p14:xfrm>
              <a:off x="6324120" y="4114920"/>
              <a:ext cx="2698200" cy="2485440"/>
            </p14:xfrm>
          </p:contentPart>
        </mc:Choice>
        <mc:Fallback xmlns="">
          <p:pic>
            <p:nvPicPr>
              <p:cNvPr id="64" name="Ink 63"/>
              <p:cNvPicPr/>
              <p:nvPr/>
            </p:nvPicPr>
            <p:blipFill>
              <a:blip r:embed="rId7"/>
              <a:stretch>
                <a:fillRect/>
              </a:stretch>
            </p:blipFill>
            <p:spPr>
              <a:xfrm>
                <a:off x="6312240" y="4103040"/>
                <a:ext cx="2721960" cy="250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5" name="Ink 64"/>
              <p14:cNvContentPartPr/>
              <p14:nvPr/>
            </p14:nvContentPartPr>
            <p14:xfrm>
              <a:off x="7336080" y="5767320"/>
              <a:ext cx="1360080" cy="821160"/>
            </p14:xfrm>
          </p:contentPart>
        </mc:Choice>
        <mc:Fallback xmlns="">
          <p:pic>
            <p:nvPicPr>
              <p:cNvPr id="65" name="Ink 64"/>
              <p:cNvPicPr/>
              <p:nvPr/>
            </p:nvPicPr>
            <p:blipFill>
              <a:blip r:embed="rId9"/>
              <a:stretch>
                <a:fillRect/>
              </a:stretch>
            </p:blipFill>
            <p:spPr>
              <a:xfrm>
                <a:off x="7324200" y="5755440"/>
                <a:ext cx="138384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67"/>
              <p14:cNvContentPartPr/>
              <p14:nvPr/>
            </p14:nvContentPartPr>
            <p14:xfrm>
              <a:off x="951120" y="1899120"/>
              <a:ext cx="2437200" cy="1619280"/>
            </p14:xfrm>
          </p:contentPart>
        </mc:Choice>
        <mc:Fallback xmlns="">
          <p:pic>
            <p:nvPicPr>
              <p:cNvPr id="68" name="Ink 67"/>
              <p:cNvPicPr/>
              <p:nvPr/>
            </p:nvPicPr>
            <p:blipFill>
              <a:blip r:embed="rId11"/>
              <a:stretch>
                <a:fillRect/>
              </a:stretch>
            </p:blipFill>
            <p:spPr>
              <a:xfrm>
                <a:off x="939240" y="1887240"/>
                <a:ext cx="2460960" cy="164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9" name="Ink 68"/>
              <p14:cNvContentPartPr/>
              <p14:nvPr/>
            </p14:nvContentPartPr>
            <p14:xfrm>
              <a:off x="1510200" y="2226720"/>
              <a:ext cx="1760400" cy="1361160"/>
            </p14:xfrm>
          </p:contentPart>
        </mc:Choice>
        <mc:Fallback xmlns="">
          <p:pic>
            <p:nvPicPr>
              <p:cNvPr id="69" name="Ink 68"/>
              <p:cNvPicPr/>
              <p:nvPr/>
            </p:nvPicPr>
            <p:blipFill>
              <a:blip r:embed="rId13"/>
              <a:stretch>
                <a:fillRect/>
              </a:stretch>
            </p:blipFill>
            <p:spPr>
              <a:xfrm>
                <a:off x="1498320" y="2214840"/>
                <a:ext cx="1784160" cy="1384920"/>
              </a:xfrm>
              <a:prstGeom prst="rect">
                <a:avLst/>
              </a:prstGeom>
            </p:spPr>
          </p:pic>
        </mc:Fallback>
      </mc:AlternateContent>
    </p:spTree>
    <p:extLst>
      <p:ext uri="{BB962C8B-B14F-4D97-AF65-F5344CB8AC3E}">
        <p14:creationId xmlns:p14="http://schemas.microsoft.com/office/powerpoint/2010/main" val="3468421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78</a:t>
            </a:fld>
            <a:endParaRPr lang="en-US"/>
          </a:p>
        </p:txBody>
      </p:sp>
      <mc:AlternateContent xmlns:mc="http://schemas.openxmlformats.org/markup-compatibility/2006" xmlns:p14="http://schemas.microsoft.com/office/powerpoint/2010/main">
        <mc:Choice Requires="p14">
          <p:contentPart p14:bwMode="auto" r:id="rId2">
            <p14:nvContentPartPr>
              <p14:cNvPr id="13" name="Ink 12"/>
              <p14:cNvContentPartPr/>
              <p14:nvPr/>
            </p14:nvContentPartPr>
            <p14:xfrm>
              <a:off x="990720" y="1639560"/>
              <a:ext cx="2406960" cy="1682640"/>
            </p14:xfrm>
          </p:contentPart>
        </mc:Choice>
        <mc:Fallback xmlns="">
          <p:pic>
            <p:nvPicPr>
              <p:cNvPr id="13" name="Ink 12"/>
              <p:cNvPicPr/>
              <p:nvPr/>
            </p:nvPicPr>
            <p:blipFill>
              <a:blip r:embed="rId3"/>
              <a:stretch>
                <a:fillRect/>
              </a:stretch>
            </p:blipFill>
            <p:spPr>
              <a:xfrm>
                <a:off x="978840" y="1627680"/>
                <a:ext cx="2430720" cy="1706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961200" y="1661160"/>
              <a:ext cx="2819880" cy="1893600"/>
            </p14:xfrm>
          </p:contentPart>
        </mc:Choice>
        <mc:Fallback xmlns="">
          <p:pic>
            <p:nvPicPr>
              <p:cNvPr id="14" name="Ink 13"/>
              <p:cNvPicPr/>
              <p:nvPr/>
            </p:nvPicPr>
            <p:blipFill>
              <a:blip r:embed="rId5"/>
              <a:stretch>
                <a:fillRect/>
              </a:stretch>
            </p:blipFill>
            <p:spPr>
              <a:xfrm>
                <a:off x="949320" y="1649280"/>
                <a:ext cx="2843640" cy="191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4690800" y="700320"/>
              <a:ext cx="3729600" cy="416160"/>
            </p14:xfrm>
          </p:contentPart>
        </mc:Choice>
        <mc:Fallback xmlns="">
          <p:pic>
            <p:nvPicPr>
              <p:cNvPr id="16" name="Ink 15"/>
              <p:cNvPicPr/>
              <p:nvPr/>
            </p:nvPicPr>
            <p:blipFill>
              <a:blip r:embed="rId7"/>
              <a:stretch>
                <a:fillRect/>
              </a:stretch>
            </p:blipFill>
            <p:spPr>
              <a:xfrm>
                <a:off x="4678920" y="688440"/>
                <a:ext cx="375336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p14:cNvContentPartPr/>
              <p14:nvPr/>
            </p14:nvContentPartPr>
            <p14:xfrm>
              <a:off x="622800" y="195600"/>
              <a:ext cx="8394120" cy="4733640"/>
            </p14:xfrm>
          </p:contentPart>
        </mc:Choice>
        <mc:Fallback xmlns="">
          <p:pic>
            <p:nvPicPr>
              <p:cNvPr id="31" name="Ink 30"/>
              <p:cNvPicPr/>
              <p:nvPr/>
            </p:nvPicPr>
            <p:blipFill>
              <a:blip r:embed="rId9"/>
              <a:stretch>
                <a:fillRect/>
              </a:stretch>
            </p:blipFill>
            <p:spPr>
              <a:xfrm>
                <a:off x="610920" y="183720"/>
                <a:ext cx="8417880" cy="475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 name="Ink 40"/>
              <p14:cNvContentPartPr/>
              <p14:nvPr/>
            </p14:nvContentPartPr>
            <p14:xfrm>
              <a:off x="4602960" y="4467720"/>
              <a:ext cx="1589040" cy="1475640"/>
            </p14:xfrm>
          </p:contentPart>
        </mc:Choice>
        <mc:Fallback xmlns="">
          <p:pic>
            <p:nvPicPr>
              <p:cNvPr id="41" name="Ink 40"/>
              <p:cNvPicPr/>
              <p:nvPr/>
            </p:nvPicPr>
            <p:blipFill>
              <a:blip r:embed="rId11"/>
              <a:stretch>
                <a:fillRect/>
              </a:stretch>
            </p:blipFill>
            <p:spPr>
              <a:xfrm>
                <a:off x="4591080" y="4455840"/>
                <a:ext cx="161280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p14:cNvContentPartPr/>
              <p14:nvPr/>
            </p14:nvContentPartPr>
            <p14:xfrm>
              <a:off x="12808800" y="5221200"/>
              <a:ext cx="360" cy="360"/>
            </p14:xfrm>
          </p:contentPart>
        </mc:Choice>
        <mc:Fallback xmlns="">
          <p:pic>
            <p:nvPicPr>
              <p:cNvPr id="43" name="Ink 42"/>
              <p:cNvPicPr/>
              <p:nvPr/>
            </p:nvPicPr>
            <p:blipFill>
              <a:blip r:embed="rId13"/>
              <a:stretch>
                <a:fillRect/>
              </a:stretch>
            </p:blipFill>
            <p:spPr>
              <a:xfrm>
                <a:off x="12796920" y="5209320"/>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3"/>
              <p14:cNvContentPartPr/>
              <p14:nvPr/>
            </p14:nvContentPartPr>
            <p14:xfrm>
              <a:off x="7201440" y="2613360"/>
              <a:ext cx="2006640" cy="2460600"/>
            </p14:xfrm>
          </p:contentPart>
        </mc:Choice>
        <mc:Fallback xmlns="">
          <p:pic>
            <p:nvPicPr>
              <p:cNvPr id="54" name="Ink 53"/>
              <p:cNvPicPr/>
              <p:nvPr/>
            </p:nvPicPr>
            <p:blipFill>
              <a:blip r:embed="rId15"/>
              <a:stretch>
                <a:fillRect/>
              </a:stretch>
            </p:blipFill>
            <p:spPr>
              <a:xfrm>
                <a:off x="7189560" y="2601480"/>
                <a:ext cx="2030400" cy="2484360"/>
              </a:xfrm>
              <a:prstGeom prst="rect">
                <a:avLst/>
              </a:prstGeom>
            </p:spPr>
          </p:pic>
        </mc:Fallback>
      </mc:AlternateContent>
    </p:spTree>
    <p:extLst>
      <p:ext uri="{BB962C8B-B14F-4D97-AF65-F5344CB8AC3E}">
        <p14:creationId xmlns:p14="http://schemas.microsoft.com/office/powerpoint/2010/main" val="4358705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79</a:t>
            </a:fld>
            <a:endParaRPr lang="en-US"/>
          </a:p>
        </p:txBody>
      </p:sp>
      <mc:AlternateContent xmlns:mc="http://schemas.openxmlformats.org/markup-compatibility/2006" xmlns:p14="http://schemas.microsoft.com/office/powerpoint/2010/main">
        <mc:Choice Requires="p14">
          <p:contentPart p14:bwMode="auto" r:id="rId2">
            <p14:nvContentPartPr>
              <p14:cNvPr id="18" name="Ink 17"/>
              <p14:cNvContentPartPr/>
              <p14:nvPr/>
            </p14:nvContentPartPr>
            <p14:xfrm>
              <a:off x="1461960" y="3798480"/>
              <a:ext cx="6633000" cy="942840"/>
            </p14:xfrm>
          </p:contentPart>
        </mc:Choice>
        <mc:Fallback xmlns="">
          <p:pic>
            <p:nvPicPr>
              <p:cNvPr id="18" name="Ink 17"/>
              <p:cNvPicPr/>
              <p:nvPr/>
            </p:nvPicPr>
            <p:blipFill>
              <a:blip r:embed="rId3"/>
              <a:stretch>
                <a:fillRect/>
              </a:stretch>
            </p:blipFill>
            <p:spPr>
              <a:xfrm>
                <a:off x="1450080" y="3786600"/>
                <a:ext cx="665676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 name="Ink 28"/>
              <p14:cNvContentPartPr/>
              <p14:nvPr/>
            </p14:nvContentPartPr>
            <p14:xfrm>
              <a:off x="4404600" y="3429120"/>
              <a:ext cx="3579840" cy="356760"/>
            </p14:xfrm>
          </p:contentPart>
        </mc:Choice>
        <mc:Fallback xmlns="">
          <p:pic>
            <p:nvPicPr>
              <p:cNvPr id="29" name="Ink 28"/>
              <p:cNvPicPr/>
              <p:nvPr/>
            </p:nvPicPr>
            <p:blipFill>
              <a:blip r:embed="rId5"/>
              <a:stretch>
                <a:fillRect/>
              </a:stretch>
            </p:blipFill>
            <p:spPr>
              <a:xfrm>
                <a:off x="4356720" y="3333000"/>
                <a:ext cx="367560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7" name="Ink 46"/>
              <p14:cNvContentPartPr/>
              <p14:nvPr/>
            </p14:nvContentPartPr>
            <p14:xfrm>
              <a:off x="596520" y="-103020"/>
              <a:ext cx="6353640" cy="3710520"/>
            </p14:xfrm>
          </p:contentPart>
        </mc:Choice>
        <mc:Fallback xmlns="">
          <p:pic>
            <p:nvPicPr>
              <p:cNvPr id="47" name="Ink 46"/>
              <p:cNvPicPr/>
              <p:nvPr/>
            </p:nvPicPr>
            <p:blipFill>
              <a:blip r:embed="rId7"/>
              <a:stretch>
                <a:fillRect/>
              </a:stretch>
            </p:blipFill>
            <p:spPr>
              <a:xfrm>
                <a:off x="584640" y="-114901"/>
                <a:ext cx="6377400" cy="37342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0" name="Ink 79"/>
              <p14:cNvContentPartPr/>
              <p14:nvPr/>
            </p14:nvContentPartPr>
            <p14:xfrm>
              <a:off x="1433880" y="3840600"/>
              <a:ext cx="6356160" cy="435960"/>
            </p14:xfrm>
          </p:contentPart>
        </mc:Choice>
        <mc:Fallback xmlns="">
          <p:pic>
            <p:nvPicPr>
              <p:cNvPr id="80" name="Ink 79"/>
              <p:cNvPicPr/>
              <p:nvPr/>
            </p:nvPicPr>
            <p:blipFill>
              <a:blip r:embed="rId9"/>
              <a:stretch>
                <a:fillRect/>
              </a:stretch>
            </p:blipFill>
            <p:spPr>
              <a:xfrm>
                <a:off x="1422000" y="3828720"/>
                <a:ext cx="6379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4" name="Ink 83"/>
              <p14:cNvContentPartPr/>
              <p14:nvPr/>
            </p14:nvContentPartPr>
            <p14:xfrm>
              <a:off x="2476080" y="4947960"/>
              <a:ext cx="4883400" cy="253080"/>
            </p14:xfrm>
          </p:contentPart>
        </mc:Choice>
        <mc:Fallback xmlns="">
          <p:pic>
            <p:nvPicPr>
              <p:cNvPr id="84" name="Ink 83"/>
              <p:cNvPicPr/>
              <p:nvPr/>
            </p:nvPicPr>
            <p:blipFill>
              <a:blip r:embed="rId11"/>
              <a:stretch>
                <a:fillRect/>
              </a:stretch>
            </p:blipFill>
            <p:spPr>
              <a:xfrm>
                <a:off x="2464200" y="4936080"/>
                <a:ext cx="49071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9" name="Ink 88"/>
              <p14:cNvContentPartPr/>
              <p14:nvPr/>
            </p14:nvContentPartPr>
            <p14:xfrm>
              <a:off x="1366920" y="5205720"/>
              <a:ext cx="483120" cy="581400"/>
            </p14:xfrm>
          </p:contentPart>
        </mc:Choice>
        <mc:Fallback xmlns="">
          <p:pic>
            <p:nvPicPr>
              <p:cNvPr id="89" name="Ink 88"/>
              <p:cNvPicPr/>
              <p:nvPr/>
            </p:nvPicPr>
            <p:blipFill>
              <a:blip r:embed="rId13"/>
              <a:stretch>
                <a:fillRect/>
              </a:stretch>
            </p:blipFill>
            <p:spPr>
              <a:xfrm>
                <a:off x="1355040" y="5193840"/>
                <a:ext cx="50688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6" name="Ink 95"/>
              <p14:cNvContentPartPr/>
              <p14:nvPr/>
            </p14:nvContentPartPr>
            <p14:xfrm>
              <a:off x="2808720" y="5881080"/>
              <a:ext cx="4842720" cy="340200"/>
            </p14:xfrm>
          </p:contentPart>
        </mc:Choice>
        <mc:Fallback xmlns="">
          <p:pic>
            <p:nvPicPr>
              <p:cNvPr id="96" name="Ink 95"/>
              <p:cNvPicPr/>
              <p:nvPr/>
            </p:nvPicPr>
            <p:blipFill>
              <a:blip r:embed="rId15"/>
              <a:stretch>
                <a:fillRect/>
              </a:stretch>
            </p:blipFill>
            <p:spPr>
              <a:xfrm>
                <a:off x="2796840" y="5869200"/>
                <a:ext cx="48664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7" name="Ink 96"/>
              <p14:cNvContentPartPr/>
              <p14:nvPr/>
            </p14:nvContentPartPr>
            <p14:xfrm>
              <a:off x="2813760" y="5869920"/>
              <a:ext cx="4586040" cy="757440"/>
            </p14:xfrm>
          </p:contentPart>
        </mc:Choice>
        <mc:Fallback xmlns="">
          <p:pic>
            <p:nvPicPr>
              <p:cNvPr id="97" name="Ink 96"/>
              <p:cNvPicPr/>
              <p:nvPr/>
            </p:nvPicPr>
            <p:blipFill>
              <a:blip r:embed="rId17"/>
              <a:stretch>
                <a:fillRect/>
              </a:stretch>
            </p:blipFill>
            <p:spPr>
              <a:xfrm>
                <a:off x="2801880" y="5858040"/>
                <a:ext cx="460980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5" name="Ink 104"/>
              <p14:cNvContentPartPr/>
              <p14:nvPr/>
            </p14:nvContentPartPr>
            <p14:xfrm>
              <a:off x="876240" y="2723160"/>
              <a:ext cx="7964640" cy="3816000"/>
            </p14:xfrm>
          </p:contentPart>
        </mc:Choice>
        <mc:Fallback xmlns="">
          <p:pic>
            <p:nvPicPr>
              <p:cNvPr id="105" name="Ink 104"/>
              <p:cNvPicPr/>
              <p:nvPr/>
            </p:nvPicPr>
            <p:blipFill>
              <a:blip r:embed="rId19"/>
              <a:stretch>
                <a:fillRect/>
              </a:stretch>
            </p:blipFill>
            <p:spPr>
              <a:xfrm>
                <a:off x="864360" y="2711280"/>
                <a:ext cx="7988400" cy="3839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9" name="Ink 108"/>
              <p14:cNvContentPartPr/>
              <p14:nvPr/>
            </p14:nvContentPartPr>
            <p14:xfrm>
              <a:off x="6013440" y="1055280"/>
              <a:ext cx="3075120" cy="2249640"/>
            </p14:xfrm>
          </p:contentPart>
        </mc:Choice>
        <mc:Fallback xmlns="">
          <p:pic>
            <p:nvPicPr>
              <p:cNvPr id="109" name="Ink 108"/>
              <p:cNvPicPr/>
              <p:nvPr/>
            </p:nvPicPr>
            <p:blipFill>
              <a:blip r:embed="rId21"/>
              <a:stretch>
                <a:fillRect/>
              </a:stretch>
            </p:blipFill>
            <p:spPr>
              <a:xfrm>
                <a:off x="6001560" y="1043400"/>
                <a:ext cx="3098880" cy="227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0" name="Ink 109"/>
              <p14:cNvContentPartPr/>
              <p14:nvPr/>
            </p14:nvContentPartPr>
            <p14:xfrm>
              <a:off x="4526640" y="4205640"/>
              <a:ext cx="3146400" cy="285480"/>
            </p14:xfrm>
          </p:contentPart>
        </mc:Choice>
        <mc:Fallback xmlns="">
          <p:pic>
            <p:nvPicPr>
              <p:cNvPr id="110" name="Ink 109"/>
              <p:cNvPicPr/>
              <p:nvPr/>
            </p:nvPicPr>
            <p:blipFill>
              <a:blip r:embed="rId23"/>
              <a:stretch>
                <a:fillRect/>
              </a:stretch>
            </p:blipFill>
            <p:spPr>
              <a:xfrm>
                <a:off x="4514760" y="4193760"/>
                <a:ext cx="31701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6" name="Ink 115"/>
              <p14:cNvContentPartPr/>
              <p14:nvPr/>
            </p14:nvContentPartPr>
            <p14:xfrm>
              <a:off x="4446720" y="914700"/>
              <a:ext cx="2864160" cy="986040"/>
            </p14:xfrm>
          </p:contentPart>
        </mc:Choice>
        <mc:Fallback xmlns="">
          <p:pic>
            <p:nvPicPr>
              <p:cNvPr id="116" name="Ink 115"/>
              <p:cNvPicPr/>
              <p:nvPr/>
            </p:nvPicPr>
            <p:blipFill>
              <a:blip r:embed="rId25"/>
              <a:stretch>
                <a:fillRect/>
              </a:stretch>
            </p:blipFill>
            <p:spPr>
              <a:xfrm>
                <a:off x="4434840" y="902816"/>
                <a:ext cx="2887920" cy="100980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7" name="Ink 116"/>
              <p14:cNvContentPartPr/>
              <p14:nvPr/>
            </p14:nvContentPartPr>
            <p14:xfrm>
              <a:off x="4987800" y="921180"/>
              <a:ext cx="2323080" cy="916200"/>
            </p14:xfrm>
          </p:contentPart>
        </mc:Choice>
        <mc:Fallback xmlns="">
          <p:pic>
            <p:nvPicPr>
              <p:cNvPr id="117" name="Ink 116"/>
              <p:cNvPicPr/>
              <p:nvPr/>
            </p:nvPicPr>
            <p:blipFill>
              <a:blip r:embed="rId27"/>
              <a:stretch>
                <a:fillRect/>
              </a:stretch>
            </p:blipFill>
            <p:spPr>
              <a:xfrm>
                <a:off x="4975920" y="909295"/>
                <a:ext cx="2346840" cy="939969"/>
              </a:xfrm>
              <a:prstGeom prst="rect">
                <a:avLst/>
              </a:prstGeom>
            </p:spPr>
          </p:pic>
        </mc:Fallback>
      </mc:AlternateContent>
    </p:spTree>
    <p:extLst>
      <p:ext uri="{BB962C8B-B14F-4D97-AF65-F5344CB8AC3E}">
        <p14:creationId xmlns:p14="http://schemas.microsoft.com/office/powerpoint/2010/main" val="42825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EFEBE2D-ACAE-40A8-B4C3-1AF45EFFDDC1}" type="slidenum">
              <a:rPr lang="en-US" smtClean="0"/>
              <a:pPr>
                <a:defRPr/>
              </a:pPr>
              <a:t>8</a:t>
            </a:fld>
            <a:endParaRPr lang="en-US"/>
          </a:p>
        </p:txBody>
      </p:sp>
      <p:sp>
        <p:nvSpPr>
          <p:cNvPr id="5" name="Rectangle 4"/>
          <p:cNvSpPr/>
          <p:nvPr/>
        </p:nvSpPr>
        <p:spPr>
          <a:xfrm>
            <a:off x="76200" y="685800"/>
            <a:ext cx="8945563" cy="2400300"/>
          </a:xfrm>
          <a:prstGeom prst="rect">
            <a:avLst/>
          </a:prstGeom>
        </p:spPr>
        <p:txBody>
          <a:bodyPr>
            <a:spAutoFit/>
          </a:bodyPr>
          <a:lstStyle/>
          <a:p>
            <a:pPr algn="just">
              <a:spcBef>
                <a:spcPts val="1200"/>
              </a:spcBef>
              <a:spcAft>
                <a:spcPts val="1200"/>
              </a:spcAft>
              <a:defRPr/>
            </a:pPr>
            <a:r>
              <a:rPr lang="en-IN" sz="2800" dirty="0"/>
              <a:t>The </a:t>
            </a:r>
            <a:r>
              <a:rPr lang="en-IN" sz="2800" dirty="0">
                <a:solidFill>
                  <a:srgbClr val="0070C0"/>
                </a:solidFill>
              </a:rPr>
              <a:t>principle of transmissibility </a:t>
            </a:r>
            <a:r>
              <a:rPr lang="en-IN" sz="2800" dirty="0"/>
              <a:t>can now be </a:t>
            </a:r>
            <a:r>
              <a:rPr lang="en-IN" sz="2800" dirty="0">
                <a:solidFill>
                  <a:srgbClr val="0070C0"/>
                </a:solidFill>
              </a:rPr>
              <a:t>restated</a:t>
            </a:r>
            <a:r>
              <a:rPr lang="en-IN" sz="2800" dirty="0"/>
              <a:t> as</a:t>
            </a:r>
          </a:p>
          <a:p>
            <a:pPr marL="342900" indent="-342900" algn="just">
              <a:buFont typeface="Wingdings" pitchFamily="2" charset="2"/>
              <a:buChar char="§"/>
              <a:defRPr/>
            </a:pPr>
            <a:r>
              <a:rPr lang="en-IN" sz="2800" dirty="0"/>
              <a:t>Two forces </a:t>
            </a:r>
            <a:r>
              <a:rPr lang="en-IN" sz="2800" b="1" dirty="0">
                <a:solidFill>
                  <a:srgbClr val="FF0000"/>
                </a:solidFill>
              </a:rPr>
              <a:t>F</a:t>
            </a:r>
            <a:r>
              <a:rPr lang="en-IN" sz="2800" b="1" dirty="0"/>
              <a:t> </a:t>
            </a:r>
            <a:r>
              <a:rPr lang="en-IN" sz="2800" dirty="0"/>
              <a:t>and </a:t>
            </a:r>
            <a:r>
              <a:rPr lang="en-IN" sz="2800" b="1" dirty="0">
                <a:solidFill>
                  <a:srgbClr val="FF0000"/>
                </a:solidFill>
              </a:rPr>
              <a:t>F'</a:t>
            </a:r>
            <a:r>
              <a:rPr lang="en-IN" sz="2800" dirty="0"/>
              <a:t> are equivalent </a:t>
            </a:r>
            <a:r>
              <a:rPr lang="en-IN" sz="2800" dirty="0">
                <a:solidFill>
                  <a:srgbClr val="FF0000"/>
                </a:solidFill>
              </a:rPr>
              <a:t>if, and only if</a:t>
            </a:r>
            <a:r>
              <a:rPr lang="en-IN" sz="2800" dirty="0"/>
              <a:t>, they are equal (i.e., have the same magnitude and same direction) and have equal moments about a given point </a:t>
            </a:r>
            <a:r>
              <a:rPr lang="en-IN" sz="2800" dirty="0">
                <a:solidFill>
                  <a:srgbClr val="FF0000"/>
                </a:solidFill>
              </a:rPr>
              <a:t>O</a:t>
            </a:r>
          </a:p>
        </p:txBody>
      </p:sp>
      <p:pic>
        <p:nvPicPr>
          <p:cNvPr id="122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317875"/>
            <a:ext cx="4975225"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quarter" idx="10"/>
          </p:nvPr>
        </p:nvSpPr>
        <p:spPr/>
        <p:txBody>
          <a:bodyPr/>
          <a:lstStyle/>
          <a:p>
            <a:pPr>
              <a:defRPr/>
            </a:pPr>
            <a:fld id="{93B88D9D-4E91-44BF-A115-D8F9E53A4A84}" type="datetime1">
              <a:rPr lang="en-US"/>
              <a:pPr>
                <a:defRPr/>
              </a:pPr>
              <a:t>16-Jun-22</a:t>
            </a:fld>
            <a:endParaRPr lang="en-US"/>
          </a:p>
        </p:txBody>
      </p:sp>
      <p:sp>
        <p:nvSpPr>
          <p:cNvPr id="7" name="Footer Placeholder 6"/>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80</a:t>
            </a:fld>
            <a:endParaRPr lang="en-US"/>
          </a:p>
        </p:txBody>
      </p:sp>
      <mc:AlternateContent xmlns:mc="http://schemas.openxmlformats.org/markup-compatibility/2006" xmlns:p14="http://schemas.microsoft.com/office/powerpoint/2010/main">
        <mc:Choice Requires="p14">
          <p:contentPart p14:bwMode="auto" r:id="rId2">
            <p14:nvContentPartPr>
              <p14:cNvPr id="19" name="Ink 18"/>
              <p14:cNvContentPartPr/>
              <p14:nvPr/>
            </p14:nvContentPartPr>
            <p14:xfrm>
              <a:off x="424800" y="2515800"/>
              <a:ext cx="2732040" cy="1734120"/>
            </p14:xfrm>
          </p:contentPart>
        </mc:Choice>
        <mc:Fallback xmlns="">
          <p:pic>
            <p:nvPicPr>
              <p:cNvPr id="19" name="Ink 18"/>
              <p:cNvPicPr/>
              <p:nvPr/>
            </p:nvPicPr>
            <p:blipFill>
              <a:blip r:embed="rId3"/>
              <a:stretch>
                <a:fillRect/>
              </a:stretch>
            </p:blipFill>
            <p:spPr>
              <a:xfrm>
                <a:off x="412920" y="2503920"/>
                <a:ext cx="2755800" cy="1757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p14:cNvContentPartPr/>
              <p14:nvPr/>
            </p14:nvContentPartPr>
            <p14:xfrm>
              <a:off x="1874880" y="2779320"/>
              <a:ext cx="5597640" cy="1196280"/>
            </p14:xfrm>
          </p:contentPart>
        </mc:Choice>
        <mc:Fallback xmlns="">
          <p:pic>
            <p:nvPicPr>
              <p:cNvPr id="26" name="Ink 25"/>
              <p:cNvPicPr/>
              <p:nvPr/>
            </p:nvPicPr>
            <p:blipFill>
              <a:blip r:embed="rId5"/>
              <a:stretch>
                <a:fillRect/>
              </a:stretch>
            </p:blipFill>
            <p:spPr>
              <a:xfrm>
                <a:off x="1863000" y="2767440"/>
                <a:ext cx="5621400" cy="1220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1986840" y="6069720"/>
              <a:ext cx="5180760" cy="198000"/>
            </p14:xfrm>
          </p:contentPart>
        </mc:Choice>
        <mc:Fallback xmlns="">
          <p:pic>
            <p:nvPicPr>
              <p:cNvPr id="29" name="Ink 28"/>
              <p:cNvPicPr/>
              <p:nvPr/>
            </p:nvPicPr>
            <p:blipFill>
              <a:blip r:embed="rId7"/>
              <a:stretch>
                <a:fillRect/>
              </a:stretch>
            </p:blipFill>
            <p:spPr>
              <a:xfrm>
                <a:off x="1974960" y="6057840"/>
                <a:ext cx="52045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p14:cNvContentPartPr/>
              <p14:nvPr/>
            </p14:nvContentPartPr>
            <p14:xfrm>
              <a:off x="2064240" y="5867760"/>
              <a:ext cx="5100480" cy="383040"/>
            </p14:xfrm>
          </p:contentPart>
        </mc:Choice>
        <mc:Fallback xmlns="">
          <p:pic>
            <p:nvPicPr>
              <p:cNvPr id="30" name="Ink 29"/>
              <p:cNvPicPr/>
              <p:nvPr/>
            </p:nvPicPr>
            <p:blipFill>
              <a:blip r:embed="rId9"/>
              <a:stretch>
                <a:fillRect/>
              </a:stretch>
            </p:blipFill>
            <p:spPr>
              <a:xfrm>
                <a:off x="2052360" y="5855880"/>
                <a:ext cx="51242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2" name="Ink 61"/>
              <p14:cNvContentPartPr/>
              <p14:nvPr/>
            </p14:nvContentPartPr>
            <p14:xfrm>
              <a:off x="3156840" y="6162600"/>
              <a:ext cx="3952080" cy="115920"/>
            </p14:xfrm>
          </p:contentPart>
        </mc:Choice>
        <mc:Fallback xmlns="">
          <p:pic>
            <p:nvPicPr>
              <p:cNvPr id="62" name="Ink 61"/>
              <p:cNvPicPr/>
              <p:nvPr/>
            </p:nvPicPr>
            <p:blipFill>
              <a:blip r:embed="rId11"/>
              <a:stretch>
                <a:fillRect/>
              </a:stretch>
            </p:blipFill>
            <p:spPr>
              <a:xfrm>
                <a:off x="3144960" y="6150720"/>
                <a:ext cx="3975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9" name="Ink 108"/>
              <p14:cNvContentPartPr/>
              <p14:nvPr/>
            </p14:nvContentPartPr>
            <p14:xfrm>
              <a:off x="2081880" y="5928600"/>
              <a:ext cx="2934360" cy="242640"/>
            </p14:xfrm>
          </p:contentPart>
        </mc:Choice>
        <mc:Fallback xmlns="">
          <p:pic>
            <p:nvPicPr>
              <p:cNvPr id="109" name="Ink 108"/>
              <p:cNvPicPr/>
              <p:nvPr/>
            </p:nvPicPr>
            <p:blipFill>
              <a:blip r:embed="rId13"/>
              <a:stretch>
                <a:fillRect/>
              </a:stretch>
            </p:blipFill>
            <p:spPr>
              <a:xfrm>
                <a:off x="2070000" y="5916720"/>
                <a:ext cx="29581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1" name="Ink 110"/>
              <p14:cNvContentPartPr/>
              <p14:nvPr/>
            </p14:nvContentPartPr>
            <p14:xfrm>
              <a:off x="295560" y="2098920"/>
              <a:ext cx="1150560" cy="1261800"/>
            </p14:xfrm>
          </p:contentPart>
        </mc:Choice>
        <mc:Fallback xmlns="">
          <p:pic>
            <p:nvPicPr>
              <p:cNvPr id="111" name="Ink 110"/>
              <p:cNvPicPr/>
              <p:nvPr/>
            </p:nvPicPr>
            <p:blipFill>
              <a:blip r:embed="rId15"/>
              <a:stretch>
                <a:fillRect/>
              </a:stretch>
            </p:blipFill>
            <p:spPr>
              <a:xfrm>
                <a:off x="283680" y="2087040"/>
                <a:ext cx="1174320" cy="128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6" name="Ink 115"/>
              <p14:cNvContentPartPr/>
              <p14:nvPr/>
            </p14:nvContentPartPr>
            <p14:xfrm>
              <a:off x="2033640" y="2951040"/>
              <a:ext cx="2319480" cy="2143800"/>
            </p14:xfrm>
          </p:contentPart>
        </mc:Choice>
        <mc:Fallback xmlns="">
          <p:pic>
            <p:nvPicPr>
              <p:cNvPr id="116" name="Ink 115"/>
              <p:cNvPicPr/>
              <p:nvPr/>
            </p:nvPicPr>
            <p:blipFill>
              <a:blip r:embed="rId17"/>
              <a:stretch>
                <a:fillRect/>
              </a:stretch>
            </p:blipFill>
            <p:spPr>
              <a:xfrm>
                <a:off x="2021760" y="2939160"/>
                <a:ext cx="2343240" cy="2167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7" name="Ink 116"/>
              <p14:cNvContentPartPr/>
              <p14:nvPr/>
            </p14:nvContentPartPr>
            <p14:xfrm>
              <a:off x="6063480" y="1342920"/>
              <a:ext cx="729720" cy="4449960"/>
            </p14:xfrm>
          </p:contentPart>
        </mc:Choice>
        <mc:Fallback xmlns="">
          <p:pic>
            <p:nvPicPr>
              <p:cNvPr id="117" name="Ink 116"/>
              <p:cNvPicPr/>
              <p:nvPr/>
            </p:nvPicPr>
            <p:blipFill>
              <a:blip r:embed="rId19"/>
              <a:stretch>
                <a:fillRect/>
              </a:stretch>
            </p:blipFill>
            <p:spPr>
              <a:xfrm>
                <a:off x="6051600" y="1331040"/>
                <a:ext cx="753480" cy="447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7" name="Ink 126"/>
              <p14:cNvContentPartPr/>
              <p14:nvPr/>
            </p14:nvContentPartPr>
            <p14:xfrm>
              <a:off x="2829240" y="3568440"/>
              <a:ext cx="4607640" cy="137520"/>
            </p14:xfrm>
          </p:contentPart>
        </mc:Choice>
        <mc:Fallback xmlns="">
          <p:pic>
            <p:nvPicPr>
              <p:cNvPr id="127" name="Ink 126"/>
              <p:cNvPicPr/>
              <p:nvPr/>
            </p:nvPicPr>
            <p:blipFill>
              <a:blip r:embed="rId21"/>
              <a:stretch>
                <a:fillRect/>
              </a:stretch>
            </p:blipFill>
            <p:spPr>
              <a:xfrm>
                <a:off x="2817360" y="3556560"/>
                <a:ext cx="4631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9" name="Ink 128"/>
              <p14:cNvContentPartPr/>
              <p14:nvPr/>
            </p14:nvContentPartPr>
            <p14:xfrm>
              <a:off x="6621840" y="5598120"/>
              <a:ext cx="1121040" cy="613440"/>
            </p14:xfrm>
          </p:contentPart>
        </mc:Choice>
        <mc:Fallback xmlns="">
          <p:pic>
            <p:nvPicPr>
              <p:cNvPr id="129" name="Ink 128"/>
              <p:cNvPicPr/>
              <p:nvPr/>
            </p:nvPicPr>
            <p:blipFill>
              <a:blip r:embed="rId23"/>
              <a:stretch>
                <a:fillRect/>
              </a:stretch>
            </p:blipFill>
            <p:spPr>
              <a:xfrm>
                <a:off x="6609960" y="5586240"/>
                <a:ext cx="11448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3" name="Ink 132"/>
              <p14:cNvContentPartPr/>
              <p14:nvPr/>
            </p14:nvContentPartPr>
            <p14:xfrm>
              <a:off x="4584960" y="1737840"/>
              <a:ext cx="3125160" cy="4468680"/>
            </p14:xfrm>
          </p:contentPart>
        </mc:Choice>
        <mc:Fallback xmlns="">
          <p:pic>
            <p:nvPicPr>
              <p:cNvPr id="133" name="Ink 132"/>
              <p:cNvPicPr/>
              <p:nvPr/>
            </p:nvPicPr>
            <p:blipFill>
              <a:blip r:embed="rId25"/>
              <a:stretch>
                <a:fillRect/>
              </a:stretch>
            </p:blipFill>
            <p:spPr>
              <a:xfrm>
                <a:off x="4573080" y="1725960"/>
                <a:ext cx="3148920" cy="4492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5" name="Ink 134"/>
              <p14:cNvContentPartPr/>
              <p14:nvPr/>
            </p14:nvContentPartPr>
            <p14:xfrm>
              <a:off x="4176000" y="2799840"/>
              <a:ext cx="4303440" cy="1106280"/>
            </p14:xfrm>
          </p:contentPart>
        </mc:Choice>
        <mc:Fallback xmlns="">
          <p:pic>
            <p:nvPicPr>
              <p:cNvPr id="135" name="Ink 134"/>
              <p:cNvPicPr/>
              <p:nvPr/>
            </p:nvPicPr>
            <p:blipFill>
              <a:blip r:embed="rId27"/>
              <a:stretch>
                <a:fillRect/>
              </a:stretch>
            </p:blipFill>
            <p:spPr>
              <a:xfrm>
                <a:off x="4164120" y="2787960"/>
                <a:ext cx="4327200" cy="1130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1" name="Ink 140"/>
              <p14:cNvContentPartPr/>
              <p14:nvPr/>
            </p14:nvContentPartPr>
            <p14:xfrm>
              <a:off x="2041560" y="3101160"/>
              <a:ext cx="59760" cy="1672920"/>
            </p14:xfrm>
          </p:contentPart>
        </mc:Choice>
        <mc:Fallback xmlns="">
          <p:pic>
            <p:nvPicPr>
              <p:cNvPr id="141" name="Ink 140"/>
              <p:cNvPicPr/>
              <p:nvPr/>
            </p:nvPicPr>
            <p:blipFill>
              <a:blip r:embed="rId29"/>
              <a:stretch>
                <a:fillRect/>
              </a:stretch>
            </p:blipFill>
            <p:spPr>
              <a:xfrm>
                <a:off x="2029680" y="3089280"/>
                <a:ext cx="83520" cy="1696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2" name="Ink 141"/>
              <p14:cNvContentPartPr/>
              <p14:nvPr/>
            </p14:nvContentPartPr>
            <p14:xfrm>
              <a:off x="1972440" y="2571960"/>
              <a:ext cx="164520" cy="687960"/>
            </p14:xfrm>
          </p:contentPart>
        </mc:Choice>
        <mc:Fallback xmlns="">
          <p:pic>
            <p:nvPicPr>
              <p:cNvPr id="142" name="Ink 141"/>
              <p:cNvPicPr/>
              <p:nvPr/>
            </p:nvPicPr>
            <p:blipFill>
              <a:blip r:embed="rId31"/>
              <a:stretch>
                <a:fillRect/>
              </a:stretch>
            </p:blipFill>
            <p:spPr>
              <a:xfrm>
                <a:off x="1960560" y="2560080"/>
                <a:ext cx="18828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3" name="Ink 142"/>
              <p14:cNvContentPartPr/>
              <p14:nvPr/>
            </p14:nvContentPartPr>
            <p14:xfrm>
              <a:off x="2277720" y="1329600"/>
              <a:ext cx="2267280" cy="2856960"/>
            </p14:xfrm>
          </p:contentPart>
        </mc:Choice>
        <mc:Fallback xmlns="">
          <p:pic>
            <p:nvPicPr>
              <p:cNvPr id="143" name="Ink 142"/>
              <p:cNvPicPr/>
              <p:nvPr/>
            </p:nvPicPr>
            <p:blipFill>
              <a:blip r:embed="rId33"/>
              <a:stretch>
                <a:fillRect/>
              </a:stretch>
            </p:blipFill>
            <p:spPr>
              <a:xfrm>
                <a:off x="2265840" y="1317720"/>
                <a:ext cx="2291040" cy="2880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9" name="Ink 148"/>
              <p14:cNvContentPartPr/>
              <p14:nvPr/>
            </p14:nvContentPartPr>
            <p14:xfrm>
              <a:off x="4614120" y="3149760"/>
              <a:ext cx="2801160" cy="1381680"/>
            </p14:xfrm>
          </p:contentPart>
        </mc:Choice>
        <mc:Fallback xmlns="">
          <p:pic>
            <p:nvPicPr>
              <p:cNvPr id="149" name="Ink 148"/>
              <p:cNvPicPr/>
              <p:nvPr/>
            </p:nvPicPr>
            <p:blipFill>
              <a:blip r:embed="rId35"/>
              <a:stretch>
                <a:fillRect/>
              </a:stretch>
            </p:blipFill>
            <p:spPr>
              <a:xfrm>
                <a:off x="4602240" y="3137880"/>
                <a:ext cx="2824920" cy="1405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0" name="Ink 149"/>
              <p14:cNvContentPartPr/>
              <p14:nvPr/>
            </p14:nvContentPartPr>
            <p14:xfrm>
              <a:off x="2220480" y="4218960"/>
              <a:ext cx="6539040" cy="2653560"/>
            </p14:xfrm>
          </p:contentPart>
        </mc:Choice>
        <mc:Fallback xmlns="">
          <p:pic>
            <p:nvPicPr>
              <p:cNvPr id="150" name="Ink 149"/>
              <p:cNvPicPr/>
              <p:nvPr/>
            </p:nvPicPr>
            <p:blipFill>
              <a:blip r:embed="rId37"/>
              <a:stretch>
                <a:fillRect/>
              </a:stretch>
            </p:blipFill>
            <p:spPr>
              <a:xfrm>
                <a:off x="2208600" y="4207080"/>
                <a:ext cx="6562800" cy="2677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2" name="Ink 151"/>
              <p14:cNvContentPartPr/>
              <p14:nvPr/>
            </p14:nvContentPartPr>
            <p14:xfrm>
              <a:off x="12602880" y="4594440"/>
              <a:ext cx="360" cy="360"/>
            </p14:xfrm>
          </p:contentPart>
        </mc:Choice>
        <mc:Fallback xmlns="">
          <p:pic>
            <p:nvPicPr>
              <p:cNvPr id="152" name="Ink 151"/>
              <p:cNvPicPr/>
              <p:nvPr/>
            </p:nvPicPr>
            <p:blipFill>
              <a:blip r:embed="rId39"/>
              <a:stretch>
                <a:fillRect/>
              </a:stretch>
            </p:blipFill>
            <p:spPr>
              <a:xfrm>
                <a:off x="12591000" y="4582560"/>
                <a:ext cx="24120" cy="24120"/>
              </a:xfrm>
              <a:prstGeom prst="rect">
                <a:avLst/>
              </a:prstGeom>
            </p:spPr>
          </p:pic>
        </mc:Fallback>
      </mc:AlternateContent>
    </p:spTree>
    <p:extLst>
      <p:ext uri="{BB962C8B-B14F-4D97-AF65-F5344CB8AC3E}">
        <p14:creationId xmlns:p14="http://schemas.microsoft.com/office/powerpoint/2010/main" val="4050848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81</a:t>
            </a:fld>
            <a:endParaRPr lang="en-US"/>
          </a:p>
        </p:txBody>
      </p:sp>
      <mc:AlternateContent xmlns:mc="http://schemas.openxmlformats.org/markup-compatibility/2006" xmlns:p14="http://schemas.microsoft.com/office/powerpoint/2010/main">
        <mc:Choice Requires="p14">
          <p:contentPart p14:bwMode="auto" r:id="rId2">
            <p14:nvContentPartPr>
              <p14:cNvPr id="21" name="Ink 20"/>
              <p14:cNvContentPartPr/>
              <p14:nvPr/>
            </p14:nvContentPartPr>
            <p14:xfrm>
              <a:off x="1315800" y="1334280"/>
              <a:ext cx="2967480" cy="1951200"/>
            </p14:xfrm>
          </p:contentPart>
        </mc:Choice>
        <mc:Fallback xmlns="">
          <p:pic>
            <p:nvPicPr>
              <p:cNvPr id="21" name="Ink 20"/>
              <p:cNvPicPr/>
              <p:nvPr/>
            </p:nvPicPr>
            <p:blipFill>
              <a:blip r:embed="rId3"/>
              <a:stretch>
                <a:fillRect/>
              </a:stretch>
            </p:blipFill>
            <p:spPr>
              <a:xfrm>
                <a:off x="1303920" y="1322400"/>
                <a:ext cx="2991240" cy="1974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3" name="Ink 42"/>
              <p14:cNvContentPartPr/>
              <p14:nvPr/>
            </p14:nvContentPartPr>
            <p14:xfrm>
              <a:off x="2896560" y="3852120"/>
              <a:ext cx="2968560" cy="2415600"/>
            </p14:xfrm>
          </p:contentPart>
        </mc:Choice>
        <mc:Fallback xmlns="">
          <p:pic>
            <p:nvPicPr>
              <p:cNvPr id="43" name="Ink 42"/>
              <p:cNvPicPr/>
              <p:nvPr/>
            </p:nvPicPr>
            <p:blipFill>
              <a:blip r:embed="rId5"/>
              <a:stretch>
                <a:fillRect/>
              </a:stretch>
            </p:blipFill>
            <p:spPr>
              <a:xfrm>
                <a:off x="2884680" y="3840240"/>
                <a:ext cx="2992320" cy="2439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4" name="Ink 83"/>
              <p14:cNvContentPartPr/>
              <p14:nvPr/>
            </p14:nvContentPartPr>
            <p14:xfrm>
              <a:off x="4132440" y="3142200"/>
              <a:ext cx="4527000" cy="2959560"/>
            </p14:xfrm>
          </p:contentPart>
        </mc:Choice>
        <mc:Fallback xmlns="">
          <p:pic>
            <p:nvPicPr>
              <p:cNvPr id="84" name="Ink 83"/>
              <p:cNvPicPr/>
              <p:nvPr/>
            </p:nvPicPr>
            <p:blipFill>
              <a:blip r:embed="rId7"/>
              <a:stretch>
                <a:fillRect/>
              </a:stretch>
            </p:blipFill>
            <p:spPr>
              <a:xfrm>
                <a:off x="4120560" y="3130320"/>
                <a:ext cx="4550760" cy="298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8" name="Ink 127"/>
              <p14:cNvContentPartPr/>
              <p14:nvPr/>
            </p14:nvContentPartPr>
            <p14:xfrm>
              <a:off x="4517280" y="4757880"/>
              <a:ext cx="4583880" cy="1878120"/>
            </p14:xfrm>
          </p:contentPart>
        </mc:Choice>
        <mc:Fallback xmlns="">
          <p:pic>
            <p:nvPicPr>
              <p:cNvPr id="128" name="Ink 127"/>
              <p:cNvPicPr/>
              <p:nvPr/>
            </p:nvPicPr>
            <p:blipFill>
              <a:blip r:embed="rId9"/>
              <a:stretch>
                <a:fillRect/>
              </a:stretch>
            </p:blipFill>
            <p:spPr>
              <a:xfrm>
                <a:off x="4505400" y="4746000"/>
                <a:ext cx="4607640" cy="190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1" name="Ink 140"/>
              <p14:cNvContentPartPr/>
              <p14:nvPr/>
            </p14:nvContentPartPr>
            <p14:xfrm>
              <a:off x="226440" y="4387080"/>
              <a:ext cx="1348200" cy="1292760"/>
            </p14:xfrm>
          </p:contentPart>
        </mc:Choice>
        <mc:Fallback xmlns="">
          <p:pic>
            <p:nvPicPr>
              <p:cNvPr id="141" name="Ink 140"/>
              <p:cNvPicPr/>
              <p:nvPr/>
            </p:nvPicPr>
            <p:blipFill>
              <a:blip r:embed="rId11"/>
              <a:stretch>
                <a:fillRect/>
              </a:stretch>
            </p:blipFill>
            <p:spPr>
              <a:xfrm>
                <a:off x="214560" y="4375200"/>
                <a:ext cx="1371960" cy="1316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2" name="Ink 141"/>
              <p14:cNvContentPartPr/>
              <p14:nvPr/>
            </p14:nvContentPartPr>
            <p14:xfrm>
              <a:off x="478440" y="4603080"/>
              <a:ext cx="1212480" cy="1295280"/>
            </p14:xfrm>
          </p:contentPart>
        </mc:Choice>
        <mc:Fallback xmlns="">
          <p:pic>
            <p:nvPicPr>
              <p:cNvPr id="142" name="Ink 141"/>
              <p:cNvPicPr/>
              <p:nvPr/>
            </p:nvPicPr>
            <p:blipFill>
              <a:blip r:embed="rId13"/>
              <a:stretch>
                <a:fillRect/>
              </a:stretch>
            </p:blipFill>
            <p:spPr>
              <a:xfrm>
                <a:off x="466560" y="4591200"/>
                <a:ext cx="1236240" cy="131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3" name="Ink 142"/>
              <p14:cNvContentPartPr/>
              <p14:nvPr/>
            </p14:nvContentPartPr>
            <p14:xfrm>
              <a:off x="677880" y="4515240"/>
              <a:ext cx="1332000" cy="1383120"/>
            </p14:xfrm>
          </p:contentPart>
        </mc:Choice>
        <mc:Fallback xmlns="">
          <p:pic>
            <p:nvPicPr>
              <p:cNvPr id="143" name="Ink 142"/>
              <p:cNvPicPr/>
              <p:nvPr/>
            </p:nvPicPr>
            <p:blipFill>
              <a:blip r:embed="rId15"/>
              <a:stretch>
                <a:fillRect/>
              </a:stretch>
            </p:blipFill>
            <p:spPr>
              <a:xfrm>
                <a:off x="666000" y="4503360"/>
                <a:ext cx="1355760" cy="140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5" name="Ink 144"/>
              <p14:cNvContentPartPr/>
              <p14:nvPr/>
            </p14:nvContentPartPr>
            <p14:xfrm>
              <a:off x="397080" y="1216920"/>
              <a:ext cx="3099240" cy="1793160"/>
            </p14:xfrm>
          </p:contentPart>
        </mc:Choice>
        <mc:Fallback xmlns="">
          <p:pic>
            <p:nvPicPr>
              <p:cNvPr id="145" name="Ink 144"/>
              <p:cNvPicPr/>
              <p:nvPr/>
            </p:nvPicPr>
            <p:blipFill>
              <a:blip r:embed="rId17"/>
              <a:stretch>
                <a:fillRect/>
              </a:stretch>
            </p:blipFill>
            <p:spPr>
              <a:xfrm>
                <a:off x="385200" y="1205040"/>
                <a:ext cx="3123000" cy="1816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8" name="Ink 147"/>
              <p14:cNvContentPartPr/>
              <p14:nvPr/>
            </p14:nvContentPartPr>
            <p14:xfrm>
              <a:off x="7751880" y="3284400"/>
              <a:ext cx="1410120" cy="1893960"/>
            </p14:xfrm>
          </p:contentPart>
        </mc:Choice>
        <mc:Fallback xmlns="">
          <p:pic>
            <p:nvPicPr>
              <p:cNvPr id="148" name="Ink 147"/>
              <p:cNvPicPr/>
              <p:nvPr/>
            </p:nvPicPr>
            <p:blipFill>
              <a:blip r:embed="rId19"/>
              <a:stretch>
                <a:fillRect/>
              </a:stretch>
            </p:blipFill>
            <p:spPr>
              <a:xfrm>
                <a:off x="7740000" y="3272520"/>
                <a:ext cx="1433880" cy="1917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1" name="Ink 160"/>
              <p14:cNvContentPartPr/>
              <p14:nvPr/>
            </p14:nvContentPartPr>
            <p14:xfrm>
              <a:off x="6028560" y="1342920"/>
              <a:ext cx="3087720" cy="2260440"/>
            </p14:xfrm>
          </p:contentPart>
        </mc:Choice>
        <mc:Fallback xmlns="">
          <p:pic>
            <p:nvPicPr>
              <p:cNvPr id="161" name="Ink 160"/>
              <p:cNvPicPr/>
              <p:nvPr/>
            </p:nvPicPr>
            <p:blipFill>
              <a:blip r:embed="rId21"/>
              <a:stretch>
                <a:fillRect/>
              </a:stretch>
            </p:blipFill>
            <p:spPr>
              <a:xfrm>
                <a:off x="6016680" y="1331040"/>
                <a:ext cx="3111480" cy="2284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2" name="Ink 161"/>
              <p14:cNvContentPartPr/>
              <p14:nvPr/>
            </p14:nvContentPartPr>
            <p14:xfrm>
              <a:off x="2488320" y="1491600"/>
              <a:ext cx="6675120" cy="4440600"/>
            </p14:xfrm>
          </p:contentPart>
        </mc:Choice>
        <mc:Fallback xmlns="">
          <p:pic>
            <p:nvPicPr>
              <p:cNvPr id="162" name="Ink 161"/>
              <p:cNvPicPr/>
              <p:nvPr/>
            </p:nvPicPr>
            <p:blipFill>
              <a:blip r:embed="rId23"/>
              <a:stretch>
                <a:fillRect/>
              </a:stretch>
            </p:blipFill>
            <p:spPr>
              <a:xfrm>
                <a:off x="2476440" y="1479720"/>
                <a:ext cx="6698880" cy="4464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5" name="Ink 164"/>
              <p14:cNvContentPartPr/>
              <p14:nvPr/>
            </p14:nvContentPartPr>
            <p14:xfrm>
              <a:off x="2433960" y="1669800"/>
              <a:ext cx="3858120" cy="3260880"/>
            </p14:xfrm>
          </p:contentPart>
        </mc:Choice>
        <mc:Fallback xmlns="">
          <p:pic>
            <p:nvPicPr>
              <p:cNvPr id="165" name="Ink 164"/>
              <p:cNvPicPr/>
              <p:nvPr/>
            </p:nvPicPr>
            <p:blipFill>
              <a:blip r:embed="rId25"/>
              <a:stretch>
                <a:fillRect/>
              </a:stretch>
            </p:blipFill>
            <p:spPr>
              <a:xfrm>
                <a:off x="2422080" y="1657920"/>
                <a:ext cx="3881880" cy="3284640"/>
              </a:xfrm>
              <a:prstGeom prst="rect">
                <a:avLst/>
              </a:prstGeom>
            </p:spPr>
          </p:pic>
        </mc:Fallback>
      </mc:AlternateContent>
    </p:spTree>
    <p:extLst>
      <p:ext uri="{BB962C8B-B14F-4D97-AF65-F5344CB8AC3E}">
        <p14:creationId xmlns:p14="http://schemas.microsoft.com/office/powerpoint/2010/main" val="4105637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82</a:t>
            </a:fld>
            <a:endParaRPr lang="en-US"/>
          </a:p>
        </p:txBody>
      </p:sp>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702000" y="1316280"/>
              <a:ext cx="7462800" cy="4300200"/>
            </p14:xfrm>
          </p:contentPart>
        </mc:Choice>
        <mc:Fallback xmlns="">
          <p:pic>
            <p:nvPicPr>
              <p:cNvPr id="11" name="Ink 10"/>
              <p:cNvPicPr/>
              <p:nvPr/>
            </p:nvPicPr>
            <p:blipFill>
              <a:blip r:embed="rId3"/>
              <a:stretch>
                <a:fillRect/>
              </a:stretch>
            </p:blipFill>
            <p:spPr>
              <a:xfrm>
                <a:off x="690120" y="1304400"/>
                <a:ext cx="7486560" cy="4323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 name="Ink 34"/>
              <p14:cNvContentPartPr/>
              <p14:nvPr/>
            </p14:nvContentPartPr>
            <p14:xfrm>
              <a:off x="372960" y="514920"/>
              <a:ext cx="8213760" cy="5830200"/>
            </p14:xfrm>
          </p:contentPart>
        </mc:Choice>
        <mc:Fallback xmlns="">
          <p:pic>
            <p:nvPicPr>
              <p:cNvPr id="35" name="Ink 34"/>
              <p:cNvPicPr/>
              <p:nvPr/>
            </p:nvPicPr>
            <p:blipFill>
              <a:blip r:embed="rId5"/>
              <a:stretch>
                <a:fillRect/>
              </a:stretch>
            </p:blipFill>
            <p:spPr>
              <a:xfrm>
                <a:off x="361080" y="503040"/>
                <a:ext cx="8237520" cy="585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p14:cNvContentPartPr/>
              <p14:nvPr/>
            </p14:nvContentPartPr>
            <p14:xfrm>
              <a:off x="5606640" y="4001520"/>
              <a:ext cx="2638800" cy="2518560"/>
            </p14:xfrm>
          </p:contentPart>
        </mc:Choice>
        <mc:Fallback xmlns="">
          <p:pic>
            <p:nvPicPr>
              <p:cNvPr id="36" name="Ink 35"/>
              <p:cNvPicPr/>
              <p:nvPr/>
            </p:nvPicPr>
            <p:blipFill>
              <a:blip r:embed="rId7"/>
              <a:stretch>
                <a:fillRect/>
              </a:stretch>
            </p:blipFill>
            <p:spPr>
              <a:xfrm>
                <a:off x="5594760" y="3989640"/>
                <a:ext cx="2662560" cy="2542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p14:cNvContentPartPr/>
              <p14:nvPr/>
            </p14:nvContentPartPr>
            <p14:xfrm>
              <a:off x="6778440" y="4451880"/>
              <a:ext cx="2030760" cy="2154600"/>
            </p14:xfrm>
          </p:contentPart>
        </mc:Choice>
        <mc:Fallback xmlns="">
          <p:pic>
            <p:nvPicPr>
              <p:cNvPr id="47" name="Ink 46"/>
              <p:cNvPicPr/>
              <p:nvPr/>
            </p:nvPicPr>
            <p:blipFill>
              <a:blip r:embed="rId9"/>
              <a:stretch>
                <a:fillRect/>
              </a:stretch>
            </p:blipFill>
            <p:spPr>
              <a:xfrm>
                <a:off x="6766560" y="4440000"/>
                <a:ext cx="2054520" cy="2178360"/>
              </a:xfrm>
              <a:prstGeom prst="rect">
                <a:avLst/>
              </a:prstGeom>
            </p:spPr>
          </p:pic>
        </mc:Fallback>
      </mc:AlternateContent>
    </p:spTree>
    <p:extLst>
      <p:ext uri="{BB962C8B-B14F-4D97-AF65-F5344CB8AC3E}">
        <p14:creationId xmlns:p14="http://schemas.microsoft.com/office/powerpoint/2010/main" val="3985153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83</a:t>
            </a:fld>
            <a:endParaRPr lang="en-US"/>
          </a:p>
        </p:txBody>
      </p:sp>
      <mc:AlternateContent xmlns:mc="http://schemas.openxmlformats.org/markup-compatibility/2006" xmlns:p14="http://schemas.microsoft.com/office/powerpoint/2010/main">
        <mc:Choice Requires="p14">
          <p:contentPart p14:bwMode="auto" r:id="rId2">
            <p14:nvContentPartPr>
              <p14:cNvPr id="15" name="Ink 14"/>
              <p14:cNvContentPartPr/>
              <p14:nvPr/>
            </p14:nvContentPartPr>
            <p14:xfrm>
              <a:off x="1351440" y="2852400"/>
              <a:ext cx="6019200" cy="1058400"/>
            </p14:xfrm>
          </p:contentPart>
        </mc:Choice>
        <mc:Fallback xmlns="">
          <p:pic>
            <p:nvPicPr>
              <p:cNvPr id="15" name="Ink 14"/>
              <p:cNvPicPr/>
              <p:nvPr/>
            </p:nvPicPr>
            <p:blipFill>
              <a:blip r:embed="rId3"/>
              <a:stretch>
                <a:fillRect/>
              </a:stretch>
            </p:blipFill>
            <p:spPr>
              <a:xfrm>
                <a:off x="1339560" y="2840520"/>
                <a:ext cx="6042960" cy="108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8" name="Ink 67"/>
              <p14:cNvContentPartPr/>
              <p14:nvPr/>
            </p14:nvContentPartPr>
            <p14:xfrm>
              <a:off x="1822680" y="5261520"/>
              <a:ext cx="5995440" cy="988920"/>
            </p14:xfrm>
          </p:contentPart>
        </mc:Choice>
        <mc:Fallback xmlns="">
          <p:pic>
            <p:nvPicPr>
              <p:cNvPr id="68" name="Ink 67"/>
              <p:cNvPicPr/>
              <p:nvPr/>
            </p:nvPicPr>
            <p:blipFill>
              <a:blip r:embed="rId5"/>
              <a:stretch>
                <a:fillRect/>
              </a:stretch>
            </p:blipFill>
            <p:spPr>
              <a:xfrm>
                <a:off x="1810800" y="5249640"/>
                <a:ext cx="6019200" cy="101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2" name="Ink 111"/>
              <p14:cNvContentPartPr/>
              <p14:nvPr/>
            </p14:nvContentPartPr>
            <p14:xfrm>
              <a:off x="6299280" y="4197000"/>
              <a:ext cx="2068920" cy="210240"/>
            </p14:xfrm>
          </p:contentPart>
        </mc:Choice>
        <mc:Fallback xmlns="">
          <p:pic>
            <p:nvPicPr>
              <p:cNvPr id="112" name="Ink 111"/>
              <p:cNvPicPr/>
              <p:nvPr/>
            </p:nvPicPr>
            <p:blipFill>
              <a:blip r:embed="rId7"/>
              <a:stretch>
                <a:fillRect/>
              </a:stretch>
            </p:blipFill>
            <p:spPr>
              <a:xfrm>
                <a:off x="6287400" y="4185120"/>
                <a:ext cx="20926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1" name="Ink 140"/>
              <p14:cNvContentPartPr/>
              <p14:nvPr/>
            </p14:nvContentPartPr>
            <p14:xfrm>
              <a:off x="1937160" y="1556040"/>
              <a:ext cx="2088720" cy="4811760"/>
            </p14:xfrm>
          </p:contentPart>
        </mc:Choice>
        <mc:Fallback xmlns="">
          <p:pic>
            <p:nvPicPr>
              <p:cNvPr id="141" name="Ink 140"/>
              <p:cNvPicPr/>
              <p:nvPr/>
            </p:nvPicPr>
            <p:blipFill>
              <a:blip r:embed="rId9"/>
              <a:stretch>
                <a:fillRect/>
              </a:stretch>
            </p:blipFill>
            <p:spPr>
              <a:xfrm>
                <a:off x="1925280" y="1544160"/>
                <a:ext cx="2112480" cy="483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2" name="Ink 141"/>
              <p14:cNvContentPartPr/>
              <p14:nvPr/>
            </p14:nvContentPartPr>
            <p14:xfrm>
              <a:off x="7154280" y="5633400"/>
              <a:ext cx="1837800" cy="893160"/>
            </p14:xfrm>
          </p:contentPart>
        </mc:Choice>
        <mc:Fallback xmlns="">
          <p:pic>
            <p:nvPicPr>
              <p:cNvPr id="142" name="Ink 141"/>
              <p:cNvPicPr/>
              <p:nvPr/>
            </p:nvPicPr>
            <p:blipFill>
              <a:blip r:embed="rId11"/>
              <a:stretch>
                <a:fillRect/>
              </a:stretch>
            </p:blipFill>
            <p:spPr>
              <a:xfrm>
                <a:off x="7142400" y="5621520"/>
                <a:ext cx="1861560" cy="91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3" name="Ink 142"/>
              <p14:cNvContentPartPr/>
              <p14:nvPr/>
            </p14:nvContentPartPr>
            <p14:xfrm>
              <a:off x="345240" y="4852920"/>
              <a:ext cx="2049840" cy="1828800"/>
            </p14:xfrm>
          </p:contentPart>
        </mc:Choice>
        <mc:Fallback xmlns="">
          <p:pic>
            <p:nvPicPr>
              <p:cNvPr id="143" name="Ink 142"/>
              <p:cNvPicPr/>
              <p:nvPr/>
            </p:nvPicPr>
            <p:blipFill>
              <a:blip r:embed="rId13"/>
              <a:stretch>
                <a:fillRect/>
              </a:stretch>
            </p:blipFill>
            <p:spPr>
              <a:xfrm>
                <a:off x="333360" y="4841040"/>
                <a:ext cx="2073600" cy="185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9" name="Ink 148"/>
              <p14:cNvContentPartPr/>
              <p14:nvPr/>
            </p14:nvContentPartPr>
            <p14:xfrm>
              <a:off x="5454720" y="2460720"/>
              <a:ext cx="793440" cy="3535920"/>
            </p14:xfrm>
          </p:contentPart>
        </mc:Choice>
        <mc:Fallback xmlns="">
          <p:pic>
            <p:nvPicPr>
              <p:cNvPr id="149" name="Ink 148"/>
              <p:cNvPicPr/>
              <p:nvPr/>
            </p:nvPicPr>
            <p:blipFill>
              <a:blip r:embed="rId15"/>
              <a:stretch>
                <a:fillRect/>
              </a:stretch>
            </p:blipFill>
            <p:spPr>
              <a:xfrm>
                <a:off x="5442840" y="2448840"/>
                <a:ext cx="817200" cy="355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0" name="Ink 159"/>
              <p14:cNvContentPartPr/>
              <p14:nvPr/>
            </p14:nvContentPartPr>
            <p14:xfrm>
              <a:off x="1842120" y="1268400"/>
              <a:ext cx="1080360" cy="1106280"/>
            </p14:xfrm>
          </p:contentPart>
        </mc:Choice>
        <mc:Fallback xmlns="">
          <p:pic>
            <p:nvPicPr>
              <p:cNvPr id="160" name="Ink 159"/>
              <p:cNvPicPr/>
              <p:nvPr/>
            </p:nvPicPr>
            <p:blipFill>
              <a:blip r:embed="rId17"/>
              <a:stretch>
                <a:fillRect/>
              </a:stretch>
            </p:blipFill>
            <p:spPr>
              <a:xfrm>
                <a:off x="1830240" y="1256520"/>
                <a:ext cx="1104120" cy="113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1" name="Ink 160"/>
              <p14:cNvContentPartPr/>
              <p14:nvPr/>
            </p14:nvContentPartPr>
            <p14:xfrm>
              <a:off x="2145600" y="2109720"/>
              <a:ext cx="1101960" cy="104040"/>
            </p14:xfrm>
          </p:contentPart>
        </mc:Choice>
        <mc:Fallback xmlns="">
          <p:pic>
            <p:nvPicPr>
              <p:cNvPr id="161" name="Ink 160"/>
              <p:cNvPicPr/>
              <p:nvPr/>
            </p:nvPicPr>
            <p:blipFill>
              <a:blip r:embed="rId19"/>
              <a:stretch>
                <a:fillRect/>
              </a:stretch>
            </p:blipFill>
            <p:spPr>
              <a:xfrm>
                <a:off x="2133720" y="2097840"/>
                <a:ext cx="1125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3" name="Ink 162"/>
              <p14:cNvContentPartPr/>
              <p14:nvPr/>
            </p14:nvContentPartPr>
            <p14:xfrm>
              <a:off x="2644920" y="2582760"/>
              <a:ext cx="360" cy="360"/>
            </p14:xfrm>
          </p:contentPart>
        </mc:Choice>
        <mc:Fallback xmlns="">
          <p:pic>
            <p:nvPicPr>
              <p:cNvPr id="163" name="Ink 162"/>
              <p:cNvPicPr/>
              <p:nvPr/>
            </p:nvPicPr>
            <p:blipFill>
              <a:blip r:embed="rId21"/>
              <a:stretch>
                <a:fillRect/>
              </a:stretch>
            </p:blipFill>
            <p:spPr>
              <a:xfrm>
                <a:off x="2633040" y="2570880"/>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5" name="Ink 164"/>
              <p14:cNvContentPartPr/>
              <p14:nvPr/>
            </p14:nvContentPartPr>
            <p14:xfrm>
              <a:off x="2930760" y="3808200"/>
              <a:ext cx="360" cy="360"/>
            </p14:xfrm>
          </p:contentPart>
        </mc:Choice>
        <mc:Fallback xmlns="">
          <p:pic>
            <p:nvPicPr>
              <p:cNvPr id="165" name="Ink 164"/>
              <p:cNvPicPr/>
              <p:nvPr/>
            </p:nvPicPr>
            <p:blipFill>
              <a:blip r:embed="rId21"/>
              <a:stretch>
                <a:fillRect/>
              </a:stretch>
            </p:blipFill>
            <p:spPr>
              <a:xfrm>
                <a:off x="2918880" y="3796320"/>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7" name="Ink 166"/>
              <p14:cNvContentPartPr/>
              <p14:nvPr/>
            </p14:nvContentPartPr>
            <p14:xfrm>
              <a:off x="291000" y="1824960"/>
              <a:ext cx="7390320" cy="2338200"/>
            </p14:xfrm>
          </p:contentPart>
        </mc:Choice>
        <mc:Fallback xmlns="">
          <p:pic>
            <p:nvPicPr>
              <p:cNvPr id="167" name="Ink 166"/>
              <p:cNvPicPr/>
              <p:nvPr/>
            </p:nvPicPr>
            <p:blipFill>
              <a:blip r:embed="rId24"/>
              <a:stretch>
                <a:fillRect/>
              </a:stretch>
            </p:blipFill>
            <p:spPr>
              <a:xfrm>
                <a:off x="279120" y="1813080"/>
                <a:ext cx="7414080" cy="2361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8" name="Ink 167"/>
              <p14:cNvContentPartPr/>
              <p14:nvPr/>
            </p14:nvContentPartPr>
            <p14:xfrm>
              <a:off x="2049960" y="1568640"/>
              <a:ext cx="4755480" cy="2111760"/>
            </p14:xfrm>
          </p:contentPart>
        </mc:Choice>
        <mc:Fallback xmlns="">
          <p:pic>
            <p:nvPicPr>
              <p:cNvPr id="168" name="Ink 167"/>
              <p:cNvPicPr/>
              <p:nvPr/>
            </p:nvPicPr>
            <p:blipFill>
              <a:blip r:embed="rId26"/>
              <a:stretch>
                <a:fillRect/>
              </a:stretch>
            </p:blipFill>
            <p:spPr>
              <a:xfrm>
                <a:off x="2038080" y="1556760"/>
                <a:ext cx="4779239" cy="2135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9" name="Ink 168"/>
              <p14:cNvContentPartPr/>
              <p14:nvPr/>
            </p14:nvContentPartPr>
            <p14:xfrm>
              <a:off x="6602040" y="2057160"/>
              <a:ext cx="1224360" cy="3912480"/>
            </p14:xfrm>
          </p:contentPart>
        </mc:Choice>
        <mc:Fallback xmlns="">
          <p:pic>
            <p:nvPicPr>
              <p:cNvPr id="169" name="Ink 168"/>
              <p:cNvPicPr/>
              <p:nvPr/>
            </p:nvPicPr>
            <p:blipFill>
              <a:blip r:embed="rId28"/>
              <a:stretch>
                <a:fillRect/>
              </a:stretch>
            </p:blipFill>
            <p:spPr>
              <a:xfrm>
                <a:off x="6590160" y="2045280"/>
                <a:ext cx="1248120" cy="3936240"/>
              </a:xfrm>
              <a:prstGeom prst="rect">
                <a:avLst/>
              </a:prstGeom>
            </p:spPr>
          </p:pic>
        </mc:Fallback>
      </mc:AlternateContent>
    </p:spTree>
    <p:extLst>
      <p:ext uri="{BB962C8B-B14F-4D97-AF65-F5344CB8AC3E}">
        <p14:creationId xmlns:p14="http://schemas.microsoft.com/office/powerpoint/2010/main" val="34705939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84</a:t>
            </a:fld>
            <a:endParaRPr lang="en-US"/>
          </a:p>
        </p:txBody>
      </p:sp>
      <mc:AlternateContent xmlns:mc="http://schemas.openxmlformats.org/markup-compatibility/2006" xmlns:p14="http://schemas.microsoft.com/office/powerpoint/2010/main">
        <mc:Choice Requires="p14">
          <p:contentPart p14:bwMode="auto" r:id="rId2">
            <p14:nvContentPartPr>
              <p14:cNvPr id="13" name="Ink 12"/>
              <p14:cNvContentPartPr/>
              <p14:nvPr/>
            </p14:nvContentPartPr>
            <p14:xfrm>
              <a:off x="939600" y="1378560"/>
              <a:ext cx="6905160" cy="4435560"/>
            </p14:xfrm>
          </p:contentPart>
        </mc:Choice>
        <mc:Fallback xmlns="">
          <p:pic>
            <p:nvPicPr>
              <p:cNvPr id="13" name="Ink 12"/>
              <p:cNvPicPr/>
              <p:nvPr/>
            </p:nvPicPr>
            <p:blipFill>
              <a:blip r:embed="rId3"/>
              <a:stretch>
                <a:fillRect/>
              </a:stretch>
            </p:blipFill>
            <p:spPr>
              <a:xfrm>
                <a:off x="927720" y="1366680"/>
                <a:ext cx="6928920" cy="4459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0" name="Ink 39"/>
              <p14:cNvContentPartPr/>
              <p14:nvPr/>
            </p14:nvContentPartPr>
            <p14:xfrm>
              <a:off x="2970360" y="1737840"/>
              <a:ext cx="5686200" cy="3580200"/>
            </p14:xfrm>
          </p:contentPart>
        </mc:Choice>
        <mc:Fallback xmlns="">
          <p:pic>
            <p:nvPicPr>
              <p:cNvPr id="40" name="Ink 39"/>
              <p:cNvPicPr/>
              <p:nvPr/>
            </p:nvPicPr>
            <p:blipFill>
              <a:blip r:embed="rId5"/>
              <a:stretch>
                <a:fillRect/>
              </a:stretch>
            </p:blipFill>
            <p:spPr>
              <a:xfrm>
                <a:off x="2958480" y="1725960"/>
                <a:ext cx="5709960" cy="360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p14:cNvContentPartPr/>
              <p14:nvPr/>
            </p14:nvContentPartPr>
            <p14:xfrm>
              <a:off x="6140520" y="4574640"/>
              <a:ext cx="2429280" cy="1597320"/>
            </p14:xfrm>
          </p:contentPart>
        </mc:Choice>
        <mc:Fallback xmlns="">
          <p:pic>
            <p:nvPicPr>
              <p:cNvPr id="46" name="Ink 45"/>
              <p:cNvPicPr/>
              <p:nvPr/>
            </p:nvPicPr>
            <p:blipFill>
              <a:blip r:embed="rId7"/>
              <a:stretch>
                <a:fillRect/>
              </a:stretch>
            </p:blipFill>
            <p:spPr>
              <a:xfrm>
                <a:off x="6128640" y="4562760"/>
                <a:ext cx="2453040" cy="162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p14:cNvContentPartPr/>
              <p14:nvPr/>
            </p14:nvContentPartPr>
            <p14:xfrm>
              <a:off x="857160" y="1347960"/>
              <a:ext cx="4615200" cy="1890000"/>
            </p14:xfrm>
          </p:contentPart>
        </mc:Choice>
        <mc:Fallback xmlns="">
          <p:pic>
            <p:nvPicPr>
              <p:cNvPr id="49" name="Ink 48"/>
              <p:cNvPicPr/>
              <p:nvPr/>
            </p:nvPicPr>
            <p:blipFill>
              <a:blip r:embed="rId9"/>
              <a:stretch>
                <a:fillRect/>
              </a:stretch>
            </p:blipFill>
            <p:spPr>
              <a:xfrm>
                <a:off x="845280" y="1336080"/>
                <a:ext cx="4638960" cy="191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p14:cNvContentPartPr/>
              <p14:nvPr/>
            </p14:nvContentPartPr>
            <p14:xfrm>
              <a:off x="1362960" y="1173360"/>
              <a:ext cx="4397760" cy="2109600"/>
            </p14:xfrm>
          </p:contentPart>
        </mc:Choice>
        <mc:Fallback xmlns="">
          <p:pic>
            <p:nvPicPr>
              <p:cNvPr id="50" name="Ink 49"/>
              <p:cNvPicPr/>
              <p:nvPr/>
            </p:nvPicPr>
            <p:blipFill>
              <a:blip r:embed="rId11"/>
              <a:stretch>
                <a:fillRect/>
              </a:stretch>
            </p:blipFill>
            <p:spPr>
              <a:xfrm>
                <a:off x="1351080" y="1161480"/>
                <a:ext cx="4421520" cy="2133360"/>
              </a:xfrm>
              <a:prstGeom prst="rect">
                <a:avLst/>
              </a:prstGeom>
            </p:spPr>
          </p:pic>
        </mc:Fallback>
      </mc:AlternateContent>
    </p:spTree>
    <p:extLst>
      <p:ext uri="{BB962C8B-B14F-4D97-AF65-F5344CB8AC3E}">
        <p14:creationId xmlns:p14="http://schemas.microsoft.com/office/powerpoint/2010/main" val="8192508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85</a:t>
            </a:fld>
            <a:endParaRPr lang="en-US"/>
          </a:p>
        </p:txBody>
      </p:sp>
      <mc:AlternateContent xmlns:mc="http://schemas.openxmlformats.org/markup-compatibility/2006" xmlns:p14="http://schemas.microsoft.com/office/powerpoint/2010/main">
        <mc:Choice Requires="p14">
          <p:contentPart p14:bwMode="auto" r:id="rId2">
            <p14:nvContentPartPr>
              <p14:cNvPr id="13" name="Ink 12"/>
              <p14:cNvContentPartPr/>
              <p14:nvPr/>
            </p14:nvContentPartPr>
            <p14:xfrm>
              <a:off x="868680" y="1181280"/>
              <a:ext cx="6438960" cy="3358800"/>
            </p14:xfrm>
          </p:contentPart>
        </mc:Choice>
        <mc:Fallback xmlns="">
          <p:pic>
            <p:nvPicPr>
              <p:cNvPr id="13" name="Ink 12"/>
              <p:cNvPicPr/>
              <p:nvPr/>
            </p:nvPicPr>
            <p:blipFill>
              <a:blip r:embed="rId3"/>
              <a:stretch>
                <a:fillRect/>
              </a:stretch>
            </p:blipFill>
            <p:spPr>
              <a:xfrm>
                <a:off x="856800" y="1169400"/>
                <a:ext cx="6462720" cy="3382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4"/>
              <p14:cNvContentPartPr/>
              <p14:nvPr/>
            </p14:nvContentPartPr>
            <p14:xfrm>
              <a:off x="3007080" y="1250400"/>
              <a:ext cx="4887000" cy="4178520"/>
            </p14:xfrm>
          </p:contentPart>
        </mc:Choice>
        <mc:Fallback xmlns="">
          <p:pic>
            <p:nvPicPr>
              <p:cNvPr id="25" name="Ink 24"/>
              <p:cNvPicPr/>
              <p:nvPr/>
            </p:nvPicPr>
            <p:blipFill>
              <a:blip r:embed="rId5"/>
              <a:stretch>
                <a:fillRect/>
              </a:stretch>
            </p:blipFill>
            <p:spPr>
              <a:xfrm>
                <a:off x="2995200" y="1238520"/>
                <a:ext cx="4910760" cy="420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p14:cNvContentPartPr/>
              <p14:nvPr/>
            </p14:nvContentPartPr>
            <p14:xfrm>
              <a:off x="3338640" y="1427160"/>
              <a:ext cx="4885920" cy="3993120"/>
            </p14:xfrm>
          </p:contentPart>
        </mc:Choice>
        <mc:Fallback xmlns="">
          <p:pic>
            <p:nvPicPr>
              <p:cNvPr id="26" name="Ink 25"/>
              <p:cNvPicPr/>
              <p:nvPr/>
            </p:nvPicPr>
            <p:blipFill>
              <a:blip r:embed="rId7"/>
              <a:stretch>
                <a:fillRect/>
              </a:stretch>
            </p:blipFill>
            <p:spPr>
              <a:xfrm>
                <a:off x="3326760" y="1415280"/>
                <a:ext cx="4909680" cy="4016880"/>
              </a:xfrm>
              <a:prstGeom prst="rect">
                <a:avLst/>
              </a:prstGeom>
            </p:spPr>
          </p:pic>
        </mc:Fallback>
      </mc:AlternateContent>
    </p:spTree>
    <p:extLst>
      <p:ext uri="{BB962C8B-B14F-4D97-AF65-F5344CB8AC3E}">
        <p14:creationId xmlns:p14="http://schemas.microsoft.com/office/powerpoint/2010/main" val="7632598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86</a:t>
            </a:fld>
            <a:endParaRPr lang="en-US"/>
          </a:p>
        </p:txBody>
      </p:sp>
      <mc:AlternateContent xmlns:mc="http://schemas.openxmlformats.org/markup-compatibility/2006" xmlns:p14="http://schemas.microsoft.com/office/powerpoint/2010/main">
        <mc:Choice Requires="p14">
          <p:contentPart p14:bwMode="auto" r:id="rId2">
            <p14:nvContentPartPr>
              <p14:cNvPr id="14" name="Ink 13"/>
              <p14:cNvContentPartPr/>
              <p14:nvPr/>
            </p14:nvContentPartPr>
            <p14:xfrm>
              <a:off x="741600" y="2068320"/>
              <a:ext cx="2819880" cy="1971720"/>
            </p14:xfrm>
          </p:contentPart>
        </mc:Choice>
        <mc:Fallback xmlns="">
          <p:pic>
            <p:nvPicPr>
              <p:cNvPr id="14" name="Ink 13"/>
              <p:cNvPicPr/>
              <p:nvPr/>
            </p:nvPicPr>
            <p:blipFill>
              <a:blip r:embed="rId3"/>
              <a:stretch>
                <a:fillRect/>
              </a:stretch>
            </p:blipFill>
            <p:spPr>
              <a:xfrm>
                <a:off x="729720" y="2056440"/>
                <a:ext cx="2843640" cy="1995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p14:cNvContentPartPr/>
              <p14:nvPr/>
            </p14:nvContentPartPr>
            <p14:xfrm>
              <a:off x="2813760" y="1772040"/>
              <a:ext cx="3875760" cy="2149920"/>
            </p14:xfrm>
          </p:contentPart>
        </mc:Choice>
        <mc:Fallback xmlns="">
          <p:pic>
            <p:nvPicPr>
              <p:cNvPr id="16" name="Ink 15"/>
              <p:cNvPicPr/>
              <p:nvPr/>
            </p:nvPicPr>
            <p:blipFill>
              <a:blip r:embed="rId5"/>
              <a:stretch>
                <a:fillRect/>
              </a:stretch>
            </p:blipFill>
            <p:spPr>
              <a:xfrm>
                <a:off x="2801880" y="1760160"/>
                <a:ext cx="3899520" cy="2173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709920" y="1171560"/>
              <a:ext cx="3726720" cy="5337360"/>
            </p14:xfrm>
          </p:contentPart>
        </mc:Choice>
        <mc:Fallback xmlns="">
          <p:pic>
            <p:nvPicPr>
              <p:cNvPr id="29" name="Ink 28"/>
              <p:cNvPicPr/>
              <p:nvPr/>
            </p:nvPicPr>
            <p:blipFill>
              <a:blip r:embed="rId7"/>
              <a:stretch>
                <a:fillRect/>
              </a:stretch>
            </p:blipFill>
            <p:spPr>
              <a:xfrm>
                <a:off x="698040" y="1159680"/>
                <a:ext cx="3750480" cy="5361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4" name="Ink 93"/>
              <p14:cNvContentPartPr/>
              <p14:nvPr/>
            </p14:nvContentPartPr>
            <p14:xfrm>
              <a:off x="3609360" y="2086680"/>
              <a:ext cx="4708080" cy="2724120"/>
            </p14:xfrm>
          </p:contentPart>
        </mc:Choice>
        <mc:Fallback xmlns="">
          <p:pic>
            <p:nvPicPr>
              <p:cNvPr id="94" name="Ink 93"/>
              <p:cNvPicPr/>
              <p:nvPr/>
            </p:nvPicPr>
            <p:blipFill>
              <a:blip r:embed="rId9"/>
              <a:stretch>
                <a:fillRect/>
              </a:stretch>
            </p:blipFill>
            <p:spPr>
              <a:xfrm>
                <a:off x="3597480" y="2074800"/>
                <a:ext cx="4731840" cy="274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5" name="Ink 94"/>
              <p14:cNvContentPartPr/>
              <p14:nvPr/>
            </p14:nvContentPartPr>
            <p14:xfrm>
              <a:off x="2816640" y="558840"/>
              <a:ext cx="6315120" cy="6098040"/>
            </p14:xfrm>
          </p:contentPart>
        </mc:Choice>
        <mc:Fallback xmlns="">
          <p:pic>
            <p:nvPicPr>
              <p:cNvPr id="95" name="Ink 94"/>
              <p:cNvPicPr/>
              <p:nvPr/>
            </p:nvPicPr>
            <p:blipFill>
              <a:blip r:embed="rId11"/>
              <a:stretch>
                <a:fillRect/>
              </a:stretch>
            </p:blipFill>
            <p:spPr>
              <a:xfrm>
                <a:off x="2804760" y="546960"/>
                <a:ext cx="6338880" cy="6121800"/>
              </a:xfrm>
              <a:prstGeom prst="rect">
                <a:avLst/>
              </a:prstGeom>
            </p:spPr>
          </p:pic>
        </mc:Fallback>
      </mc:AlternateContent>
    </p:spTree>
    <p:extLst>
      <p:ext uri="{BB962C8B-B14F-4D97-AF65-F5344CB8AC3E}">
        <p14:creationId xmlns:p14="http://schemas.microsoft.com/office/powerpoint/2010/main" val="1926063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87</a:t>
            </a:fld>
            <a:endParaRPr lang="en-US"/>
          </a:p>
        </p:txBody>
      </p:sp>
      <mc:AlternateContent xmlns:mc="http://schemas.openxmlformats.org/markup-compatibility/2006" xmlns:p14="http://schemas.microsoft.com/office/powerpoint/2010/main">
        <mc:Choice Requires="p14">
          <p:contentPart p14:bwMode="auto" r:id="rId2">
            <p14:nvContentPartPr>
              <p14:cNvPr id="16" name="Ink 15"/>
              <p14:cNvContentPartPr/>
              <p14:nvPr/>
            </p14:nvContentPartPr>
            <p14:xfrm>
              <a:off x="1531800" y="3410400"/>
              <a:ext cx="6109560" cy="1127160"/>
            </p14:xfrm>
          </p:contentPart>
        </mc:Choice>
        <mc:Fallback xmlns="">
          <p:pic>
            <p:nvPicPr>
              <p:cNvPr id="16" name="Ink 15"/>
              <p:cNvPicPr/>
              <p:nvPr/>
            </p:nvPicPr>
            <p:blipFill>
              <a:blip r:embed="rId3"/>
              <a:stretch>
                <a:fillRect/>
              </a:stretch>
            </p:blipFill>
            <p:spPr>
              <a:xfrm>
                <a:off x="1519920" y="3398520"/>
                <a:ext cx="6133320" cy="1150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2" name="Ink 81"/>
              <p14:cNvContentPartPr/>
              <p14:nvPr/>
            </p14:nvContentPartPr>
            <p14:xfrm>
              <a:off x="315720" y="916320"/>
              <a:ext cx="8741160" cy="5680440"/>
            </p14:xfrm>
          </p:contentPart>
        </mc:Choice>
        <mc:Fallback xmlns="">
          <p:pic>
            <p:nvPicPr>
              <p:cNvPr id="82" name="Ink 81"/>
              <p:cNvPicPr/>
              <p:nvPr/>
            </p:nvPicPr>
            <p:blipFill>
              <a:blip r:embed="rId5"/>
              <a:stretch>
                <a:fillRect/>
              </a:stretch>
            </p:blipFill>
            <p:spPr>
              <a:xfrm>
                <a:off x="303840" y="904440"/>
                <a:ext cx="8764920" cy="570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4" name="Ink 83"/>
              <p14:cNvContentPartPr/>
              <p14:nvPr/>
            </p14:nvContentPartPr>
            <p14:xfrm>
              <a:off x="1872360" y="5170800"/>
              <a:ext cx="5446440" cy="297000"/>
            </p14:xfrm>
          </p:contentPart>
        </mc:Choice>
        <mc:Fallback xmlns="">
          <p:pic>
            <p:nvPicPr>
              <p:cNvPr id="84" name="Ink 83"/>
              <p:cNvPicPr/>
              <p:nvPr/>
            </p:nvPicPr>
            <p:blipFill>
              <a:blip r:embed="rId7"/>
              <a:stretch>
                <a:fillRect/>
              </a:stretch>
            </p:blipFill>
            <p:spPr>
              <a:xfrm>
                <a:off x="1860480" y="5158920"/>
                <a:ext cx="54702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0" name="Ink 99"/>
              <p14:cNvContentPartPr/>
              <p14:nvPr/>
            </p14:nvContentPartPr>
            <p14:xfrm>
              <a:off x="2233440" y="1350120"/>
              <a:ext cx="2535480" cy="847800"/>
            </p14:xfrm>
          </p:contentPart>
        </mc:Choice>
        <mc:Fallback xmlns="">
          <p:pic>
            <p:nvPicPr>
              <p:cNvPr id="100" name="Ink 99"/>
              <p:cNvPicPr/>
              <p:nvPr/>
            </p:nvPicPr>
            <p:blipFill>
              <a:blip r:embed="rId9"/>
              <a:stretch>
                <a:fillRect/>
              </a:stretch>
            </p:blipFill>
            <p:spPr>
              <a:xfrm>
                <a:off x="2221560" y="1338240"/>
                <a:ext cx="255924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8" name="Ink 117"/>
              <p14:cNvContentPartPr/>
              <p14:nvPr/>
            </p14:nvContentPartPr>
            <p14:xfrm>
              <a:off x="5911560" y="3407160"/>
              <a:ext cx="1525320" cy="64440"/>
            </p14:xfrm>
          </p:contentPart>
        </mc:Choice>
        <mc:Fallback xmlns="">
          <p:pic>
            <p:nvPicPr>
              <p:cNvPr id="118" name="Ink 117"/>
              <p:cNvPicPr/>
              <p:nvPr/>
            </p:nvPicPr>
            <p:blipFill>
              <a:blip r:embed="rId11"/>
              <a:stretch>
                <a:fillRect/>
              </a:stretch>
            </p:blipFill>
            <p:spPr>
              <a:xfrm>
                <a:off x="5899680" y="3395280"/>
                <a:ext cx="15490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6" name="Ink 145"/>
              <p14:cNvContentPartPr/>
              <p14:nvPr/>
            </p14:nvContentPartPr>
            <p14:xfrm>
              <a:off x="6853320" y="4303200"/>
              <a:ext cx="2329200" cy="2301120"/>
            </p14:xfrm>
          </p:contentPart>
        </mc:Choice>
        <mc:Fallback xmlns="">
          <p:pic>
            <p:nvPicPr>
              <p:cNvPr id="146" name="Ink 145"/>
              <p:cNvPicPr/>
              <p:nvPr/>
            </p:nvPicPr>
            <p:blipFill>
              <a:blip r:embed="rId13"/>
              <a:stretch>
                <a:fillRect/>
              </a:stretch>
            </p:blipFill>
            <p:spPr>
              <a:xfrm>
                <a:off x="6841440" y="4291320"/>
                <a:ext cx="2352960" cy="232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0" name="Ink 149"/>
              <p14:cNvContentPartPr/>
              <p14:nvPr/>
            </p14:nvContentPartPr>
            <p14:xfrm>
              <a:off x="7860960" y="4161360"/>
              <a:ext cx="1400400" cy="2031840"/>
            </p14:xfrm>
          </p:contentPart>
        </mc:Choice>
        <mc:Fallback xmlns="">
          <p:pic>
            <p:nvPicPr>
              <p:cNvPr id="150" name="Ink 149"/>
              <p:cNvPicPr/>
              <p:nvPr/>
            </p:nvPicPr>
            <p:blipFill>
              <a:blip r:embed="rId15"/>
              <a:stretch>
                <a:fillRect/>
              </a:stretch>
            </p:blipFill>
            <p:spPr>
              <a:xfrm>
                <a:off x="7849080" y="4149480"/>
                <a:ext cx="1424160" cy="205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3" name="Ink 152"/>
              <p14:cNvContentPartPr/>
              <p14:nvPr/>
            </p14:nvContentPartPr>
            <p14:xfrm>
              <a:off x="2791080" y="4136160"/>
              <a:ext cx="690480" cy="1082880"/>
            </p14:xfrm>
          </p:contentPart>
        </mc:Choice>
        <mc:Fallback xmlns="">
          <p:pic>
            <p:nvPicPr>
              <p:cNvPr id="153" name="Ink 152"/>
              <p:cNvPicPr/>
              <p:nvPr/>
            </p:nvPicPr>
            <p:blipFill>
              <a:blip r:embed="rId17"/>
              <a:stretch>
                <a:fillRect/>
              </a:stretch>
            </p:blipFill>
            <p:spPr>
              <a:xfrm>
                <a:off x="2779200" y="4124280"/>
                <a:ext cx="714240" cy="110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4" name="Ink 153"/>
              <p14:cNvContentPartPr/>
              <p14:nvPr/>
            </p14:nvContentPartPr>
            <p14:xfrm>
              <a:off x="4526640" y="4045800"/>
              <a:ext cx="1881720" cy="1093680"/>
            </p14:xfrm>
          </p:contentPart>
        </mc:Choice>
        <mc:Fallback xmlns="">
          <p:pic>
            <p:nvPicPr>
              <p:cNvPr id="154" name="Ink 153"/>
              <p:cNvPicPr/>
              <p:nvPr/>
            </p:nvPicPr>
            <p:blipFill>
              <a:blip r:embed="rId19"/>
              <a:stretch>
                <a:fillRect/>
              </a:stretch>
            </p:blipFill>
            <p:spPr>
              <a:xfrm>
                <a:off x="4514760" y="4033920"/>
                <a:ext cx="1905480" cy="1117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7" name="Ink 156"/>
              <p14:cNvContentPartPr/>
              <p14:nvPr/>
            </p14:nvContentPartPr>
            <p14:xfrm>
              <a:off x="296640" y="4538280"/>
              <a:ext cx="816840" cy="1023480"/>
            </p14:xfrm>
          </p:contentPart>
        </mc:Choice>
        <mc:Fallback xmlns="">
          <p:pic>
            <p:nvPicPr>
              <p:cNvPr id="157" name="Ink 156"/>
              <p:cNvPicPr/>
              <p:nvPr/>
            </p:nvPicPr>
            <p:blipFill>
              <a:blip r:embed="rId21"/>
              <a:stretch>
                <a:fillRect/>
              </a:stretch>
            </p:blipFill>
            <p:spPr>
              <a:xfrm>
                <a:off x="284760" y="4526400"/>
                <a:ext cx="840600" cy="1047240"/>
              </a:xfrm>
              <a:prstGeom prst="rect">
                <a:avLst/>
              </a:prstGeom>
            </p:spPr>
          </p:pic>
        </mc:Fallback>
      </mc:AlternateContent>
    </p:spTree>
    <p:extLst>
      <p:ext uri="{BB962C8B-B14F-4D97-AF65-F5344CB8AC3E}">
        <p14:creationId xmlns:p14="http://schemas.microsoft.com/office/powerpoint/2010/main" val="8113029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88</a:t>
            </a:fld>
            <a:endParaRPr lang="en-US"/>
          </a:p>
        </p:txBody>
      </p:sp>
      <mc:AlternateContent xmlns:mc="http://schemas.openxmlformats.org/markup-compatibility/2006" xmlns:p14="http://schemas.microsoft.com/office/powerpoint/2010/main">
        <mc:Choice Requires="p14">
          <p:contentPart p14:bwMode="auto" r:id="rId2">
            <p14:nvContentPartPr>
              <p14:cNvPr id="13" name="Ink 12"/>
              <p14:cNvContentPartPr/>
              <p14:nvPr/>
            </p14:nvContentPartPr>
            <p14:xfrm>
              <a:off x="590040" y="1696440"/>
              <a:ext cx="7925760" cy="4763520"/>
            </p14:xfrm>
          </p:contentPart>
        </mc:Choice>
        <mc:Fallback xmlns="">
          <p:pic>
            <p:nvPicPr>
              <p:cNvPr id="13" name="Ink 12"/>
              <p:cNvPicPr/>
              <p:nvPr/>
            </p:nvPicPr>
            <p:blipFill>
              <a:blip r:embed="rId3"/>
              <a:stretch>
                <a:fillRect/>
              </a:stretch>
            </p:blipFill>
            <p:spPr>
              <a:xfrm>
                <a:off x="578160" y="1684560"/>
                <a:ext cx="7949520" cy="4787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p14:cNvContentPartPr/>
              <p14:nvPr/>
            </p14:nvContentPartPr>
            <p14:xfrm>
              <a:off x="3019680" y="4947960"/>
              <a:ext cx="3776760" cy="852840"/>
            </p14:xfrm>
          </p:contentPart>
        </mc:Choice>
        <mc:Fallback xmlns="">
          <p:pic>
            <p:nvPicPr>
              <p:cNvPr id="45" name="Ink 44"/>
              <p:cNvPicPr/>
              <p:nvPr/>
            </p:nvPicPr>
            <p:blipFill>
              <a:blip r:embed="rId5"/>
              <a:stretch>
                <a:fillRect/>
              </a:stretch>
            </p:blipFill>
            <p:spPr>
              <a:xfrm>
                <a:off x="3007800" y="4936080"/>
                <a:ext cx="3800520" cy="87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7" name="Ink 96"/>
              <p14:cNvContentPartPr/>
              <p14:nvPr/>
            </p14:nvContentPartPr>
            <p14:xfrm>
              <a:off x="606960" y="3575640"/>
              <a:ext cx="8447400" cy="1239840"/>
            </p14:xfrm>
          </p:contentPart>
        </mc:Choice>
        <mc:Fallback xmlns="">
          <p:pic>
            <p:nvPicPr>
              <p:cNvPr id="97" name="Ink 96"/>
              <p:cNvPicPr/>
              <p:nvPr/>
            </p:nvPicPr>
            <p:blipFill>
              <a:blip r:embed="rId7"/>
              <a:stretch>
                <a:fillRect/>
              </a:stretch>
            </p:blipFill>
            <p:spPr>
              <a:xfrm>
                <a:off x="595080" y="3563760"/>
                <a:ext cx="8471160" cy="1263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8" name="Ink 97"/>
              <p14:cNvContentPartPr/>
              <p14:nvPr/>
            </p14:nvContentPartPr>
            <p14:xfrm>
              <a:off x="4165920" y="3624240"/>
              <a:ext cx="1276560" cy="1475640"/>
            </p14:xfrm>
          </p:contentPart>
        </mc:Choice>
        <mc:Fallback xmlns="">
          <p:pic>
            <p:nvPicPr>
              <p:cNvPr id="98" name="Ink 97"/>
              <p:cNvPicPr/>
              <p:nvPr/>
            </p:nvPicPr>
            <p:blipFill>
              <a:blip r:embed="rId9"/>
              <a:stretch>
                <a:fillRect/>
              </a:stretch>
            </p:blipFill>
            <p:spPr>
              <a:xfrm>
                <a:off x="4154040" y="3612360"/>
                <a:ext cx="1300320" cy="1499400"/>
              </a:xfrm>
              <a:prstGeom prst="rect">
                <a:avLst/>
              </a:prstGeom>
            </p:spPr>
          </p:pic>
        </mc:Fallback>
      </mc:AlternateContent>
    </p:spTree>
    <p:extLst>
      <p:ext uri="{BB962C8B-B14F-4D97-AF65-F5344CB8AC3E}">
        <p14:creationId xmlns:p14="http://schemas.microsoft.com/office/powerpoint/2010/main" val="2919326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89</a:t>
            </a:fld>
            <a:endParaRPr lang="en-US"/>
          </a:p>
        </p:txBody>
      </p:sp>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405720" y="1011360"/>
              <a:ext cx="7980480" cy="5437800"/>
            </p14:xfrm>
          </p:contentPart>
        </mc:Choice>
        <mc:Fallback xmlns="">
          <p:pic>
            <p:nvPicPr>
              <p:cNvPr id="11" name="Ink 10"/>
              <p:cNvPicPr/>
              <p:nvPr/>
            </p:nvPicPr>
            <p:blipFill>
              <a:blip r:embed="rId3"/>
              <a:stretch>
                <a:fillRect/>
              </a:stretch>
            </p:blipFill>
            <p:spPr>
              <a:xfrm>
                <a:off x="393840" y="999480"/>
                <a:ext cx="8004240" cy="5461560"/>
              </a:xfrm>
              <a:prstGeom prst="rect">
                <a:avLst/>
              </a:prstGeom>
            </p:spPr>
          </p:pic>
        </mc:Fallback>
      </mc:AlternateContent>
    </p:spTree>
    <p:extLst>
      <p:ext uri="{BB962C8B-B14F-4D97-AF65-F5344CB8AC3E}">
        <p14:creationId xmlns:p14="http://schemas.microsoft.com/office/powerpoint/2010/main" val="343134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152400"/>
            <a:ext cx="8229600" cy="1143000"/>
          </a:xfrm>
        </p:spPr>
        <p:txBody>
          <a:bodyPr/>
          <a:lstStyle/>
          <a:p>
            <a:pPr algn="l"/>
            <a:r>
              <a:rPr lang="en-IN" sz="3200" b="1">
                <a:solidFill>
                  <a:srgbClr val="00B050"/>
                </a:solidFill>
                <a:latin typeface="Arial" charset="0"/>
                <a:cs typeface="Arial" charset="0"/>
              </a:rPr>
              <a:t>Varignon’s Theorem </a:t>
            </a:r>
          </a:p>
        </p:txBody>
      </p:sp>
      <p:sp>
        <p:nvSpPr>
          <p:cNvPr id="5" name="Slide Number Placeholder 4"/>
          <p:cNvSpPr>
            <a:spLocks noGrp="1"/>
          </p:cNvSpPr>
          <p:nvPr>
            <p:ph type="sldNum" sz="quarter" idx="12"/>
          </p:nvPr>
        </p:nvSpPr>
        <p:spPr/>
        <p:txBody>
          <a:bodyPr/>
          <a:lstStyle/>
          <a:p>
            <a:pPr>
              <a:defRPr/>
            </a:pPr>
            <a:fld id="{BF7BB315-0451-4201-AE6E-F702FC6BD691}" type="slidenum">
              <a:rPr lang="en-US" smtClean="0"/>
              <a:pPr>
                <a:defRPr/>
              </a:pPr>
              <a:t>9</a:t>
            </a:fld>
            <a:endParaRPr lang="en-US"/>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457200"/>
            <a:ext cx="3838575" cy="32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7" name="Rectangle 5"/>
          <p:cNvSpPr>
            <a:spLocks noChangeArrowheads="1"/>
          </p:cNvSpPr>
          <p:nvPr/>
        </p:nvSpPr>
        <p:spPr bwMode="auto">
          <a:xfrm>
            <a:off x="152400" y="762000"/>
            <a:ext cx="54673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IN" sz="2800"/>
              <a:t>The moment about a given point </a:t>
            </a:r>
            <a:r>
              <a:rPr lang="en-IN" sz="2800">
                <a:solidFill>
                  <a:srgbClr val="FF0000"/>
                </a:solidFill>
              </a:rPr>
              <a:t>O</a:t>
            </a:r>
            <a:r>
              <a:rPr lang="en-IN" sz="2800"/>
              <a:t> of the resultant of several concurrent forces is equal to the sum of the moments of the various forces about the same point </a:t>
            </a:r>
            <a:r>
              <a:rPr lang="en-IN" sz="2800">
                <a:solidFill>
                  <a:srgbClr val="FF0000"/>
                </a:solidFill>
              </a:rPr>
              <a:t>O</a:t>
            </a:r>
          </a:p>
        </p:txBody>
      </p:sp>
      <p:pic>
        <p:nvPicPr>
          <p:cNvPr id="133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698875"/>
            <a:ext cx="72326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9" name="Rectangle 8"/>
          <p:cNvSpPr>
            <a:spLocks noChangeArrowheads="1"/>
          </p:cNvSpPr>
          <p:nvPr/>
        </p:nvSpPr>
        <p:spPr bwMode="auto">
          <a:xfrm>
            <a:off x="304800" y="4800600"/>
            <a:ext cx="8639175" cy="13843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just"/>
            <a:r>
              <a:rPr lang="en-IN" sz="2800"/>
              <a:t>The moment of a force about any point is equal to the sum of  the moments of the components of the force about the same point. </a:t>
            </a:r>
            <a:endParaRPr lang="en-IN" sz="2800">
              <a:solidFill>
                <a:srgbClr val="FF0000"/>
              </a:solidFill>
            </a:endParaRPr>
          </a:p>
        </p:txBody>
      </p:sp>
      <p:sp>
        <p:nvSpPr>
          <p:cNvPr id="2" name="Date Placeholder 1"/>
          <p:cNvSpPr>
            <a:spLocks noGrp="1"/>
          </p:cNvSpPr>
          <p:nvPr>
            <p:ph type="dt" sz="quarter" idx="10"/>
          </p:nvPr>
        </p:nvSpPr>
        <p:spPr/>
        <p:txBody>
          <a:bodyPr/>
          <a:lstStyle/>
          <a:p>
            <a:pPr>
              <a:defRPr/>
            </a:pPr>
            <a:fld id="{99F5150C-348F-430C-8D40-C5D84625211A}" type="datetime1">
              <a:rPr lang="en-US"/>
              <a:pPr>
                <a:defRPr/>
              </a:pPr>
              <a:t>16-Jun-22</a:t>
            </a:fld>
            <a:endParaRPr lang="en-US"/>
          </a:p>
        </p:txBody>
      </p:sp>
      <p:sp>
        <p:nvSpPr>
          <p:cNvPr id="6" name="Footer Placeholder 5"/>
          <p:cNvSpPr>
            <a:spLocks noGrp="1"/>
          </p:cNvSpPr>
          <p:nvPr>
            <p:ph type="ftr" sz="quarter" idx="11"/>
          </p:nvPr>
        </p:nvSpPr>
        <p:spPr/>
        <p:txBody>
          <a:bodyPr/>
          <a:lstStyle/>
          <a:p>
            <a:pPr>
              <a:defRPr/>
            </a:pPr>
            <a:r>
              <a:rPr lang="en-US"/>
              <a:t>MEE1002 ENGINEERING MECHANICS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90</a:t>
            </a:fld>
            <a:endParaRPr lang="en-US"/>
          </a:p>
        </p:txBody>
      </p:sp>
      <mc:AlternateContent xmlns:mc="http://schemas.openxmlformats.org/markup-compatibility/2006" xmlns:p14="http://schemas.microsoft.com/office/powerpoint/2010/main">
        <mc:Choice Requires="p14">
          <p:contentPart p14:bwMode="auto" r:id="rId2">
            <p14:nvContentPartPr>
              <p14:cNvPr id="14" name="Ink 13"/>
              <p14:cNvContentPartPr/>
              <p14:nvPr/>
            </p14:nvContentPartPr>
            <p14:xfrm>
              <a:off x="1279080" y="2839080"/>
              <a:ext cx="4640760" cy="241920"/>
            </p14:xfrm>
          </p:contentPart>
        </mc:Choice>
        <mc:Fallback xmlns="">
          <p:pic>
            <p:nvPicPr>
              <p:cNvPr id="14" name="Ink 13"/>
              <p:cNvPicPr/>
              <p:nvPr/>
            </p:nvPicPr>
            <p:blipFill>
              <a:blip r:embed="rId3"/>
              <a:stretch>
                <a:fillRect/>
              </a:stretch>
            </p:blipFill>
            <p:spPr>
              <a:xfrm>
                <a:off x="1267200" y="2827200"/>
                <a:ext cx="46645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p14:cNvContentPartPr/>
              <p14:nvPr/>
            </p14:nvContentPartPr>
            <p14:xfrm>
              <a:off x="1643760" y="3631440"/>
              <a:ext cx="3792600" cy="237600"/>
            </p14:xfrm>
          </p:contentPart>
        </mc:Choice>
        <mc:Fallback xmlns="">
          <p:pic>
            <p:nvPicPr>
              <p:cNvPr id="26" name="Ink 25"/>
              <p:cNvPicPr/>
              <p:nvPr/>
            </p:nvPicPr>
            <p:blipFill>
              <a:blip r:embed="rId5"/>
              <a:stretch>
                <a:fillRect/>
              </a:stretch>
            </p:blipFill>
            <p:spPr>
              <a:xfrm>
                <a:off x="1631880" y="3619560"/>
                <a:ext cx="38163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p14:cNvContentPartPr/>
              <p14:nvPr/>
            </p14:nvContentPartPr>
            <p14:xfrm>
              <a:off x="3599640" y="1340400"/>
              <a:ext cx="2861280" cy="3452040"/>
            </p14:xfrm>
          </p:contentPart>
        </mc:Choice>
        <mc:Fallback xmlns="">
          <p:pic>
            <p:nvPicPr>
              <p:cNvPr id="32" name="Ink 31"/>
              <p:cNvPicPr/>
              <p:nvPr/>
            </p:nvPicPr>
            <p:blipFill>
              <a:blip r:embed="rId7"/>
              <a:stretch>
                <a:fillRect/>
              </a:stretch>
            </p:blipFill>
            <p:spPr>
              <a:xfrm>
                <a:off x="3587760" y="1328520"/>
                <a:ext cx="2885040" cy="3475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p14:cNvContentPartPr/>
              <p14:nvPr/>
            </p14:nvContentPartPr>
            <p14:xfrm>
              <a:off x="1078200" y="1521120"/>
              <a:ext cx="6342120" cy="2567880"/>
            </p14:xfrm>
          </p:contentPart>
        </mc:Choice>
        <mc:Fallback xmlns="">
          <p:pic>
            <p:nvPicPr>
              <p:cNvPr id="33" name="Ink 32"/>
              <p:cNvPicPr/>
              <p:nvPr/>
            </p:nvPicPr>
            <p:blipFill>
              <a:blip r:embed="rId9"/>
              <a:stretch>
                <a:fillRect/>
              </a:stretch>
            </p:blipFill>
            <p:spPr>
              <a:xfrm>
                <a:off x="1066320" y="1509240"/>
                <a:ext cx="6365880" cy="2591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p14:cNvContentPartPr/>
              <p14:nvPr/>
            </p14:nvContentPartPr>
            <p14:xfrm>
              <a:off x="4998240" y="3957960"/>
              <a:ext cx="2885760" cy="2383920"/>
            </p14:xfrm>
          </p:contentPart>
        </mc:Choice>
        <mc:Fallback xmlns="">
          <p:pic>
            <p:nvPicPr>
              <p:cNvPr id="37" name="Ink 36"/>
              <p:cNvPicPr/>
              <p:nvPr/>
            </p:nvPicPr>
            <p:blipFill>
              <a:blip r:embed="rId11"/>
              <a:stretch>
                <a:fillRect/>
              </a:stretch>
            </p:blipFill>
            <p:spPr>
              <a:xfrm>
                <a:off x="4986360" y="3946080"/>
                <a:ext cx="2909520" cy="2407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p14:cNvContentPartPr/>
              <p14:nvPr/>
            </p14:nvContentPartPr>
            <p14:xfrm>
              <a:off x="5318280" y="4819800"/>
              <a:ext cx="2727000" cy="237240"/>
            </p14:xfrm>
          </p:contentPart>
        </mc:Choice>
        <mc:Fallback xmlns="">
          <p:pic>
            <p:nvPicPr>
              <p:cNvPr id="38" name="Ink 37"/>
              <p:cNvPicPr/>
              <p:nvPr/>
            </p:nvPicPr>
            <p:blipFill>
              <a:blip r:embed="rId13"/>
              <a:stretch>
                <a:fillRect/>
              </a:stretch>
            </p:blipFill>
            <p:spPr>
              <a:xfrm>
                <a:off x="5306400" y="4807920"/>
                <a:ext cx="2750760" cy="261000"/>
              </a:xfrm>
              <a:prstGeom prst="rect">
                <a:avLst/>
              </a:prstGeom>
            </p:spPr>
          </p:pic>
        </mc:Fallback>
      </mc:AlternateContent>
    </p:spTree>
    <p:extLst>
      <p:ext uri="{BB962C8B-B14F-4D97-AF65-F5344CB8AC3E}">
        <p14:creationId xmlns:p14="http://schemas.microsoft.com/office/powerpoint/2010/main" val="20624668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91</a:t>
            </a:fld>
            <a:endParaRPr lang="en-US"/>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638"/>
            <a:ext cx="8305800" cy="579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79944" name="Ink 79943"/>
              <p14:cNvContentPartPr/>
              <p14:nvPr/>
            </p14:nvContentPartPr>
            <p14:xfrm>
              <a:off x="6329880" y="5476080"/>
              <a:ext cx="1641960" cy="794160"/>
            </p14:xfrm>
          </p:contentPart>
        </mc:Choice>
        <mc:Fallback xmlns="">
          <p:pic>
            <p:nvPicPr>
              <p:cNvPr id="79944" name="Ink 79943"/>
              <p:cNvPicPr/>
              <p:nvPr/>
            </p:nvPicPr>
            <p:blipFill>
              <a:blip r:embed="rId4"/>
              <a:stretch>
                <a:fillRect/>
              </a:stretch>
            </p:blipFill>
            <p:spPr>
              <a:xfrm>
                <a:off x="6318000" y="5464200"/>
                <a:ext cx="1665720" cy="817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7F04683-5E50-4603-83A8-A8B74BF78B2D}"/>
                  </a:ext>
                </a:extLst>
              </p14:cNvPr>
              <p14:cNvContentPartPr/>
              <p14:nvPr/>
            </p14:nvContentPartPr>
            <p14:xfrm>
              <a:off x="2535234" y="2805081"/>
              <a:ext cx="360" cy="360"/>
            </p14:xfrm>
          </p:contentPart>
        </mc:Choice>
        <mc:Fallback xmlns="">
          <p:pic>
            <p:nvPicPr>
              <p:cNvPr id="6" name="Ink 5">
                <a:extLst>
                  <a:ext uri="{FF2B5EF4-FFF2-40B4-BE49-F238E27FC236}">
                    <a16:creationId xmlns:a16="http://schemas.microsoft.com/office/drawing/2014/main" id="{67F04683-5E50-4603-83A8-A8B74BF78B2D}"/>
                  </a:ext>
                </a:extLst>
              </p:cNvPr>
              <p:cNvPicPr/>
              <p:nvPr/>
            </p:nvPicPr>
            <p:blipFill>
              <a:blip r:embed="rId6"/>
              <a:stretch>
                <a:fillRect/>
              </a:stretch>
            </p:blipFill>
            <p:spPr>
              <a:xfrm>
                <a:off x="2526234" y="279608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5A52ECC1-55DA-4705-B964-12A2B560F8AD}"/>
                  </a:ext>
                </a:extLst>
              </p14:cNvPr>
              <p14:cNvContentPartPr/>
              <p14:nvPr/>
            </p14:nvContentPartPr>
            <p14:xfrm>
              <a:off x="3926994" y="5094321"/>
              <a:ext cx="171000" cy="154440"/>
            </p14:xfrm>
          </p:contentPart>
        </mc:Choice>
        <mc:Fallback xmlns="">
          <p:pic>
            <p:nvPicPr>
              <p:cNvPr id="17" name="Ink 16">
                <a:extLst>
                  <a:ext uri="{FF2B5EF4-FFF2-40B4-BE49-F238E27FC236}">
                    <a16:creationId xmlns:a16="http://schemas.microsoft.com/office/drawing/2014/main" id="{5A52ECC1-55DA-4705-B964-12A2B560F8AD}"/>
                  </a:ext>
                </a:extLst>
              </p:cNvPr>
              <p:cNvPicPr/>
              <p:nvPr/>
            </p:nvPicPr>
            <p:blipFill>
              <a:blip r:embed="rId8"/>
              <a:stretch>
                <a:fillRect/>
              </a:stretch>
            </p:blipFill>
            <p:spPr>
              <a:xfrm>
                <a:off x="3918354" y="5085321"/>
                <a:ext cx="188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CCFAA4E8-7681-4855-8766-690CC2555C0A}"/>
                  </a:ext>
                </a:extLst>
              </p14:cNvPr>
              <p14:cNvContentPartPr/>
              <p14:nvPr/>
            </p14:nvContentPartPr>
            <p14:xfrm>
              <a:off x="4757514" y="5205561"/>
              <a:ext cx="168480" cy="223920"/>
            </p14:xfrm>
          </p:contentPart>
        </mc:Choice>
        <mc:Fallback xmlns="">
          <p:pic>
            <p:nvPicPr>
              <p:cNvPr id="18" name="Ink 17">
                <a:extLst>
                  <a:ext uri="{FF2B5EF4-FFF2-40B4-BE49-F238E27FC236}">
                    <a16:creationId xmlns:a16="http://schemas.microsoft.com/office/drawing/2014/main" id="{CCFAA4E8-7681-4855-8766-690CC2555C0A}"/>
                  </a:ext>
                </a:extLst>
              </p:cNvPr>
              <p:cNvPicPr/>
              <p:nvPr/>
            </p:nvPicPr>
            <p:blipFill>
              <a:blip r:embed="rId10"/>
              <a:stretch>
                <a:fillRect/>
              </a:stretch>
            </p:blipFill>
            <p:spPr>
              <a:xfrm>
                <a:off x="4748874" y="5196921"/>
                <a:ext cx="1861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DE1D5791-6FC9-40F3-BFBC-7675249FD9F9}"/>
                  </a:ext>
                </a:extLst>
              </p14:cNvPr>
              <p14:cNvContentPartPr/>
              <p14:nvPr/>
            </p14:nvContentPartPr>
            <p14:xfrm>
              <a:off x="5510994" y="5065881"/>
              <a:ext cx="360" cy="150840"/>
            </p14:xfrm>
          </p:contentPart>
        </mc:Choice>
        <mc:Fallback xmlns="">
          <p:pic>
            <p:nvPicPr>
              <p:cNvPr id="19" name="Ink 18">
                <a:extLst>
                  <a:ext uri="{FF2B5EF4-FFF2-40B4-BE49-F238E27FC236}">
                    <a16:creationId xmlns:a16="http://schemas.microsoft.com/office/drawing/2014/main" id="{DE1D5791-6FC9-40F3-BFBC-7675249FD9F9}"/>
                  </a:ext>
                </a:extLst>
              </p:cNvPr>
              <p:cNvPicPr/>
              <p:nvPr/>
            </p:nvPicPr>
            <p:blipFill>
              <a:blip r:embed="rId12"/>
              <a:stretch>
                <a:fillRect/>
              </a:stretch>
            </p:blipFill>
            <p:spPr>
              <a:xfrm>
                <a:off x="5501994" y="5056881"/>
                <a:ext cx="18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6D4460E5-2318-4A7E-B1F1-4ED256C791BF}"/>
                  </a:ext>
                </a:extLst>
              </p14:cNvPr>
              <p14:cNvContentPartPr/>
              <p14:nvPr/>
            </p14:nvContentPartPr>
            <p14:xfrm>
              <a:off x="6316674" y="5026641"/>
              <a:ext cx="115200" cy="220680"/>
            </p14:xfrm>
          </p:contentPart>
        </mc:Choice>
        <mc:Fallback xmlns="">
          <p:pic>
            <p:nvPicPr>
              <p:cNvPr id="20" name="Ink 19">
                <a:extLst>
                  <a:ext uri="{FF2B5EF4-FFF2-40B4-BE49-F238E27FC236}">
                    <a16:creationId xmlns:a16="http://schemas.microsoft.com/office/drawing/2014/main" id="{6D4460E5-2318-4A7E-B1F1-4ED256C791BF}"/>
                  </a:ext>
                </a:extLst>
              </p:cNvPr>
              <p:cNvPicPr/>
              <p:nvPr/>
            </p:nvPicPr>
            <p:blipFill>
              <a:blip r:embed="rId14"/>
              <a:stretch>
                <a:fillRect/>
              </a:stretch>
            </p:blipFill>
            <p:spPr>
              <a:xfrm>
                <a:off x="6308034" y="5017641"/>
                <a:ext cx="1328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3">
                <a:extLst>
                  <a:ext uri="{FF2B5EF4-FFF2-40B4-BE49-F238E27FC236}">
                    <a16:creationId xmlns:a16="http://schemas.microsoft.com/office/drawing/2014/main" id="{1C0DCEEC-56AD-41F0-9DD8-23FBEA38CE1C}"/>
                  </a:ext>
                </a:extLst>
              </p14:cNvPr>
              <p14:cNvContentPartPr/>
              <p14:nvPr/>
            </p14:nvContentPartPr>
            <p14:xfrm>
              <a:off x="6866034" y="3612561"/>
              <a:ext cx="986400" cy="1361520"/>
            </p14:xfrm>
          </p:contentPart>
        </mc:Choice>
        <mc:Fallback xmlns="">
          <p:pic>
            <p:nvPicPr>
              <p:cNvPr id="23" name="Ink 23">
                <a:extLst>
                  <a:ext uri="{FF2B5EF4-FFF2-40B4-BE49-F238E27FC236}">
                    <a16:creationId xmlns:a16="http://schemas.microsoft.com/office/drawing/2014/main" id="{1C0DCEEC-56AD-41F0-9DD8-23FBEA38CE1C}"/>
                  </a:ext>
                </a:extLst>
              </p:cNvPr>
              <p:cNvPicPr/>
              <p:nvPr/>
            </p:nvPicPr>
            <p:blipFill>
              <a:blip r:embed="rId16"/>
              <a:stretch>
                <a:fillRect/>
              </a:stretch>
            </p:blipFill>
            <p:spPr>
              <a:xfrm>
                <a:off x="6857034" y="3603921"/>
                <a:ext cx="1004040" cy="137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86A96DF6-ECDD-45BB-8570-BE79E40E3C17}"/>
                  </a:ext>
                </a:extLst>
              </p14:cNvPr>
              <p14:cNvContentPartPr/>
              <p14:nvPr/>
            </p14:nvContentPartPr>
            <p14:xfrm>
              <a:off x="8032074" y="3983001"/>
              <a:ext cx="493200" cy="425160"/>
            </p14:xfrm>
          </p:contentPart>
        </mc:Choice>
        <mc:Fallback xmlns="">
          <p:pic>
            <p:nvPicPr>
              <p:cNvPr id="24" name="Ink 23">
                <a:extLst>
                  <a:ext uri="{FF2B5EF4-FFF2-40B4-BE49-F238E27FC236}">
                    <a16:creationId xmlns:a16="http://schemas.microsoft.com/office/drawing/2014/main" id="{86A96DF6-ECDD-45BB-8570-BE79E40E3C17}"/>
                  </a:ext>
                </a:extLst>
              </p:cNvPr>
              <p:cNvPicPr/>
              <p:nvPr/>
            </p:nvPicPr>
            <p:blipFill>
              <a:blip r:embed="rId18"/>
              <a:stretch>
                <a:fillRect/>
              </a:stretch>
            </p:blipFill>
            <p:spPr>
              <a:xfrm>
                <a:off x="8023074" y="3974361"/>
                <a:ext cx="510840" cy="442800"/>
              </a:xfrm>
              <a:prstGeom prst="rect">
                <a:avLst/>
              </a:prstGeom>
            </p:spPr>
          </p:pic>
        </mc:Fallback>
      </mc:AlternateContent>
    </p:spTree>
    <p:extLst>
      <p:ext uri="{BB962C8B-B14F-4D97-AF65-F5344CB8AC3E}">
        <p14:creationId xmlns:p14="http://schemas.microsoft.com/office/powerpoint/2010/main" val="3483175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92</a:t>
            </a:fld>
            <a:endParaRPr lang="en-US"/>
          </a:p>
        </p:txBody>
      </p:sp>
      <mc:AlternateContent xmlns:mc="http://schemas.openxmlformats.org/markup-compatibility/2006" xmlns:p14="http://schemas.microsoft.com/office/powerpoint/2010/main">
        <mc:Choice Requires="p14">
          <p:contentPart p14:bwMode="auto" r:id="rId2">
            <p14:nvContentPartPr>
              <p14:cNvPr id="15" name="Ink 14"/>
              <p14:cNvContentPartPr/>
              <p14:nvPr/>
            </p14:nvContentPartPr>
            <p14:xfrm>
              <a:off x="298080" y="831000"/>
              <a:ext cx="8753760" cy="5761440"/>
            </p14:xfrm>
          </p:contentPart>
        </mc:Choice>
        <mc:Fallback xmlns="">
          <p:pic>
            <p:nvPicPr>
              <p:cNvPr id="15" name="Ink 14"/>
              <p:cNvPicPr/>
              <p:nvPr/>
            </p:nvPicPr>
            <p:blipFill>
              <a:blip r:embed="rId3"/>
              <a:stretch>
                <a:fillRect/>
              </a:stretch>
            </p:blipFill>
            <p:spPr>
              <a:xfrm>
                <a:off x="286200" y="819120"/>
                <a:ext cx="8777520" cy="578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Ink 43"/>
              <p14:cNvContentPartPr/>
              <p14:nvPr/>
            </p14:nvContentPartPr>
            <p14:xfrm>
              <a:off x="2135520" y="765120"/>
              <a:ext cx="5393880" cy="4431960"/>
            </p14:xfrm>
          </p:contentPart>
        </mc:Choice>
        <mc:Fallback xmlns="">
          <p:pic>
            <p:nvPicPr>
              <p:cNvPr id="44" name="Ink 43"/>
              <p:cNvPicPr/>
              <p:nvPr/>
            </p:nvPicPr>
            <p:blipFill>
              <a:blip r:embed="rId5"/>
              <a:stretch>
                <a:fillRect/>
              </a:stretch>
            </p:blipFill>
            <p:spPr>
              <a:xfrm>
                <a:off x="2123640" y="753240"/>
                <a:ext cx="5417640" cy="445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p14:cNvContentPartPr/>
              <p14:nvPr/>
            </p14:nvContentPartPr>
            <p14:xfrm>
              <a:off x="3270240" y="4757880"/>
              <a:ext cx="1793160" cy="1734120"/>
            </p14:xfrm>
          </p:contentPart>
        </mc:Choice>
        <mc:Fallback xmlns="">
          <p:pic>
            <p:nvPicPr>
              <p:cNvPr id="55" name="Ink 54"/>
              <p:cNvPicPr/>
              <p:nvPr/>
            </p:nvPicPr>
            <p:blipFill>
              <a:blip r:embed="rId7"/>
              <a:stretch>
                <a:fillRect/>
              </a:stretch>
            </p:blipFill>
            <p:spPr>
              <a:xfrm>
                <a:off x="3258360" y="4746000"/>
                <a:ext cx="1816920" cy="1757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p14:cNvContentPartPr/>
              <p14:nvPr/>
            </p14:nvContentPartPr>
            <p14:xfrm>
              <a:off x="3369240" y="4797120"/>
              <a:ext cx="1554120" cy="1493640"/>
            </p14:xfrm>
          </p:contentPart>
        </mc:Choice>
        <mc:Fallback xmlns="">
          <p:pic>
            <p:nvPicPr>
              <p:cNvPr id="56" name="Ink 55"/>
              <p:cNvPicPr/>
              <p:nvPr/>
            </p:nvPicPr>
            <p:blipFill>
              <a:blip r:embed="rId9"/>
              <a:stretch>
                <a:fillRect/>
              </a:stretch>
            </p:blipFill>
            <p:spPr>
              <a:xfrm>
                <a:off x="3357360" y="4785240"/>
                <a:ext cx="1577880" cy="151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5" name="Ink 94"/>
              <p14:cNvContentPartPr/>
              <p14:nvPr/>
            </p14:nvContentPartPr>
            <p14:xfrm>
              <a:off x="6324600" y="2981100"/>
              <a:ext cx="3326040" cy="3214080"/>
            </p14:xfrm>
          </p:contentPart>
        </mc:Choice>
        <mc:Fallback xmlns="">
          <p:pic>
            <p:nvPicPr>
              <p:cNvPr id="95" name="Ink 94"/>
              <p:cNvPicPr/>
              <p:nvPr/>
            </p:nvPicPr>
            <p:blipFill>
              <a:blip r:embed="rId11"/>
              <a:stretch>
                <a:fillRect/>
              </a:stretch>
            </p:blipFill>
            <p:spPr>
              <a:xfrm>
                <a:off x="6312720" y="2969220"/>
                <a:ext cx="3349800" cy="3237840"/>
              </a:xfrm>
              <a:prstGeom prst="rect">
                <a:avLst/>
              </a:prstGeom>
            </p:spPr>
          </p:pic>
        </mc:Fallback>
      </mc:AlternateContent>
    </p:spTree>
    <p:extLst>
      <p:ext uri="{BB962C8B-B14F-4D97-AF65-F5344CB8AC3E}">
        <p14:creationId xmlns:p14="http://schemas.microsoft.com/office/powerpoint/2010/main" val="12479063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a:xfrm>
            <a:off x="6705600" y="6188400"/>
            <a:ext cx="2133600" cy="365125"/>
          </a:xfrm>
        </p:spPr>
        <p:txBody>
          <a:bodyPr/>
          <a:lstStyle/>
          <a:p>
            <a:pPr>
              <a:defRPr/>
            </a:pPr>
            <a:fld id="{17C17057-07A2-4981-95AD-D8B900838733}" type="slidenum">
              <a:rPr lang="en-US" smtClean="0"/>
              <a:pPr>
                <a:defRPr/>
              </a:pPr>
              <a:t>93</a:t>
            </a:fld>
            <a:endParaRPr lang="en-US"/>
          </a:p>
        </p:txBody>
      </p:sp>
      <mc:AlternateContent xmlns:mc="http://schemas.openxmlformats.org/markup-compatibility/2006" xmlns:p14="http://schemas.microsoft.com/office/powerpoint/2010/main">
        <mc:Choice Requires="p14">
          <p:contentPart p14:bwMode="auto" r:id="rId2">
            <p14:nvContentPartPr>
              <p14:cNvPr id="15" name="Ink 14"/>
              <p14:cNvContentPartPr/>
              <p14:nvPr/>
            </p14:nvContentPartPr>
            <p14:xfrm>
              <a:off x="273960" y="1610040"/>
              <a:ext cx="1785600" cy="1419480"/>
            </p14:xfrm>
          </p:contentPart>
        </mc:Choice>
        <mc:Fallback xmlns="">
          <p:pic>
            <p:nvPicPr>
              <p:cNvPr id="15" name="Ink 14"/>
              <p:cNvPicPr/>
              <p:nvPr/>
            </p:nvPicPr>
            <p:blipFill>
              <a:blip r:embed="rId3"/>
              <a:stretch>
                <a:fillRect/>
              </a:stretch>
            </p:blipFill>
            <p:spPr>
              <a:xfrm>
                <a:off x="262080" y="1598160"/>
                <a:ext cx="1809360" cy="1443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p14:cNvContentPartPr/>
              <p14:nvPr/>
            </p14:nvContentPartPr>
            <p14:xfrm>
              <a:off x="478440" y="1737840"/>
              <a:ext cx="1948320" cy="1628280"/>
            </p14:xfrm>
          </p:contentPart>
        </mc:Choice>
        <mc:Fallback xmlns="">
          <p:pic>
            <p:nvPicPr>
              <p:cNvPr id="16" name="Ink 15"/>
              <p:cNvPicPr/>
              <p:nvPr/>
            </p:nvPicPr>
            <p:blipFill>
              <a:blip r:embed="rId5"/>
              <a:stretch>
                <a:fillRect/>
              </a:stretch>
            </p:blipFill>
            <p:spPr>
              <a:xfrm>
                <a:off x="466560" y="1725960"/>
                <a:ext cx="1972080" cy="165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450720" y="1573320"/>
              <a:ext cx="2236680" cy="1906200"/>
            </p14:xfrm>
          </p:contentPart>
        </mc:Choice>
        <mc:Fallback xmlns="">
          <p:pic>
            <p:nvPicPr>
              <p:cNvPr id="17" name="Ink 16"/>
              <p:cNvPicPr/>
              <p:nvPr/>
            </p:nvPicPr>
            <p:blipFill>
              <a:blip r:embed="rId7"/>
              <a:stretch>
                <a:fillRect/>
              </a:stretch>
            </p:blipFill>
            <p:spPr>
              <a:xfrm>
                <a:off x="438840" y="1561440"/>
                <a:ext cx="2260440" cy="192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775800" y="1160040"/>
              <a:ext cx="8280720" cy="5406480"/>
            </p14:xfrm>
          </p:contentPart>
        </mc:Choice>
        <mc:Fallback xmlns="">
          <p:pic>
            <p:nvPicPr>
              <p:cNvPr id="24" name="Ink 23"/>
              <p:cNvPicPr/>
              <p:nvPr/>
            </p:nvPicPr>
            <p:blipFill>
              <a:blip r:embed="rId9"/>
              <a:stretch>
                <a:fillRect/>
              </a:stretch>
            </p:blipFill>
            <p:spPr>
              <a:xfrm>
                <a:off x="763920" y="1148160"/>
                <a:ext cx="8304480" cy="5430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p14:cNvContentPartPr/>
              <p14:nvPr/>
            </p14:nvContentPartPr>
            <p14:xfrm>
              <a:off x="911880" y="3001080"/>
              <a:ext cx="2274840" cy="1401120"/>
            </p14:xfrm>
          </p:contentPart>
        </mc:Choice>
        <mc:Fallback xmlns="">
          <p:pic>
            <p:nvPicPr>
              <p:cNvPr id="26" name="Ink 25"/>
              <p:cNvPicPr/>
              <p:nvPr/>
            </p:nvPicPr>
            <p:blipFill>
              <a:blip r:embed="rId11"/>
              <a:stretch>
                <a:fillRect/>
              </a:stretch>
            </p:blipFill>
            <p:spPr>
              <a:xfrm>
                <a:off x="900000" y="2989200"/>
                <a:ext cx="2298600" cy="1424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5" name="Ink 74"/>
              <p14:cNvContentPartPr/>
              <p14:nvPr/>
            </p14:nvContentPartPr>
            <p14:xfrm>
              <a:off x="3345480" y="2711640"/>
              <a:ext cx="1137600" cy="1168560"/>
            </p14:xfrm>
          </p:contentPart>
        </mc:Choice>
        <mc:Fallback xmlns="">
          <p:pic>
            <p:nvPicPr>
              <p:cNvPr id="75" name="Ink 74"/>
              <p:cNvPicPr/>
              <p:nvPr/>
            </p:nvPicPr>
            <p:blipFill>
              <a:blip r:embed="rId13"/>
              <a:stretch>
                <a:fillRect/>
              </a:stretch>
            </p:blipFill>
            <p:spPr>
              <a:xfrm>
                <a:off x="3297600" y="2615520"/>
                <a:ext cx="1233720" cy="136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4" name="Ink 83"/>
              <p14:cNvContentPartPr/>
              <p14:nvPr/>
            </p14:nvContentPartPr>
            <p14:xfrm>
              <a:off x="5943600" y="2795160"/>
              <a:ext cx="3408120" cy="3671280"/>
            </p14:xfrm>
          </p:contentPart>
        </mc:Choice>
        <mc:Fallback xmlns="">
          <p:pic>
            <p:nvPicPr>
              <p:cNvPr id="84" name="Ink 83"/>
              <p:cNvPicPr/>
              <p:nvPr/>
            </p:nvPicPr>
            <p:blipFill>
              <a:blip r:embed="rId15"/>
              <a:stretch>
                <a:fillRect/>
              </a:stretch>
            </p:blipFill>
            <p:spPr>
              <a:xfrm>
                <a:off x="5931720" y="2783280"/>
                <a:ext cx="3431880" cy="3695040"/>
              </a:xfrm>
              <a:prstGeom prst="rect">
                <a:avLst/>
              </a:prstGeom>
            </p:spPr>
          </p:pic>
        </mc:Fallback>
      </mc:AlternateContent>
    </p:spTree>
    <p:extLst>
      <p:ext uri="{BB962C8B-B14F-4D97-AF65-F5344CB8AC3E}">
        <p14:creationId xmlns:p14="http://schemas.microsoft.com/office/powerpoint/2010/main" val="36023335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94</a:t>
            </a:fld>
            <a:endParaRPr lang="en-US"/>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28365"/>
            <a:ext cx="613410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076120" y="3203820"/>
              <a:ext cx="1234440" cy="901800"/>
            </p14:xfrm>
          </p:contentPart>
        </mc:Choice>
        <mc:Fallback xmlns="">
          <p:pic>
            <p:nvPicPr>
              <p:cNvPr id="6" name="Ink 5"/>
              <p:cNvPicPr/>
              <p:nvPr/>
            </p:nvPicPr>
            <p:blipFill>
              <a:blip r:embed="rId4"/>
              <a:stretch>
                <a:fillRect/>
              </a:stretch>
            </p:blipFill>
            <p:spPr>
              <a:xfrm>
                <a:off x="2028240" y="3107700"/>
                <a:ext cx="1330560" cy="109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2216520" y="3591540"/>
              <a:ext cx="426600" cy="416160"/>
            </p14:xfrm>
          </p:contentPart>
        </mc:Choice>
        <mc:Fallback xmlns="">
          <p:pic>
            <p:nvPicPr>
              <p:cNvPr id="14" name="Ink 13"/>
              <p:cNvPicPr/>
              <p:nvPr/>
            </p:nvPicPr>
            <p:blipFill>
              <a:blip r:embed="rId6"/>
              <a:stretch>
                <a:fillRect/>
              </a:stretch>
            </p:blipFill>
            <p:spPr>
              <a:xfrm>
                <a:off x="2204640" y="3579660"/>
                <a:ext cx="45036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5780" name="Ink 75779"/>
              <p14:cNvContentPartPr/>
              <p14:nvPr/>
            </p14:nvContentPartPr>
            <p14:xfrm>
              <a:off x="4775760" y="2921580"/>
              <a:ext cx="984960" cy="546840"/>
            </p14:xfrm>
          </p:contentPart>
        </mc:Choice>
        <mc:Fallback xmlns="">
          <p:pic>
            <p:nvPicPr>
              <p:cNvPr id="75780" name="Ink 75779"/>
              <p:cNvPicPr/>
              <p:nvPr/>
            </p:nvPicPr>
            <p:blipFill>
              <a:blip r:embed="rId8"/>
              <a:stretch>
                <a:fillRect/>
              </a:stretch>
            </p:blipFill>
            <p:spPr>
              <a:xfrm>
                <a:off x="4763880" y="2909708"/>
                <a:ext cx="1008720" cy="57058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5795" name="Ink 75794"/>
              <p14:cNvContentPartPr/>
              <p14:nvPr/>
            </p14:nvContentPartPr>
            <p14:xfrm>
              <a:off x="2207160" y="3594060"/>
              <a:ext cx="450720" cy="392760"/>
            </p14:xfrm>
          </p:contentPart>
        </mc:Choice>
        <mc:Fallback xmlns="">
          <p:pic>
            <p:nvPicPr>
              <p:cNvPr id="75795" name="Ink 75794"/>
              <p:cNvPicPr/>
              <p:nvPr/>
            </p:nvPicPr>
            <p:blipFill>
              <a:blip r:embed="rId10"/>
              <a:stretch>
                <a:fillRect/>
              </a:stretch>
            </p:blipFill>
            <p:spPr>
              <a:xfrm>
                <a:off x="2195280" y="3582180"/>
                <a:ext cx="47448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5846" name="Ink 75845"/>
              <p14:cNvContentPartPr/>
              <p14:nvPr/>
            </p14:nvContentPartPr>
            <p14:xfrm>
              <a:off x="4017600" y="3808620"/>
              <a:ext cx="457200" cy="138600"/>
            </p14:xfrm>
          </p:contentPart>
        </mc:Choice>
        <mc:Fallback xmlns="">
          <p:pic>
            <p:nvPicPr>
              <p:cNvPr id="75846" name="Ink 75845"/>
              <p:cNvPicPr/>
              <p:nvPr/>
            </p:nvPicPr>
            <p:blipFill>
              <a:blip r:embed="rId12"/>
              <a:stretch>
                <a:fillRect/>
              </a:stretch>
            </p:blipFill>
            <p:spPr>
              <a:xfrm>
                <a:off x="4005720" y="3796740"/>
                <a:ext cx="480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5853" name="Ink 75852"/>
              <p14:cNvContentPartPr/>
              <p14:nvPr/>
            </p14:nvContentPartPr>
            <p14:xfrm>
              <a:off x="2289600" y="5399460"/>
              <a:ext cx="1092600" cy="86400"/>
            </p14:xfrm>
          </p:contentPart>
        </mc:Choice>
        <mc:Fallback xmlns="">
          <p:pic>
            <p:nvPicPr>
              <p:cNvPr id="75853" name="Ink 75852"/>
              <p:cNvPicPr/>
              <p:nvPr/>
            </p:nvPicPr>
            <p:blipFill>
              <a:blip r:embed="rId14"/>
              <a:stretch>
                <a:fillRect/>
              </a:stretch>
            </p:blipFill>
            <p:spPr>
              <a:xfrm>
                <a:off x="2277720" y="5387580"/>
                <a:ext cx="11163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5902" name="Ink 75901"/>
              <p14:cNvContentPartPr/>
              <p14:nvPr/>
            </p14:nvContentPartPr>
            <p14:xfrm>
              <a:off x="4668480" y="3607740"/>
              <a:ext cx="1317960" cy="1128960"/>
            </p14:xfrm>
          </p:contentPart>
        </mc:Choice>
        <mc:Fallback xmlns="">
          <p:pic>
            <p:nvPicPr>
              <p:cNvPr id="75902" name="Ink 75901"/>
              <p:cNvPicPr/>
              <p:nvPr/>
            </p:nvPicPr>
            <p:blipFill>
              <a:blip r:embed="rId16"/>
              <a:stretch>
                <a:fillRect/>
              </a:stretch>
            </p:blipFill>
            <p:spPr>
              <a:xfrm>
                <a:off x="4656600" y="3595864"/>
                <a:ext cx="1341720" cy="115271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5904" name="Ink 75903"/>
              <p14:cNvContentPartPr/>
              <p14:nvPr/>
            </p14:nvContentPartPr>
            <p14:xfrm>
              <a:off x="4297320" y="3586500"/>
              <a:ext cx="304560" cy="551700"/>
            </p14:xfrm>
          </p:contentPart>
        </mc:Choice>
        <mc:Fallback xmlns="">
          <p:pic>
            <p:nvPicPr>
              <p:cNvPr id="75904" name="Ink 75903"/>
              <p:cNvPicPr/>
              <p:nvPr/>
            </p:nvPicPr>
            <p:blipFill>
              <a:blip r:embed="rId18"/>
              <a:stretch>
                <a:fillRect/>
              </a:stretch>
            </p:blipFill>
            <p:spPr>
              <a:xfrm>
                <a:off x="4285440" y="3574624"/>
                <a:ext cx="328320" cy="57545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5915" name="Ink 75914"/>
              <p14:cNvContentPartPr/>
              <p14:nvPr/>
            </p14:nvContentPartPr>
            <p14:xfrm>
              <a:off x="5841000" y="3169980"/>
              <a:ext cx="755280" cy="1000080"/>
            </p14:xfrm>
          </p:contentPart>
        </mc:Choice>
        <mc:Fallback xmlns="">
          <p:pic>
            <p:nvPicPr>
              <p:cNvPr id="75915" name="Ink 75914"/>
              <p:cNvPicPr/>
              <p:nvPr/>
            </p:nvPicPr>
            <p:blipFill>
              <a:blip r:embed="rId20"/>
              <a:stretch>
                <a:fillRect/>
              </a:stretch>
            </p:blipFill>
            <p:spPr>
              <a:xfrm>
                <a:off x="5829120" y="3158100"/>
                <a:ext cx="779040" cy="1023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5918" name="Ink 75917"/>
              <p14:cNvContentPartPr/>
              <p14:nvPr/>
            </p14:nvContentPartPr>
            <p14:xfrm>
              <a:off x="2698200" y="4452300"/>
              <a:ext cx="3650400" cy="1243440"/>
            </p14:xfrm>
          </p:contentPart>
        </mc:Choice>
        <mc:Fallback xmlns="">
          <p:pic>
            <p:nvPicPr>
              <p:cNvPr id="75918" name="Ink 75917"/>
              <p:cNvPicPr/>
              <p:nvPr/>
            </p:nvPicPr>
            <p:blipFill>
              <a:blip r:embed="rId22"/>
              <a:stretch>
                <a:fillRect/>
              </a:stretch>
            </p:blipFill>
            <p:spPr>
              <a:xfrm>
                <a:off x="2686320" y="4440423"/>
                <a:ext cx="3674160" cy="126719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5926" name="Ink 75925"/>
              <p14:cNvContentPartPr/>
              <p14:nvPr/>
            </p14:nvContentPartPr>
            <p14:xfrm>
              <a:off x="5522760" y="3496500"/>
              <a:ext cx="604080" cy="615240"/>
            </p14:xfrm>
          </p:contentPart>
        </mc:Choice>
        <mc:Fallback xmlns="">
          <p:pic>
            <p:nvPicPr>
              <p:cNvPr id="75926" name="Ink 75925"/>
              <p:cNvPicPr/>
              <p:nvPr/>
            </p:nvPicPr>
            <p:blipFill>
              <a:blip r:embed="rId24"/>
              <a:stretch>
                <a:fillRect/>
              </a:stretch>
            </p:blipFill>
            <p:spPr>
              <a:xfrm>
                <a:off x="5510880" y="3484620"/>
                <a:ext cx="627840" cy="639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936" name="Ink 75935"/>
              <p14:cNvContentPartPr/>
              <p14:nvPr/>
            </p14:nvContentPartPr>
            <p14:xfrm>
              <a:off x="2023560" y="2663820"/>
              <a:ext cx="2912760" cy="470880"/>
            </p14:xfrm>
          </p:contentPart>
        </mc:Choice>
        <mc:Fallback xmlns="">
          <p:pic>
            <p:nvPicPr>
              <p:cNvPr id="75936" name="Ink 75935"/>
              <p:cNvPicPr/>
              <p:nvPr/>
            </p:nvPicPr>
            <p:blipFill>
              <a:blip r:embed="rId26"/>
              <a:stretch>
                <a:fillRect/>
              </a:stretch>
            </p:blipFill>
            <p:spPr>
              <a:xfrm>
                <a:off x="2011680" y="2651940"/>
                <a:ext cx="29365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5937" name="Ink 75936"/>
              <p14:cNvContentPartPr/>
              <p14:nvPr/>
            </p14:nvContentPartPr>
            <p14:xfrm>
              <a:off x="4523400" y="3451860"/>
              <a:ext cx="231120" cy="374400"/>
            </p14:xfrm>
          </p:contentPart>
        </mc:Choice>
        <mc:Fallback xmlns="">
          <p:pic>
            <p:nvPicPr>
              <p:cNvPr id="75937" name="Ink 75936"/>
              <p:cNvPicPr/>
              <p:nvPr/>
            </p:nvPicPr>
            <p:blipFill>
              <a:blip r:embed="rId28"/>
              <a:stretch>
                <a:fillRect/>
              </a:stretch>
            </p:blipFill>
            <p:spPr>
              <a:xfrm>
                <a:off x="4511520" y="3439991"/>
                <a:ext cx="254880" cy="3981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5938" name="Ink 75937"/>
              <p14:cNvContentPartPr/>
              <p14:nvPr/>
            </p14:nvContentPartPr>
            <p14:xfrm>
              <a:off x="2056680" y="2981340"/>
              <a:ext cx="1415520" cy="1611000"/>
            </p14:xfrm>
          </p:contentPart>
        </mc:Choice>
        <mc:Fallback xmlns="">
          <p:pic>
            <p:nvPicPr>
              <p:cNvPr id="75938" name="Ink 75937"/>
              <p:cNvPicPr/>
              <p:nvPr/>
            </p:nvPicPr>
            <p:blipFill>
              <a:blip r:embed="rId30"/>
              <a:stretch>
                <a:fillRect/>
              </a:stretch>
            </p:blipFill>
            <p:spPr>
              <a:xfrm>
                <a:off x="2044800" y="2969460"/>
                <a:ext cx="1439280" cy="1634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5939" name="Ink 75938"/>
              <p14:cNvContentPartPr/>
              <p14:nvPr/>
            </p14:nvContentPartPr>
            <p14:xfrm>
              <a:off x="4035600" y="3730500"/>
              <a:ext cx="325440" cy="56160"/>
            </p14:xfrm>
          </p:contentPart>
        </mc:Choice>
        <mc:Fallback xmlns="">
          <p:pic>
            <p:nvPicPr>
              <p:cNvPr id="75939" name="Ink 75938"/>
              <p:cNvPicPr/>
              <p:nvPr/>
            </p:nvPicPr>
            <p:blipFill>
              <a:blip r:embed="rId32"/>
              <a:stretch>
                <a:fillRect/>
              </a:stretch>
            </p:blipFill>
            <p:spPr>
              <a:xfrm>
                <a:off x="4023720" y="3718696"/>
                <a:ext cx="349200" cy="7976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5943" name="Ink 75942"/>
              <p14:cNvContentPartPr/>
              <p14:nvPr/>
            </p14:nvContentPartPr>
            <p14:xfrm>
              <a:off x="4848480" y="4678020"/>
              <a:ext cx="266400" cy="129240"/>
            </p14:xfrm>
          </p:contentPart>
        </mc:Choice>
        <mc:Fallback xmlns="">
          <p:pic>
            <p:nvPicPr>
              <p:cNvPr id="75943" name="Ink 75942"/>
              <p:cNvPicPr/>
              <p:nvPr/>
            </p:nvPicPr>
            <p:blipFill>
              <a:blip r:embed="rId34"/>
              <a:stretch>
                <a:fillRect/>
              </a:stretch>
            </p:blipFill>
            <p:spPr>
              <a:xfrm>
                <a:off x="4836600" y="4666173"/>
                <a:ext cx="290160" cy="1529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944" name="Ink 75943"/>
              <p14:cNvContentPartPr/>
              <p14:nvPr/>
            </p14:nvContentPartPr>
            <p14:xfrm>
              <a:off x="2214000" y="3986460"/>
              <a:ext cx="16920" cy="26640"/>
            </p14:xfrm>
          </p:contentPart>
        </mc:Choice>
        <mc:Fallback xmlns="">
          <p:pic>
            <p:nvPicPr>
              <p:cNvPr id="75944" name="Ink 75943"/>
              <p:cNvPicPr/>
              <p:nvPr/>
            </p:nvPicPr>
            <p:blipFill>
              <a:blip r:embed="rId36"/>
              <a:stretch>
                <a:fillRect/>
              </a:stretch>
            </p:blipFill>
            <p:spPr>
              <a:xfrm>
                <a:off x="2202120" y="3974580"/>
                <a:ext cx="40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5945" name="Ink 75944"/>
              <p14:cNvContentPartPr/>
              <p14:nvPr/>
            </p14:nvContentPartPr>
            <p14:xfrm>
              <a:off x="4432680" y="5428260"/>
              <a:ext cx="562680" cy="81000"/>
            </p14:xfrm>
          </p:contentPart>
        </mc:Choice>
        <mc:Fallback xmlns="">
          <p:pic>
            <p:nvPicPr>
              <p:cNvPr id="75945" name="Ink 75944"/>
              <p:cNvPicPr/>
              <p:nvPr/>
            </p:nvPicPr>
            <p:blipFill>
              <a:blip r:embed="rId38"/>
              <a:stretch>
                <a:fillRect/>
              </a:stretch>
            </p:blipFill>
            <p:spPr>
              <a:xfrm>
                <a:off x="4420800" y="5416433"/>
                <a:ext cx="586440" cy="10465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5948" name="Ink 75947"/>
              <p14:cNvContentPartPr/>
              <p14:nvPr/>
            </p14:nvContentPartPr>
            <p14:xfrm>
              <a:off x="5457960" y="3071340"/>
              <a:ext cx="1397520" cy="75600"/>
            </p14:xfrm>
          </p:contentPart>
        </mc:Choice>
        <mc:Fallback xmlns="">
          <p:pic>
            <p:nvPicPr>
              <p:cNvPr id="75948" name="Ink 75947"/>
              <p:cNvPicPr/>
              <p:nvPr/>
            </p:nvPicPr>
            <p:blipFill>
              <a:blip r:embed="rId40"/>
              <a:stretch>
                <a:fillRect/>
              </a:stretch>
            </p:blipFill>
            <p:spPr>
              <a:xfrm>
                <a:off x="5446080" y="3059460"/>
                <a:ext cx="14212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5949" name="Ink 75948"/>
              <p14:cNvContentPartPr/>
              <p14:nvPr/>
            </p14:nvContentPartPr>
            <p14:xfrm>
              <a:off x="1015200" y="3089700"/>
              <a:ext cx="2441160" cy="80640"/>
            </p14:xfrm>
          </p:contentPart>
        </mc:Choice>
        <mc:Fallback xmlns="">
          <p:pic>
            <p:nvPicPr>
              <p:cNvPr id="75949" name="Ink 75948"/>
              <p:cNvPicPr/>
              <p:nvPr/>
            </p:nvPicPr>
            <p:blipFill>
              <a:blip r:embed="rId42"/>
              <a:stretch>
                <a:fillRect/>
              </a:stretch>
            </p:blipFill>
            <p:spPr>
              <a:xfrm>
                <a:off x="1003320" y="3077820"/>
                <a:ext cx="2464920" cy="104400"/>
              </a:xfrm>
              <a:prstGeom prst="rect">
                <a:avLst/>
              </a:prstGeom>
            </p:spPr>
          </p:pic>
        </mc:Fallback>
      </mc:AlternateContent>
    </p:spTree>
    <p:extLst>
      <p:ext uri="{BB962C8B-B14F-4D97-AF65-F5344CB8AC3E}">
        <p14:creationId xmlns:p14="http://schemas.microsoft.com/office/powerpoint/2010/main" val="2570390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95</a:t>
            </a:fld>
            <a:endParaRPr lang="en-US"/>
          </a:p>
        </p:txBody>
      </p:sp>
      <mc:AlternateContent xmlns:mc="http://schemas.openxmlformats.org/markup-compatibility/2006" xmlns:p14="http://schemas.microsoft.com/office/powerpoint/2010/main">
        <mc:Choice Requires="p14">
          <p:contentPart p14:bwMode="auto" r:id="rId2">
            <p14:nvContentPartPr>
              <p14:cNvPr id="35" name="Ink 34"/>
              <p14:cNvContentPartPr/>
              <p14:nvPr/>
            </p14:nvContentPartPr>
            <p14:xfrm>
              <a:off x="1271880" y="3136860"/>
              <a:ext cx="2250000" cy="2158920"/>
            </p14:xfrm>
          </p:contentPart>
        </mc:Choice>
        <mc:Fallback xmlns="">
          <p:pic>
            <p:nvPicPr>
              <p:cNvPr id="35" name="Ink 34"/>
              <p:cNvPicPr/>
              <p:nvPr/>
            </p:nvPicPr>
            <p:blipFill>
              <a:blip r:embed="rId3"/>
              <a:stretch>
                <a:fillRect/>
              </a:stretch>
            </p:blipFill>
            <p:spPr>
              <a:xfrm>
                <a:off x="1260000" y="3124980"/>
                <a:ext cx="2273760" cy="218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3" name="Ink 52"/>
              <p14:cNvContentPartPr/>
              <p14:nvPr/>
            </p14:nvContentPartPr>
            <p14:xfrm>
              <a:off x="633960" y="2422620"/>
              <a:ext cx="2482200" cy="2083680"/>
            </p14:xfrm>
          </p:contentPart>
        </mc:Choice>
        <mc:Fallback xmlns="">
          <p:pic>
            <p:nvPicPr>
              <p:cNvPr id="53" name="Ink 52"/>
              <p:cNvPicPr/>
              <p:nvPr/>
            </p:nvPicPr>
            <p:blipFill>
              <a:blip r:embed="rId5"/>
              <a:stretch>
                <a:fillRect/>
              </a:stretch>
            </p:blipFill>
            <p:spPr>
              <a:xfrm>
                <a:off x="622080" y="2410740"/>
                <a:ext cx="2505960" cy="210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8" name="Ink 77"/>
              <p14:cNvContentPartPr/>
              <p14:nvPr/>
            </p14:nvContentPartPr>
            <p14:xfrm>
              <a:off x="4679640" y="2896380"/>
              <a:ext cx="2527560" cy="2713680"/>
            </p14:xfrm>
          </p:contentPart>
        </mc:Choice>
        <mc:Fallback xmlns="">
          <p:pic>
            <p:nvPicPr>
              <p:cNvPr id="78" name="Ink 77"/>
              <p:cNvPicPr/>
              <p:nvPr/>
            </p:nvPicPr>
            <p:blipFill>
              <a:blip r:embed="rId7"/>
              <a:stretch>
                <a:fillRect/>
              </a:stretch>
            </p:blipFill>
            <p:spPr>
              <a:xfrm>
                <a:off x="4667760" y="2884500"/>
                <a:ext cx="2551320" cy="273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4" name="Ink 93"/>
              <p14:cNvContentPartPr/>
              <p14:nvPr/>
            </p14:nvContentPartPr>
            <p14:xfrm>
              <a:off x="6008760" y="2644020"/>
              <a:ext cx="2239920" cy="2975400"/>
            </p14:xfrm>
          </p:contentPart>
        </mc:Choice>
        <mc:Fallback xmlns="">
          <p:pic>
            <p:nvPicPr>
              <p:cNvPr id="94" name="Ink 93"/>
              <p:cNvPicPr/>
              <p:nvPr/>
            </p:nvPicPr>
            <p:blipFill>
              <a:blip r:embed="rId9"/>
              <a:stretch>
                <a:fillRect/>
              </a:stretch>
            </p:blipFill>
            <p:spPr>
              <a:xfrm>
                <a:off x="5996880" y="2632140"/>
                <a:ext cx="2263680" cy="299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7" name="Ink 116"/>
              <p14:cNvContentPartPr/>
              <p14:nvPr/>
            </p14:nvContentPartPr>
            <p14:xfrm>
              <a:off x="3665160" y="2241900"/>
              <a:ext cx="1863360" cy="1328040"/>
            </p14:xfrm>
          </p:contentPart>
        </mc:Choice>
        <mc:Fallback xmlns="">
          <p:pic>
            <p:nvPicPr>
              <p:cNvPr id="117" name="Ink 116"/>
              <p:cNvPicPr/>
              <p:nvPr/>
            </p:nvPicPr>
            <p:blipFill>
              <a:blip r:embed="rId11"/>
              <a:stretch>
                <a:fillRect/>
              </a:stretch>
            </p:blipFill>
            <p:spPr>
              <a:xfrm>
                <a:off x="3653280" y="2230020"/>
                <a:ext cx="1887120" cy="1351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0" name="Ink 119"/>
              <p14:cNvContentPartPr/>
              <p14:nvPr/>
            </p14:nvContentPartPr>
            <p14:xfrm>
              <a:off x="5055840" y="3085380"/>
              <a:ext cx="1906200" cy="2129040"/>
            </p14:xfrm>
          </p:contentPart>
        </mc:Choice>
        <mc:Fallback xmlns="">
          <p:pic>
            <p:nvPicPr>
              <p:cNvPr id="120" name="Ink 119"/>
              <p:cNvPicPr/>
              <p:nvPr/>
            </p:nvPicPr>
            <p:blipFill>
              <a:blip r:embed="rId13"/>
              <a:stretch>
                <a:fillRect/>
              </a:stretch>
            </p:blipFill>
            <p:spPr>
              <a:xfrm>
                <a:off x="5043960" y="3073500"/>
                <a:ext cx="1929960" cy="2152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1" name="Ink 130"/>
              <p14:cNvContentPartPr/>
              <p14:nvPr/>
            </p14:nvContentPartPr>
            <p14:xfrm>
              <a:off x="3030480" y="2381220"/>
              <a:ext cx="3696480" cy="2754000"/>
            </p14:xfrm>
          </p:contentPart>
        </mc:Choice>
        <mc:Fallback xmlns="">
          <p:pic>
            <p:nvPicPr>
              <p:cNvPr id="131" name="Ink 130"/>
              <p:cNvPicPr/>
              <p:nvPr/>
            </p:nvPicPr>
            <p:blipFill>
              <a:blip r:embed="rId15"/>
              <a:stretch>
                <a:fillRect/>
              </a:stretch>
            </p:blipFill>
            <p:spPr>
              <a:xfrm>
                <a:off x="3018600" y="2369340"/>
                <a:ext cx="3720240" cy="27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9" name="Ink 138"/>
              <p14:cNvContentPartPr/>
              <p14:nvPr/>
            </p14:nvContentPartPr>
            <p14:xfrm>
              <a:off x="4857480" y="2902140"/>
              <a:ext cx="613440" cy="582840"/>
            </p14:xfrm>
          </p:contentPart>
        </mc:Choice>
        <mc:Fallback xmlns="">
          <p:pic>
            <p:nvPicPr>
              <p:cNvPr id="139" name="Ink 138"/>
              <p:cNvPicPr/>
              <p:nvPr/>
            </p:nvPicPr>
            <p:blipFill>
              <a:blip r:embed="rId17"/>
              <a:stretch>
                <a:fillRect/>
              </a:stretch>
            </p:blipFill>
            <p:spPr>
              <a:xfrm>
                <a:off x="4845600" y="2890260"/>
                <a:ext cx="63720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0" name="Ink 139"/>
              <p14:cNvContentPartPr/>
              <p14:nvPr/>
            </p14:nvContentPartPr>
            <p14:xfrm>
              <a:off x="4883040" y="2932020"/>
              <a:ext cx="625680" cy="637920"/>
            </p14:xfrm>
          </p:contentPart>
        </mc:Choice>
        <mc:Fallback xmlns="">
          <p:pic>
            <p:nvPicPr>
              <p:cNvPr id="140" name="Ink 139"/>
              <p:cNvPicPr/>
              <p:nvPr/>
            </p:nvPicPr>
            <p:blipFill>
              <a:blip r:embed="rId19"/>
              <a:stretch>
                <a:fillRect/>
              </a:stretch>
            </p:blipFill>
            <p:spPr>
              <a:xfrm>
                <a:off x="4871160" y="2920140"/>
                <a:ext cx="649440" cy="66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3" name="Ink 142"/>
              <p14:cNvContentPartPr/>
              <p14:nvPr/>
            </p14:nvContentPartPr>
            <p14:xfrm>
              <a:off x="1255320" y="3643740"/>
              <a:ext cx="1796760" cy="1704960"/>
            </p14:xfrm>
          </p:contentPart>
        </mc:Choice>
        <mc:Fallback xmlns="">
          <p:pic>
            <p:nvPicPr>
              <p:cNvPr id="143" name="Ink 142"/>
              <p:cNvPicPr/>
              <p:nvPr/>
            </p:nvPicPr>
            <p:blipFill>
              <a:blip r:embed="rId21"/>
              <a:stretch>
                <a:fillRect/>
              </a:stretch>
            </p:blipFill>
            <p:spPr>
              <a:xfrm>
                <a:off x="1243440" y="3631860"/>
                <a:ext cx="1820520" cy="172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4" name="Ink 143"/>
              <p14:cNvContentPartPr/>
              <p14:nvPr/>
            </p14:nvContentPartPr>
            <p14:xfrm>
              <a:off x="3551400" y="2369340"/>
              <a:ext cx="686520" cy="638640"/>
            </p14:xfrm>
          </p:contentPart>
        </mc:Choice>
        <mc:Fallback xmlns="">
          <p:pic>
            <p:nvPicPr>
              <p:cNvPr id="144" name="Ink 143"/>
              <p:cNvPicPr/>
              <p:nvPr/>
            </p:nvPicPr>
            <p:blipFill>
              <a:blip r:embed="rId23"/>
              <a:stretch>
                <a:fillRect/>
              </a:stretch>
            </p:blipFill>
            <p:spPr>
              <a:xfrm>
                <a:off x="3539520" y="2357460"/>
                <a:ext cx="71028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5" name="Ink 144"/>
              <p14:cNvContentPartPr/>
              <p14:nvPr/>
            </p14:nvContentPartPr>
            <p14:xfrm>
              <a:off x="3516480" y="2248020"/>
              <a:ext cx="2400120" cy="1524960"/>
            </p14:xfrm>
          </p:contentPart>
        </mc:Choice>
        <mc:Fallback xmlns="">
          <p:pic>
            <p:nvPicPr>
              <p:cNvPr id="145" name="Ink 144"/>
              <p:cNvPicPr/>
              <p:nvPr/>
            </p:nvPicPr>
            <p:blipFill>
              <a:blip r:embed="rId25"/>
              <a:stretch>
                <a:fillRect/>
              </a:stretch>
            </p:blipFill>
            <p:spPr>
              <a:xfrm>
                <a:off x="3504600" y="2236140"/>
                <a:ext cx="2423880" cy="154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9" name="Ink 148"/>
              <p14:cNvContentPartPr/>
              <p14:nvPr/>
            </p14:nvContentPartPr>
            <p14:xfrm>
              <a:off x="5825880" y="2476260"/>
              <a:ext cx="2756880" cy="3303360"/>
            </p14:xfrm>
          </p:contentPart>
        </mc:Choice>
        <mc:Fallback xmlns="">
          <p:pic>
            <p:nvPicPr>
              <p:cNvPr id="149" name="Ink 148"/>
              <p:cNvPicPr/>
              <p:nvPr/>
            </p:nvPicPr>
            <p:blipFill>
              <a:blip r:embed="rId27"/>
              <a:stretch>
                <a:fillRect/>
              </a:stretch>
            </p:blipFill>
            <p:spPr>
              <a:xfrm>
                <a:off x="5814000" y="2464380"/>
                <a:ext cx="2780640" cy="3327120"/>
              </a:xfrm>
              <a:prstGeom prst="rect">
                <a:avLst/>
              </a:prstGeom>
            </p:spPr>
          </p:pic>
        </mc:Fallback>
      </mc:AlternateContent>
    </p:spTree>
    <p:extLst>
      <p:ext uri="{BB962C8B-B14F-4D97-AF65-F5344CB8AC3E}">
        <p14:creationId xmlns:p14="http://schemas.microsoft.com/office/powerpoint/2010/main" val="1788962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96</a:t>
            </a:fld>
            <a:endParaRPr lang="en-US"/>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195560" y="2517660"/>
              <a:ext cx="3880440" cy="2413080"/>
            </p14:xfrm>
          </p:contentPart>
        </mc:Choice>
        <mc:Fallback xmlns="">
          <p:pic>
            <p:nvPicPr>
              <p:cNvPr id="10" name="Ink 9"/>
              <p:cNvPicPr/>
              <p:nvPr/>
            </p:nvPicPr>
            <p:blipFill>
              <a:blip r:embed="rId3"/>
              <a:stretch>
                <a:fillRect/>
              </a:stretch>
            </p:blipFill>
            <p:spPr>
              <a:xfrm>
                <a:off x="1183680" y="2505780"/>
                <a:ext cx="3904200" cy="2436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 name="Ink 27"/>
              <p14:cNvContentPartPr/>
              <p14:nvPr/>
            </p14:nvContentPartPr>
            <p14:xfrm>
              <a:off x="2453760" y="2383740"/>
              <a:ext cx="3237120" cy="3056400"/>
            </p14:xfrm>
          </p:contentPart>
        </mc:Choice>
        <mc:Fallback xmlns="">
          <p:pic>
            <p:nvPicPr>
              <p:cNvPr id="28" name="Ink 27"/>
              <p:cNvPicPr/>
              <p:nvPr/>
            </p:nvPicPr>
            <p:blipFill>
              <a:blip r:embed="rId5"/>
              <a:stretch>
                <a:fillRect/>
              </a:stretch>
            </p:blipFill>
            <p:spPr>
              <a:xfrm>
                <a:off x="2441880" y="2371860"/>
                <a:ext cx="3260880" cy="3080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p14:cNvContentPartPr/>
              <p14:nvPr/>
            </p14:nvContentPartPr>
            <p14:xfrm>
              <a:off x="6094080" y="2287980"/>
              <a:ext cx="1947240" cy="721080"/>
            </p14:xfrm>
          </p:contentPart>
        </mc:Choice>
        <mc:Fallback xmlns="">
          <p:pic>
            <p:nvPicPr>
              <p:cNvPr id="40" name="Ink 39"/>
              <p:cNvPicPr/>
              <p:nvPr/>
            </p:nvPicPr>
            <p:blipFill>
              <a:blip r:embed="rId7"/>
              <a:stretch>
                <a:fillRect/>
              </a:stretch>
            </p:blipFill>
            <p:spPr>
              <a:xfrm>
                <a:off x="6082200" y="2276100"/>
                <a:ext cx="197100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p14:cNvContentPartPr/>
              <p14:nvPr/>
            </p14:nvContentPartPr>
            <p14:xfrm>
              <a:off x="6671520" y="2492460"/>
              <a:ext cx="1584000" cy="796320"/>
            </p14:xfrm>
          </p:contentPart>
        </mc:Choice>
        <mc:Fallback xmlns="">
          <p:pic>
            <p:nvPicPr>
              <p:cNvPr id="41" name="Ink 40"/>
              <p:cNvPicPr/>
              <p:nvPr/>
            </p:nvPicPr>
            <p:blipFill>
              <a:blip r:embed="rId9"/>
              <a:stretch>
                <a:fillRect/>
              </a:stretch>
            </p:blipFill>
            <p:spPr>
              <a:xfrm>
                <a:off x="6659640" y="2480580"/>
                <a:ext cx="1607760" cy="820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p14:cNvContentPartPr/>
              <p14:nvPr/>
            </p14:nvContentPartPr>
            <p14:xfrm>
              <a:off x="6842880" y="2474100"/>
              <a:ext cx="1471680" cy="869040"/>
            </p14:xfrm>
          </p:contentPart>
        </mc:Choice>
        <mc:Fallback xmlns="">
          <p:pic>
            <p:nvPicPr>
              <p:cNvPr id="42" name="Ink 41"/>
              <p:cNvPicPr/>
              <p:nvPr/>
            </p:nvPicPr>
            <p:blipFill>
              <a:blip r:embed="rId11"/>
              <a:stretch>
                <a:fillRect/>
              </a:stretch>
            </p:blipFill>
            <p:spPr>
              <a:xfrm>
                <a:off x="6831000" y="2462220"/>
                <a:ext cx="1495440" cy="892800"/>
              </a:xfrm>
              <a:prstGeom prst="rect">
                <a:avLst/>
              </a:prstGeom>
            </p:spPr>
          </p:pic>
        </mc:Fallback>
      </mc:AlternateContent>
    </p:spTree>
    <p:extLst>
      <p:ext uri="{BB962C8B-B14F-4D97-AF65-F5344CB8AC3E}">
        <p14:creationId xmlns:p14="http://schemas.microsoft.com/office/powerpoint/2010/main" val="6025026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97</a:t>
            </a:fld>
            <a:endParaRPr lang="en-US"/>
          </a:p>
        </p:txBody>
      </p:sp>
      <mc:AlternateContent xmlns:mc="http://schemas.openxmlformats.org/markup-compatibility/2006" xmlns:p14="http://schemas.microsoft.com/office/powerpoint/2010/main">
        <mc:Choice Requires="p14">
          <p:contentPart p14:bwMode="auto" r:id="rId2">
            <p14:nvContentPartPr>
              <p14:cNvPr id="19" name="Ink 18"/>
              <p14:cNvContentPartPr/>
              <p14:nvPr/>
            </p14:nvContentPartPr>
            <p14:xfrm>
              <a:off x="796680" y="2832660"/>
              <a:ext cx="1605960" cy="1548000"/>
            </p14:xfrm>
          </p:contentPart>
        </mc:Choice>
        <mc:Fallback xmlns="">
          <p:pic>
            <p:nvPicPr>
              <p:cNvPr id="19" name="Ink 18"/>
              <p:cNvPicPr/>
              <p:nvPr/>
            </p:nvPicPr>
            <p:blipFill>
              <a:blip r:embed="rId3"/>
              <a:stretch>
                <a:fillRect/>
              </a:stretch>
            </p:blipFill>
            <p:spPr>
              <a:xfrm>
                <a:off x="784800" y="2820780"/>
                <a:ext cx="1629720" cy="1571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 name="Ink 36"/>
              <p14:cNvContentPartPr/>
              <p14:nvPr/>
            </p14:nvContentPartPr>
            <p14:xfrm>
              <a:off x="1055160" y="2233260"/>
              <a:ext cx="1851120" cy="1870560"/>
            </p14:xfrm>
          </p:contentPart>
        </mc:Choice>
        <mc:Fallback xmlns="">
          <p:pic>
            <p:nvPicPr>
              <p:cNvPr id="37" name="Ink 36"/>
              <p:cNvPicPr/>
              <p:nvPr/>
            </p:nvPicPr>
            <p:blipFill>
              <a:blip r:embed="rId5"/>
              <a:stretch>
                <a:fillRect/>
              </a:stretch>
            </p:blipFill>
            <p:spPr>
              <a:xfrm>
                <a:off x="1043280" y="2221380"/>
                <a:ext cx="1874880" cy="1894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p14:cNvContentPartPr/>
              <p14:nvPr/>
            </p14:nvContentPartPr>
            <p14:xfrm>
              <a:off x="3351240" y="2749500"/>
              <a:ext cx="1690200" cy="1621440"/>
            </p14:xfrm>
          </p:contentPart>
        </mc:Choice>
        <mc:Fallback xmlns="">
          <p:pic>
            <p:nvPicPr>
              <p:cNvPr id="39" name="Ink 38"/>
              <p:cNvPicPr/>
              <p:nvPr/>
            </p:nvPicPr>
            <p:blipFill>
              <a:blip r:embed="rId7"/>
              <a:stretch>
                <a:fillRect/>
              </a:stretch>
            </p:blipFill>
            <p:spPr>
              <a:xfrm>
                <a:off x="3339360" y="2737620"/>
                <a:ext cx="1713960" cy="164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3" name="Ink 42"/>
              <p14:cNvContentPartPr/>
              <p14:nvPr/>
            </p14:nvContentPartPr>
            <p14:xfrm>
              <a:off x="3826440" y="3272220"/>
              <a:ext cx="1285920" cy="1768680"/>
            </p14:xfrm>
          </p:contentPart>
        </mc:Choice>
        <mc:Fallback xmlns="">
          <p:pic>
            <p:nvPicPr>
              <p:cNvPr id="43" name="Ink 42"/>
              <p:cNvPicPr/>
              <p:nvPr/>
            </p:nvPicPr>
            <p:blipFill>
              <a:blip r:embed="rId9"/>
              <a:stretch>
                <a:fillRect/>
              </a:stretch>
            </p:blipFill>
            <p:spPr>
              <a:xfrm>
                <a:off x="3814560" y="3260340"/>
                <a:ext cx="1309680" cy="179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0" name="Ink 159"/>
              <p14:cNvContentPartPr/>
              <p14:nvPr/>
            </p14:nvContentPartPr>
            <p14:xfrm>
              <a:off x="3031140" y="2366820"/>
              <a:ext cx="3704460" cy="2419200"/>
            </p14:xfrm>
          </p:contentPart>
        </mc:Choice>
        <mc:Fallback xmlns="">
          <p:pic>
            <p:nvPicPr>
              <p:cNvPr id="160" name="Ink 159"/>
              <p:cNvPicPr/>
              <p:nvPr/>
            </p:nvPicPr>
            <p:blipFill>
              <a:blip r:embed="rId11"/>
              <a:stretch>
                <a:fillRect/>
              </a:stretch>
            </p:blipFill>
            <p:spPr>
              <a:xfrm>
                <a:off x="3019260" y="2354940"/>
                <a:ext cx="3728220" cy="2442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5" name="Ink 194"/>
              <p14:cNvContentPartPr/>
              <p14:nvPr/>
            </p14:nvContentPartPr>
            <p14:xfrm>
              <a:off x="5232180" y="2213820"/>
              <a:ext cx="1969200" cy="907560"/>
            </p14:xfrm>
          </p:contentPart>
        </mc:Choice>
        <mc:Fallback xmlns="">
          <p:pic>
            <p:nvPicPr>
              <p:cNvPr id="195" name="Ink 194"/>
              <p:cNvPicPr/>
              <p:nvPr/>
            </p:nvPicPr>
            <p:blipFill>
              <a:blip r:embed="rId13"/>
              <a:stretch>
                <a:fillRect/>
              </a:stretch>
            </p:blipFill>
            <p:spPr>
              <a:xfrm>
                <a:off x="5220300" y="2201940"/>
                <a:ext cx="1992960" cy="93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3" name="Ink 212"/>
              <p14:cNvContentPartPr/>
              <p14:nvPr/>
            </p14:nvContentPartPr>
            <p14:xfrm>
              <a:off x="879480" y="3677580"/>
              <a:ext cx="1032480" cy="686520"/>
            </p14:xfrm>
          </p:contentPart>
        </mc:Choice>
        <mc:Fallback xmlns="">
          <p:pic>
            <p:nvPicPr>
              <p:cNvPr id="213" name="Ink 212"/>
              <p:cNvPicPr/>
              <p:nvPr/>
            </p:nvPicPr>
            <p:blipFill>
              <a:blip r:embed="rId15"/>
              <a:stretch>
                <a:fillRect/>
              </a:stretch>
            </p:blipFill>
            <p:spPr>
              <a:xfrm>
                <a:off x="867600" y="3665700"/>
                <a:ext cx="1056240" cy="710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4" name="Ink 213"/>
              <p14:cNvContentPartPr/>
              <p14:nvPr/>
            </p14:nvContentPartPr>
            <p14:xfrm>
              <a:off x="1168920" y="3343860"/>
              <a:ext cx="812520" cy="697320"/>
            </p14:xfrm>
          </p:contentPart>
        </mc:Choice>
        <mc:Fallback xmlns="">
          <p:pic>
            <p:nvPicPr>
              <p:cNvPr id="214" name="Ink 213"/>
              <p:cNvPicPr/>
              <p:nvPr/>
            </p:nvPicPr>
            <p:blipFill>
              <a:blip r:embed="rId17"/>
              <a:stretch>
                <a:fillRect/>
              </a:stretch>
            </p:blipFill>
            <p:spPr>
              <a:xfrm>
                <a:off x="1157040" y="3331980"/>
                <a:ext cx="836280" cy="721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5" name="Ink 214"/>
              <p14:cNvContentPartPr/>
              <p14:nvPr/>
            </p14:nvContentPartPr>
            <p14:xfrm>
              <a:off x="2816580" y="2827260"/>
              <a:ext cx="515160" cy="1417320"/>
            </p14:xfrm>
          </p:contentPart>
        </mc:Choice>
        <mc:Fallback xmlns="">
          <p:pic>
            <p:nvPicPr>
              <p:cNvPr id="215" name="Ink 214"/>
              <p:cNvPicPr/>
              <p:nvPr/>
            </p:nvPicPr>
            <p:blipFill>
              <a:blip r:embed="rId19"/>
              <a:stretch>
                <a:fillRect/>
              </a:stretch>
            </p:blipFill>
            <p:spPr>
              <a:xfrm>
                <a:off x="2804700" y="2815380"/>
                <a:ext cx="538920" cy="144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0" name="Ink 219"/>
              <p14:cNvContentPartPr/>
              <p14:nvPr/>
            </p14:nvContentPartPr>
            <p14:xfrm>
              <a:off x="3232380" y="4029300"/>
              <a:ext cx="1527900" cy="1035000"/>
            </p14:xfrm>
          </p:contentPart>
        </mc:Choice>
        <mc:Fallback xmlns="">
          <p:pic>
            <p:nvPicPr>
              <p:cNvPr id="220" name="Ink 219"/>
              <p:cNvPicPr/>
              <p:nvPr/>
            </p:nvPicPr>
            <p:blipFill>
              <a:blip r:embed="rId21"/>
              <a:stretch>
                <a:fillRect/>
              </a:stretch>
            </p:blipFill>
            <p:spPr>
              <a:xfrm>
                <a:off x="3220500" y="4017420"/>
                <a:ext cx="1551661" cy="1058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7" name="Ink 226"/>
              <p14:cNvContentPartPr/>
              <p14:nvPr/>
            </p14:nvContentPartPr>
            <p14:xfrm>
              <a:off x="5385900" y="4195620"/>
              <a:ext cx="420" cy="360"/>
            </p14:xfrm>
          </p:contentPart>
        </mc:Choice>
        <mc:Fallback xmlns="">
          <p:pic>
            <p:nvPicPr>
              <p:cNvPr id="227" name="Ink 226"/>
              <p:cNvPicPr/>
              <p:nvPr/>
            </p:nvPicPr>
            <p:blipFill>
              <a:blip r:embed="rId23"/>
              <a:stretch>
                <a:fillRect/>
              </a:stretch>
            </p:blipFill>
            <p:spPr>
              <a:xfrm>
                <a:off x="5372040" y="4183740"/>
                <a:ext cx="281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8" name="Ink 227"/>
              <p14:cNvContentPartPr/>
              <p14:nvPr/>
            </p14:nvContentPartPr>
            <p14:xfrm>
              <a:off x="4837260" y="2479860"/>
              <a:ext cx="3739020" cy="3173760"/>
            </p14:xfrm>
          </p:contentPart>
        </mc:Choice>
        <mc:Fallback xmlns="">
          <p:pic>
            <p:nvPicPr>
              <p:cNvPr id="228" name="Ink 227"/>
              <p:cNvPicPr/>
              <p:nvPr/>
            </p:nvPicPr>
            <p:blipFill>
              <a:blip r:embed="rId25"/>
              <a:stretch>
                <a:fillRect/>
              </a:stretch>
            </p:blipFill>
            <p:spPr>
              <a:xfrm>
                <a:off x="4825380" y="2467980"/>
                <a:ext cx="3762780" cy="3197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9" name="Ink 228"/>
              <p14:cNvContentPartPr/>
              <p14:nvPr/>
            </p14:nvContentPartPr>
            <p14:xfrm>
              <a:off x="5288700" y="3834900"/>
              <a:ext cx="2956320" cy="1882440"/>
            </p14:xfrm>
          </p:contentPart>
        </mc:Choice>
        <mc:Fallback xmlns="">
          <p:pic>
            <p:nvPicPr>
              <p:cNvPr id="229" name="Ink 228"/>
              <p:cNvPicPr/>
              <p:nvPr/>
            </p:nvPicPr>
            <p:blipFill>
              <a:blip r:embed="rId27"/>
              <a:stretch>
                <a:fillRect/>
              </a:stretch>
            </p:blipFill>
            <p:spPr>
              <a:xfrm>
                <a:off x="5276820" y="3823020"/>
                <a:ext cx="2980080" cy="190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0" name="Ink 239"/>
              <p14:cNvContentPartPr/>
              <p14:nvPr/>
            </p14:nvContentPartPr>
            <p14:xfrm>
              <a:off x="4557900" y="4235220"/>
              <a:ext cx="1080720" cy="1400040"/>
            </p14:xfrm>
          </p:contentPart>
        </mc:Choice>
        <mc:Fallback xmlns="">
          <p:pic>
            <p:nvPicPr>
              <p:cNvPr id="240" name="Ink 239"/>
              <p:cNvPicPr/>
              <p:nvPr/>
            </p:nvPicPr>
            <p:blipFill>
              <a:blip r:embed="rId29"/>
              <a:stretch>
                <a:fillRect/>
              </a:stretch>
            </p:blipFill>
            <p:spPr>
              <a:xfrm>
                <a:off x="4546020" y="4223340"/>
                <a:ext cx="1104480" cy="1423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7" name="Ink 246"/>
              <p14:cNvContentPartPr/>
              <p14:nvPr/>
            </p14:nvContentPartPr>
            <p14:xfrm>
              <a:off x="3358740" y="4496580"/>
              <a:ext cx="444660" cy="566640"/>
            </p14:xfrm>
          </p:contentPart>
        </mc:Choice>
        <mc:Fallback xmlns="">
          <p:pic>
            <p:nvPicPr>
              <p:cNvPr id="247" name="Ink 246"/>
              <p:cNvPicPr/>
              <p:nvPr/>
            </p:nvPicPr>
            <p:blipFill>
              <a:blip r:embed="rId31"/>
              <a:stretch>
                <a:fillRect/>
              </a:stretch>
            </p:blipFill>
            <p:spPr>
              <a:xfrm>
                <a:off x="3346858" y="4484700"/>
                <a:ext cx="468423" cy="590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8" name="Ink 247"/>
              <p14:cNvContentPartPr/>
              <p14:nvPr/>
            </p14:nvContentPartPr>
            <p14:xfrm>
              <a:off x="3390060" y="4526460"/>
              <a:ext cx="469140" cy="501480"/>
            </p14:xfrm>
          </p:contentPart>
        </mc:Choice>
        <mc:Fallback xmlns="">
          <p:pic>
            <p:nvPicPr>
              <p:cNvPr id="248" name="Ink 247"/>
              <p:cNvPicPr/>
              <p:nvPr/>
            </p:nvPicPr>
            <p:blipFill>
              <a:blip r:embed="rId33"/>
              <a:stretch>
                <a:fillRect/>
              </a:stretch>
            </p:blipFill>
            <p:spPr>
              <a:xfrm>
                <a:off x="3378178" y="4514580"/>
                <a:ext cx="492903" cy="525240"/>
              </a:xfrm>
              <a:prstGeom prst="rect">
                <a:avLst/>
              </a:prstGeom>
            </p:spPr>
          </p:pic>
        </mc:Fallback>
      </mc:AlternateContent>
    </p:spTree>
    <p:extLst>
      <p:ext uri="{BB962C8B-B14F-4D97-AF65-F5344CB8AC3E}">
        <p14:creationId xmlns:p14="http://schemas.microsoft.com/office/powerpoint/2010/main" val="1823025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98</a:t>
            </a:fld>
            <a:endParaRPr lang="en-US"/>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8" y="1785938"/>
            <a:ext cx="561022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3048000" y="2594400"/>
              <a:ext cx="864360" cy="1265040"/>
            </p14:xfrm>
          </p:contentPart>
        </mc:Choice>
        <mc:Fallback xmlns="">
          <p:pic>
            <p:nvPicPr>
              <p:cNvPr id="11" name="Ink 10"/>
              <p:cNvPicPr/>
              <p:nvPr/>
            </p:nvPicPr>
            <p:blipFill>
              <a:blip r:embed="rId4"/>
              <a:stretch>
                <a:fillRect/>
              </a:stretch>
            </p:blipFill>
            <p:spPr>
              <a:xfrm>
                <a:off x="3000120" y="2498640"/>
                <a:ext cx="960480" cy="1456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3154620" y="2103840"/>
              <a:ext cx="1451520" cy="1437840"/>
            </p14:xfrm>
          </p:contentPart>
        </mc:Choice>
        <mc:Fallback xmlns="">
          <p:pic>
            <p:nvPicPr>
              <p:cNvPr id="14" name="Ink 13"/>
              <p:cNvPicPr/>
              <p:nvPr/>
            </p:nvPicPr>
            <p:blipFill>
              <a:blip r:embed="rId6"/>
              <a:stretch>
                <a:fillRect/>
              </a:stretch>
            </p:blipFill>
            <p:spPr>
              <a:xfrm>
                <a:off x="3142740" y="2091960"/>
                <a:ext cx="1475280" cy="1461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8901" name="Ink 78900"/>
              <p14:cNvContentPartPr/>
              <p14:nvPr/>
            </p14:nvContentPartPr>
            <p14:xfrm>
              <a:off x="5079180" y="2302920"/>
              <a:ext cx="1484280" cy="2556360"/>
            </p14:xfrm>
          </p:contentPart>
        </mc:Choice>
        <mc:Fallback xmlns="">
          <p:pic>
            <p:nvPicPr>
              <p:cNvPr id="78901" name="Ink 78900"/>
              <p:cNvPicPr/>
              <p:nvPr/>
            </p:nvPicPr>
            <p:blipFill>
              <a:blip r:embed="rId8"/>
              <a:stretch>
                <a:fillRect/>
              </a:stretch>
            </p:blipFill>
            <p:spPr>
              <a:xfrm>
                <a:off x="5067300" y="2291040"/>
                <a:ext cx="1508040" cy="2580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8904" name="Ink 78903"/>
              <p14:cNvContentPartPr/>
              <p14:nvPr/>
            </p14:nvContentPartPr>
            <p14:xfrm>
              <a:off x="6149100" y="1590480"/>
              <a:ext cx="149040" cy="230040"/>
            </p14:xfrm>
          </p:contentPart>
        </mc:Choice>
        <mc:Fallback xmlns="">
          <p:pic>
            <p:nvPicPr>
              <p:cNvPr id="78904" name="Ink 78903"/>
              <p:cNvPicPr/>
              <p:nvPr/>
            </p:nvPicPr>
            <p:blipFill>
              <a:blip r:embed="rId10"/>
              <a:stretch>
                <a:fillRect/>
              </a:stretch>
            </p:blipFill>
            <p:spPr>
              <a:xfrm>
                <a:off x="6137220" y="1578600"/>
                <a:ext cx="1728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8905" name="Ink 78904"/>
              <p14:cNvContentPartPr/>
              <p14:nvPr/>
            </p14:nvContentPartPr>
            <p14:xfrm>
              <a:off x="6277260" y="1626480"/>
              <a:ext cx="890280" cy="545400"/>
            </p14:xfrm>
          </p:contentPart>
        </mc:Choice>
        <mc:Fallback xmlns="">
          <p:pic>
            <p:nvPicPr>
              <p:cNvPr id="78905" name="Ink 78904"/>
              <p:cNvPicPr/>
              <p:nvPr/>
            </p:nvPicPr>
            <p:blipFill>
              <a:blip r:embed="rId12"/>
              <a:stretch>
                <a:fillRect/>
              </a:stretch>
            </p:blipFill>
            <p:spPr>
              <a:xfrm>
                <a:off x="6265380" y="1614600"/>
                <a:ext cx="914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8906" name="Ink 78905"/>
              <p14:cNvContentPartPr/>
              <p14:nvPr/>
            </p14:nvContentPartPr>
            <p14:xfrm>
              <a:off x="7053780" y="1955520"/>
              <a:ext cx="166320" cy="201600"/>
            </p14:xfrm>
          </p:contentPart>
        </mc:Choice>
        <mc:Fallback xmlns="">
          <p:pic>
            <p:nvPicPr>
              <p:cNvPr id="78906" name="Ink 78905"/>
              <p:cNvPicPr/>
              <p:nvPr/>
            </p:nvPicPr>
            <p:blipFill>
              <a:blip r:embed="rId14"/>
              <a:stretch>
                <a:fillRect/>
              </a:stretch>
            </p:blipFill>
            <p:spPr>
              <a:xfrm>
                <a:off x="7041900" y="1943640"/>
                <a:ext cx="190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8907" name="Ink 78906"/>
              <p14:cNvContentPartPr/>
              <p14:nvPr/>
            </p14:nvContentPartPr>
            <p14:xfrm>
              <a:off x="5215620" y="2357280"/>
              <a:ext cx="798840" cy="504720"/>
            </p14:xfrm>
          </p:contentPart>
        </mc:Choice>
        <mc:Fallback xmlns="">
          <p:pic>
            <p:nvPicPr>
              <p:cNvPr id="78907" name="Ink 78906"/>
              <p:cNvPicPr/>
              <p:nvPr/>
            </p:nvPicPr>
            <p:blipFill>
              <a:blip r:embed="rId16"/>
              <a:stretch>
                <a:fillRect/>
              </a:stretch>
            </p:blipFill>
            <p:spPr>
              <a:xfrm>
                <a:off x="5203740" y="2345400"/>
                <a:ext cx="82260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8923" name="Ink 78922"/>
              <p14:cNvContentPartPr/>
              <p14:nvPr/>
            </p14:nvContentPartPr>
            <p14:xfrm>
              <a:off x="2833140" y="3700440"/>
              <a:ext cx="934560" cy="222120"/>
            </p14:xfrm>
          </p:contentPart>
        </mc:Choice>
        <mc:Fallback xmlns="">
          <p:pic>
            <p:nvPicPr>
              <p:cNvPr id="78923" name="Ink 78922"/>
              <p:cNvPicPr/>
              <p:nvPr/>
            </p:nvPicPr>
            <p:blipFill>
              <a:blip r:embed="rId18"/>
              <a:stretch>
                <a:fillRect/>
              </a:stretch>
            </p:blipFill>
            <p:spPr>
              <a:xfrm>
                <a:off x="2821260" y="3688560"/>
                <a:ext cx="958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8925" name="Ink 78924"/>
              <p14:cNvContentPartPr/>
              <p14:nvPr/>
            </p14:nvContentPartPr>
            <p14:xfrm>
              <a:off x="2340300" y="1947600"/>
              <a:ext cx="765000" cy="1061640"/>
            </p14:xfrm>
          </p:contentPart>
        </mc:Choice>
        <mc:Fallback xmlns="">
          <p:pic>
            <p:nvPicPr>
              <p:cNvPr id="78925" name="Ink 78924"/>
              <p:cNvPicPr/>
              <p:nvPr/>
            </p:nvPicPr>
            <p:blipFill>
              <a:blip r:embed="rId20"/>
              <a:stretch>
                <a:fillRect/>
              </a:stretch>
            </p:blipFill>
            <p:spPr>
              <a:xfrm>
                <a:off x="2328420" y="1935720"/>
                <a:ext cx="788760" cy="108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8926" name="Ink 78925"/>
              <p14:cNvContentPartPr/>
              <p14:nvPr/>
            </p14:nvContentPartPr>
            <p14:xfrm>
              <a:off x="1722180" y="2384640"/>
              <a:ext cx="1060560" cy="2109600"/>
            </p14:xfrm>
          </p:contentPart>
        </mc:Choice>
        <mc:Fallback xmlns="">
          <p:pic>
            <p:nvPicPr>
              <p:cNvPr id="78926" name="Ink 78925"/>
              <p:cNvPicPr/>
              <p:nvPr/>
            </p:nvPicPr>
            <p:blipFill>
              <a:blip r:embed="rId22"/>
              <a:stretch>
                <a:fillRect/>
              </a:stretch>
            </p:blipFill>
            <p:spPr>
              <a:xfrm>
                <a:off x="1710300" y="2372760"/>
                <a:ext cx="1084320" cy="2133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8927" name="Ink 78926"/>
              <p14:cNvContentPartPr/>
              <p14:nvPr/>
            </p14:nvContentPartPr>
            <p14:xfrm>
              <a:off x="2851140" y="2729160"/>
              <a:ext cx="238680" cy="948960"/>
            </p14:xfrm>
          </p:contentPart>
        </mc:Choice>
        <mc:Fallback xmlns="">
          <p:pic>
            <p:nvPicPr>
              <p:cNvPr id="78927" name="Ink 78926"/>
              <p:cNvPicPr/>
              <p:nvPr/>
            </p:nvPicPr>
            <p:blipFill>
              <a:blip r:embed="rId24"/>
              <a:stretch>
                <a:fillRect/>
              </a:stretch>
            </p:blipFill>
            <p:spPr>
              <a:xfrm>
                <a:off x="2839260" y="2717280"/>
                <a:ext cx="262440" cy="97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8928" name="Ink 78927"/>
              <p14:cNvContentPartPr/>
              <p14:nvPr/>
            </p14:nvContentPartPr>
            <p14:xfrm>
              <a:off x="2976060" y="3145680"/>
              <a:ext cx="1978920" cy="1596600"/>
            </p14:xfrm>
          </p:contentPart>
        </mc:Choice>
        <mc:Fallback xmlns="">
          <p:pic>
            <p:nvPicPr>
              <p:cNvPr id="78928" name="Ink 78927"/>
              <p:cNvPicPr/>
              <p:nvPr/>
            </p:nvPicPr>
            <p:blipFill>
              <a:blip r:embed="rId26"/>
              <a:stretch>
                <a:fillRect/>
              </a:stretch>
            </p:blipFill>
            <p:spPr>
              <a:xfrm>
                <a:off x="2964180" y="3133800"/>
                <a:ext cx="2002680" cy="1620360"/>
              </a:xfrm>
              <a:prstGeom prst="rect">
                <a:avLst/>
              </a:prstGeom>
            </p:spPr>
          </p:pic>
        </mc:Fallback>
      </mc:AlternateContent>
    </p:spTree>
    <p:extLst>
      <p:ext uri="{BB962C8B-B14F-4D97-AF65-F5344CB8AC3E}">
        <p14:creationId xmlns:p14="http://schemas.microsoft.com/office/powerpoint/2010/main" val="2653638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4210B861-F1A8-4EE7-AA6C-0E26603E6FBF}" type="datetime1">
              <a:rPr lang="en-US" smtClean="0"/>
              <a:pPr>
                <a:defRPr/>
              </a:pPr>
              <a:t>16-Jun-22</a:t>
            </a:fld>
            <a:endParaRPr lang="en-US"/>
          </a:p>
        </p:txBody>
      </p:sp>
      <p:sp>
        <p:nvSpPr>
          <p:cNvPr id="4" name="Footer Placeholder 3"/>
          <p:cNvSpPr>
            <a:spLocks noGrp="1"/>
          </p:cNvSpPr>
          <p:nvPr>
            <p:ph type="ftr" sz="quarter" idx="11"/>
          </p:nvPr>
        </p:nvSpPr>
        <p:spPr/>
        <p:txBody>
          <a:bodyPr/>
          <a:lstStyle/>
          <a:p>
            <a:pPr>
              <a:defRPr/>
            </a:pPr>
            <a:r>
              <a:rPr lang="en-US"/>
              <a:t>MEE1002 ENGINEERING MECHANICS</a:t>
            </a:r>
          </a:p>
        </p:txBody>
      </p:sp>
      <p:sp>
        <p:nvSpPr>
          <p:cNvPr id="5" name="Slide Number Placeholder 4"/>
          <p:cNvSpPr>
            <a:spLocks noGrp="1"/>
          </p:cNvSpPr>
          <p:nvPr>
            <p:ph type="sldNum" sz="quarter" idx="12"/>
          </p:nvPr>
        </p:nvSpPr>
        <p:spPr/>
        <p:txBody>
          <a:bodyPr/>
          <a:lstStyle/>
          <a:p>
            <a:pPr>
              <a:defRPr/>
            </a:pPr>
            <a:fld id="{17C17057-07A2-4981-95AD-D8B900838733}" type="slidenum">
              <a:rPr lang="en-US" smtClean="0"/>
              <a:pPr>
                <a:defRPr/>
              </a:pPr>
              <a:t>99</a:t>
            </a:fld>
            <a:endParaRPr lang="en-US"/>
          </a:p>
        </p:txBody>
      </p:sp>
      <mc:AlternateContent xmlns:mc="http://schemas.openxmlformats.org/markup-compatibility/2006" xmlns:p14="http://schemas.microsoft.com/office/powerpoint/2010/main">
        <mc:Choice Requires="p14">
          <p:contentPart p14:bwMode="auto" r:id="rId2">
            <p14:nvContentPartPr>
              <p14:cNvPr id="17" name="Ink 16"/>
              <p14:cNvContentPartPr/>
              <p14:nvPr/>
            </p14:nvContentPartPr>
            <p14:xfrm>
              <a:off x="809940" y="1599120"/>
              <a:ext cx="1223280" cy="1123200"/>
            </p14:xfrm>
          </p:contentPart>
        </mc:Choice>
        <mc:Fallback xmlns="">
          <p:pic>
            <p:nvPicPr>
              <p:cNvPr id="17" name="Ink 16"/>
              <p:cNvPicPr/>
              <p:nvPr/>
            </p:nvPicPr>
            <p:blipFill>
              <a:blip r:embed="rId3"/>
              <a:stretch>
                <a:fillRect/>
              </a:stretch>
            </p:blipFill>
            <p:spPr>
              <a:xfrm>
                <a:off x="798060" y="1587240"/>
                <a:ext cx="1247040" cy="114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891660" y="1560600"/>
              <a:ext cx="1365840" cy="1220040"/>
            </p14:xfrm>
          </p:contentPart>
        </mc:Choice>
        <mc:Fallback xmlns="">
          <p:pic>
            <p:nvPicPr>
              <p:cNvPr id="18" name="Ink 17"/>
              <p:cNvPicPr/>
              <p:nvPr/>
            </p:nvPicPr>
            <p:blipFill>
              <a:blip r:embed="rId5"/>
              <a:stretch>
                <a:fillRect/>
              </a:stretch>
            </p:blipFill>
            <p:spPr>
              <a:xfrm>
                <a:off x="879780" y="1548720"/>
                <a:ext cx="1389600" cy="124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p14:cNvContentPartPr/>
              <p14:nvPr/>
            </p14:nvContentPartPr>
            <p14:xfrm>
              <a:off x="747660" y="1521360"/>
              <a:ext cx="2815920" cy="1970280"/>
            </p14:xfrm>
          </p:contentPart>
        </mc:Choice>
        <mc:Fallback xmlns="">
          <p:pic>
            <p:nvPicPr>
              <p:cNvPr id="23" name="Ink 22"/>
              <p:cNvPicPr/>
              <p:nvPr/>
            </p:nvPicPr>
            <p:blipFill>
              <a:blip r:embed="rId7"/>
              <a:stretch>
                <a:fillRect/>
              </a:stretch>
            </p:blipFill>
            <p:spPr>
              <a:xfrm>
                <a:off x="735780" y="1509480"/>
                <a:ext cx="2839680" cy="199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p14:cNvContentPartPr/>
              <p14:nvPr/>
            </p14:nvContentPartPr>
            <p14:xfrm>
              <a:off x="2534340" y="1297800"/>
              <a:ext cx="2716560" cy="2309040"/>
            </p14:xfrm>
          </p:contentPart>
        </mc:Choice>
        <mc:Fallback xmlns="">
          <p:pic>
            <p:nvPicPr>
              <p:cNvPr id="48" name="Ink 47"/>
              <p:cNvPicPr/>
              <p:nvPr/>
            </p:nvPicPr>
            <p:blipFill>
              <a:blip r:embed="rId9"/>
              <a:stretch>
                <a:fillRect/>
              </a:stretch>
            </p:blipFill>
            <p:spPr>
              <a:xfrm>
                <a:off x="2522460" y="1285920"/>
                <a:ext cx="2740320" cy="2332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4" name="Ink 63"/>
              <p14:cNvContentPartPr/>
              <p14:nvPr/>
            </p14:nvContentPartPr>
            <p14:xfrm>
              <a:off x="2846820" y="3610800"/>
              <a:ext cx="937800" cy="1076760"/>
            </p14:xfrm>
          </p:contentPart>
        </mc:Choice>
        <mc:Fallback xmlns="">
          <p:pic>
            <p:nvPicPr>
              <p:cNvPr id="64" name="Ink 63"/>
              <p:cNvPicPr/>
              <p:nvPr/>
            </p:nvPicPr>
            <p:blipFill>
              <a:blip r:embed="rId11"/>
              <a:stretch>
                <a:fillRect/>
              </a:stretch>
            </p:blipFill>
            <p:spPr>
              <a:xfrm>
                <a:off x="2834940" y="3598920"/>
                <a:ext cx="96156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5" name="Ink 64"/>
              <p14:cNvContentPartPr/>
              <p14:nvPr/>
            </p14:nvContentPartPr>
            <p14:xfrm>
              <a:off x="2900460" y="3590640"/>
              <a:ext cx="937440" cy="1131840"/>
            </p14:xfrm>
          </p:contentPart>
        </mc:Choice>
        <mc:Fallback xmlns="">
          <p:pic>
            <p:nvPicPr>
              <p:cNvPr id="65" name="Ink 64"/>
              <p:cNvPicPr/>
              <p:nvPr/>
            </p:nvPicPr>
            <p:blipFill>
              <a:blip r:embed="rId13"/>
              <a:stretch>
                <a:fillRect/>
              </a:stretch>
            </p:blipFill>
            <p:spPr>
              <a:xfrm>
                <a:off x="2888580" y="3578760"/>
                <a:ext cx="961200" cy="1155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3" name="Ink 112"/>
              <p14:cNvContentPartPr/>
              <p14:nvPr/>
            </p14:nvContentPartPr>
            <p14:xfrm>
              <a:off x="4628100" y="1340640"/>
              <a:ext cx="3303720" cy="3407400"/>
            </p14:xfrm>
          </p:contentPart>
        </mc:Choice>
        <mc:Fallback xmlns="">
          <p:pic>
            <p:nvPicPr>
              <p:cNvPr id="113" name="Ink 112"/>
              <p:cNvPicPr/>
              <p:nvPr/>
            </p:nvPicPr>
            <p:blipFill>
              <a:blip r:embed="rId15"/>
              <a:stretch>
                <a:fillRect/>
              </a:stretch>
            </p:blipFill>
            <p:spPr>
              <a:xfrm>
                <a:off x="4616220" y="1328760"/>
                <a:ext cx="3327480" cy="3431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4" name="Ink 113"/>
              <p14:cNvContentPartPr/>
              <p14:nvPr/>
            </p14:nvContentPartPr>
            <p14:xfrm>
              <a:off x="6247380" y="4282920"/>
              <a:ext cx="581760" cy="446040"/>
            </p14:xfrm>
          </p:contentPart>
        </mc:Choice>
        <mc:Fallback xmlns="">
          <p:pic>
            <p:nvPicPr>
              <p:cNvPr id="114" name="Ink 113"/>
              <p:cNvPicPr/>
              <p:nvPr/>
            </p:nvPicPr>
            <p:blipFill>
              <a:blip r:embed="rId17"/>
              <a:stretch>
                <a:fillRect/>
              </a:stretch>
            </p:blipFill>
            <p:spPr>
              <a:xfrm>
                <a:off x="6235500" y="4271040"/>
                <a:ext cx="60552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5" name="Ink 114"/>
              <p14:cNvContentPartPr/>
              <p14:nvPr/>
            </p14:nvContentPartPr>
            <p14:xfrm>
              <a:off x="7230900" y="1414800"/>
              <a:ext cx="1759680" cy="2521080"/>
            </p14:xfrm>
          </p:contentPart>
        </mc:Choice>
        <mc:Fallback xmlns="">
          <p:pic>
            <p:nvPicPr>
              <p:cNvPr id="115" name="Ink 114"/>
              <p:cNvPicPr/>
              <p:nvPr/>
            </p:nvPicPr>
            <p:blipFill>
              <a:blip r:embed="rId19"/>
              <a:stretch>
                <a:fillRect/>
              </a:stretch>
            </p:blipFill>
            <p:spPr>
              <a:xfrm>
                <a:off x="7219020" y="1402920"/>
                <a:ext cx="1783440" cy="254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6" name="Ink 115"/>
              <p14:cNvContentPartPr/>
              <p14:nvPr/>
            </p14:nvContentPartPr>
            <p14:xfrm>
              <a:off x="6791340" y="2511000"/>
              <a:ext cx="1033200" cy="1754640"/>
            </p14:xfrm>
          </p:contentPart>
        </mc:Choice>
        <mc:Fallback xmlns="">
          <p:pic>
            <p:nvPicPr>
              <p:cNvPr id="116" name="Ink 115"/>
              <p:cNvPicPr/>
              <p:nvPr/>
            </p:nvPicPr>
            <p:blipFill>
              <a:blip r:embed="rId21"/>
              <a:stretch>
                <a:fillRect/>
              </a:stretch>
            </p:blipFill>
            <p:spPr>
              <a:xfrm>
                <a:off x="6779460" y="2499120"/>
                <a:ext cx="1056960" cy="177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7" name="Ink 156"/>
              <p14:cNvContentPartPr/>
              <p14:nvPr/>
            </p14:nvContentPartPr>
            <p14:xfrm>
              <a:off x="8120460" y="3601080"/>
              <a:ext cx="1018440" cy="1332000"/>
            </p14:xfrm>
          </p:contentPart>
        </mc:Choice>
        <mc:Fallback xmlns="">
          <p:pic>
            <p:nvPicPr>
              <p:cNvPr id="157" name="Ink 156"/>
              <p:cNvPicPr/>
              <p:nvPr/>
            </p:nvPicPr>
            <p:blipFill>
              <a:blip r:embed="rId23"/>
              <a:stretch>
                <a:fillRect/>
              </a:stretch>
            </p:blipFill>
            <p:spPr>
              <a:xfrm>
                <a:off x="8108580" y="3589200"/>
                <a:ext cx="1042200" cy="135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9" name="Ink 158"/>
              <p14:cNvContentPartPr/>
              <p14:nvPr/>
            </p14:nvContentPartPr>
            <p14:xfrm>
              <a:off x="2729100" y="1472040"/>
              <a:ext cx="2300760" cy="1842840"/>
            </p14:xfrm>
          </p:contentPart>
        </mc:Choice>
        <mc:Fallback xmlns="">
          <p:pic>
            <p:nvPicPr>
              <p:cNvPr id="159" name="Ink 158"/>
              <p:cNvPicPr/>
              <p:nvPr/>
            </p:nvPicPr>
            <p:blipFill>
              <a:blip r:embed="rId25"/>
              <a:stretch>
                <a:fillRect/>
              </a:stretch>
            </p:blipFill>
            <p:spPr>
              <a:xfrm>
                <a:off x="2717220" y="1460160"/>
                <a:ext cx="2324520" cy="186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0" name="Ink 159"/>
              <p14:cNvContentPartPr/>
              <p14:nvPr/>
            </p14:nvContentPartPr>
            <p14:xfrm>
              <a:off x="2536860" y="1468800"/>
              <a:ext cx="5176440" cy="3237840"/>
            </p14:xfrm>
          </p:contentPart>
        </mc:Choice>
        <mc:Fallback xmlns="">
          <p:pic>
            <p:nvPicPr>
              <p:cNvPr id="160" name="Ink 159"/>
              <p:cNvPicPr/>
              <p:nvPr/>
            </p:nvPicPr>
            <p:blipFill>
              <a:blip r:embed="rId27"/>
              <a:stretch>
                <a:fillRect/>
              </a:stretch>
            </p:blipFill>
            <p:spPr>
              <a:xfrm>
                <a:off x="2524980" y="1456920"/>
                <a:ext cx="5200200" cy="3261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1" name="Ink 160"/>
              <p14:cNvContentPartPr/>
              <p14:nvPr/>
            </p14:nvContentPartPr>
            <p14:xfrm>
              <a:off x="5989620" y="1268640"/>
              <a:ext cx="3142440" cy="3596400"/>
            </p14:xfrm>
          </p:contentPart>
        </mc:Choice>
        <mc:Fallback xmlns="">
          <p:pic>
            <p:nvPicPr>
              <p:cNvPr id="161" name="Ink 160"/>
              <p:cNvPicPr/>
              <p:nvPr/>
            </p:nvPicPr>
            <p:blipFill>
              <a:blip r:embed="rId29"/>
              <a:stretch>
                <a:fillRect/>
              </a:stretch>
            </p:blipFill>
            <p:spPr>
              <a:xfrm>
                <a:off x="5977740" y="1256760"/>
                <a:ext cx="3166200" cy="3620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2" name="Ink 161"/>
              <p14:cNvContentPartPr/>
              <p14:nvPr/>
            </p14:nvContentPartPr>
            <p14:xfrm>
              <a:off x="7398660" y="3051000"/>
              <a:ext cx="1651320" cy="1829160"/>
            </p14:xfrm>
          </p:contentPart>
        </mc:Choice>
        <mc:Fallback xmlns="">
          <p:pic>
            <p:nvPicPr>
              <p:cNvPr id="162" name="Ink 161"/>
              <p:cNvPicPr/>
              <p:nvPr/>
            </p:nvPicPr>
            <p:blipFill>
              <a:blip r:embed="rId31"/>
              <a:stretch>
                <a:fillRect/>
              </a:stretch>
            </p:blipFill>
            <p:spPr>
              <a:xfrm>
                <a:off x="7386780" y="3039120"/>
                <a:ext cx="1675080" cy="1852920"/>
              </a:xfrm>
              <a:prstGeom prst="rect">
                <a:avLst/>
              </a:prstGeom>
            </p:spPr>
          </p:pic>
        </mc:Fallback>
      </mc:AlternateContent>
    </p:spTree>
    <p:extLst>
      <p:ext uri="{BB962C8B-B14F-4D97-AF65-F5344CB8AC3E}">
        <p14:creationId xmlns:p14="http://schemas.microsoft.com/office/powerpoint/2010/main" val="2228768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lipFill rotWithShape="1">
          <a:blip xmlns:r="http://schemas.openxmlformats.org/officeDocument/2006/relationships" r:embed="rId1"/>
          <a:stretch>
            <a:fillRect l="-1101" t="-1545"/>
          </a:stretch>
        </a:blipFill>
      </a:spPr>
      <a:bodyPr wrap="square" rtlCol="0">
        <a:spAutoFit/>
      </a:bodyPr>
      <a:lstStyle>
        <a:defPPr>
          <a:defRPr dirty="0">
            <a:no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387B414365E345AC26D9C8DD409C91" ma:contentTypeVersion="2" ma:contentTypeDescription="Create a new document." ma:contentTypeScope="" ma:versionID="c4d7f3eed32870d18ff4bed344c49815">
  <xsd:schema xmlns:xsd="http://www.w3.org/2001/XMLSchema" xmlns:xs="http://www.w3.org/2001/XMLSchema" xmlns:p="http://schemas.microsoft.com/office/2006/metadata/properties" xmlns:ns2="0af25c55-be4e-4c8d-8a8b-0b908a600dbb" targetNamespace="http://schemas.microsoft.com/office/2006/metadata/properties" ma:root="true" ma:fieldsID="3ef29685070dbe8e2c0900a5e3290538" ns2:_="">
    <xsd:import namespace="0af25c55-be4e-4c8d-8a8b-0b908a600db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f25c55-be4e-4c8d-8a8b-0b908a600d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C86B1B-82C7-433E-95CE-A73C6AC92A22}">
  <ds:schemaRefs>
    <ds:schemaRef ds:uri="http://schemas.microsoft.com/sharepoint/v3/contenttype/forms"/>
  </ds:schemaRefs>
</ds:datastoreItem>
</file>

<file path=customXml/itemProps2.xml><?xml version="1.0" encoding="utf-8"?>
<ds:datastoreItem xmlns:ds="http://schemas.openxmlformats.org/officeDocument/2006/customXml" ds:itemID="{50D6FDF9-4DFB-4AB9-A025-6664A92450D6}">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D56DA49A-FD99-4559-83F1-07459D80C8AB}">
  <ds:schemaRefs>
    <ds:schemaRef ds:uri="http://schemas.microsoft.com/office/2006/metadata/contentType"/>
    <ds:schemaRef ds:uri="http://schemas.microsoft.com/office/2006/metadata/properties/metaAttributes"/>
    <ds:schemaRef ds:uri="http://www.w3.org/2000/xmlns/"/>
    <ds:schemaRef ds:uri="http://www.w3.org/2001/XMLSchema"/>
    <ds:schemaRef ds:uri="0af25c55-be4e-4c8d-8a8b-0b908a600dbb"/>
  </ds:schemaRefs>
</ds:datastoreItem>
</file>

<file path=docProps/app.xml><?xml version="1.0" encoding="utf-8"?>
<Properties xmlns="http://schemas.openxmlformats.org/officeDocument/2006/extended-properties" xmlns:vt="http://schemas.openxmlformats.org/officeDocument/2006/docPropsVTypes">
  <TotalTime>8656</TotalTime>
  <Words>3614</Words>
  <Application>Microsoft Office PowerPoint</Application>
  <PresentationFormat>On-screen Show (4:3)</PresentationFormat>
  <Paragraphs>661</Paragraphs>
  <Slides>136</Slides>
  <Notes>1</Notes>
  <HiddenSlides>0</HiddenSlides>
  <MMClips>0</MMClips>
  <ScaleCrop>false</ScaleCrop>
  <HeadingPairs>
    <vt:vector size="4" baseType="variant">
      <vt:variant>
        <vt:lpstr>Theme</vt:lpstr>
      </vt:variant>
      <vt:variant>
        <vt:i4>1</vt:i4>
      </vt:variant>
      <vt:variant>
        <vt:lpstr>Slide Titles</vt:lpstr>
      </vt:variant>
      <vt:variant>
        <vt:i4>136</vt:i4>
      </vt:variant>
    </vt:vector>
  </HeadingPairs>
  <TitlesOfParts>
    <vt:vector size="137" baseType="lpstr">
      <vt:lpstr>Office Theme</vt:lpstr>
      <vt:lpstr>Principle of Transmissibility</vt:lpstr>
      <vt:lpstr>Principle of Transmissibility-Limitations</vt:lpstr>
      <vt:lpstr>PowerPoint Presentation</vt:lpstr>
      <vt:lpstr>PowerPoint Presentation</vt:lpstr>
      <vt:lpstr>PowerPoint Presentation</vt:lpstr>
      <vt:lpstr>Moment of a force about a point</vt:lpstr>
      <vt:lpstr>PowerPoint Presentation</vt:lpstr>
      <vt:lpstr>PowerPoint Presentation</vt:lpstr>
      <vt:lpstr>Varignon’s Theorem </vt:lpstr>
      <vt:lpstr>Rectangular components of the moment of a force</vt:lpstr>
      <vt:lpstr>PowerPoint Presentation</vt:lpstr>
      <vt:lpstr>PowerPoint Presentation</vt:lpstr>
      <vt:lpstr>Problem 1</vt:lpstr>
      <vt:lpstr>Free-Body Diagram</vt:lpstr>
      <vt:lpstr>Reactions at Supports and Connections for a Two-Dimensional Structure</vt:lpstr>
      <vt:lpstr>Reactions at Supports and Connections for a Two-Dimensional Structure</vt:lpstr>
      <vt:lpstr>Equilibrium of a Rigid Body in Two Dimensions</vt:lpstr>
      <vt:lpstr>Statically Indeterminate Reactions</vt:lpstr>
      <vt:lpstr>Sample Problem 4.1</vt:lpstr>
      <vt:lpstr>PowerPoint Presentation</vt:lpstr>
      <vt:lpstr>Sample Problem 4.4</vt:lpstr>
      <vt:lpstr>Sample Problem 4.4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SCALAR PRODUCT OF TWO VECTORS</vt:lpstr>
      <vt:lpstr>PowerPoint Presentation</vt:lpstr>
      <vt:lpstr>PowerPoint Presentation</vt:lpstr>
      <vt:lpstr>PowerPoint Presentation</vt:lpstr>
      <vt:lpstr>PowerPoint Presentation</vt:lpstr>
      <vt:lpstr>Moment of a force about a given axis-Scalar Analysis</vt:lpstr>
      <vt:lpstr>Moment of a force about a given axis-Vector Analysis</vt:lpstr>
      <vt:lpstr>Problem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 THE REACTIONS AT  A,B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 THE REACTIONS</vt:lpstr>
      <vt:lpstr>Couple</vt:lpstr>
      <vt:lpstr>Moment of a Couple (1)</vt:lpstr>
      <vt:lpstr>Moment of a Couple (2)</vt:lpstr>
      <vt:lpstr>Moment of a Couple (3)</vt:lpstr>
      <vt:lpstr>Problem 10 </vt:lpstr>
      <vt:lpstr>Resolution of a force into a force at O and a couple</vt:lpstr>
      <vt:lpstr>Problem 11 </vt:lpstr>
      <vt:lpstr>Reduction of a system of forces to one force and one couple</vt:lpstr>
      <vt:lpstr>PowerPoint Presentation</vt:lpstr>
      <vt:lpstr>Reduction of a System of Forces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Supports and Reactions-2D</vt:lpstr>
      <vt:lpstr>Supports and Reactions-2D</vt:lpstr>
      <vt:lpstr>Equilibrium of a Rigid Body in Two Dimensions</vt:lpstr>
      <vt:lpstr>Statically Indeterminate Reactions</vt:lpstr>
      <vt:lpstr>Conditions for Equilibrium</vt:lpstr>
      <vt:lpstr>Problem 1</vt:lpstr>
      <vt:lpstr>Solution</vt:lpstr>
      <vt:lpstr>Problem 2</vt:lpstr>
      <vt:lpstr>Solution</vt:lpstr>
      <vt:lpstr>Problem 3</vt:lpstr>
      <vt:lpstr>Solution</vt:lpstr>
      <vt:lpstr>Problem 4</vt:lpstr>
      <vt:lpstr>Problem 5</vt:lpstr>
      <vt:lpstr>Problem 6</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Plan  Guided Practice Session…</dc:title>
  <dc:creator>SAMUEL JOHNSON</dc:creator>
  <cp:lastModifiedBy>Rahul Karthik S</cp:lastModifiedBy>
  <cp:revision>410</cp:revision>
  <cp:lastPrinted>2018-01-05T07:06:32Z</cp:lastPrinted>
  <dcterms:created xsi:type="dcterms:W3CDTF">2013-08-22T04:49:18Z</dcterms:created>
  <dcterms:modified xsi:type="dcterms:W3CDTF">2022-06-16T11:54:22Z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0x0101004D387B414365E345AC26D9C8DD409C91</vt:lpwstr>
  </property>
</Properties>
</file>